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6" r:id="rId2"/>
    <p:sldId id="258" r:id="rId3"/>
    <p:sldId id="260" r:id="rId4"/>
    <p:sldId id="259" r:id="rId5"/>
    <p:sldId id="257" r:id="rId6"/>
    <p:sldId id="261" r:id="rId7"/>
    <p:sldId id="262" r:id="rId8"/>
    <p:sldId id="264" r:id="rId9"/>
    <p:sldId id="263" r:id="rId10"/>
    <p:sldId id="265" r:id="rId11"/>
  </p:sldIdLst>
  <p:sldSz cx="6858000" cy="9906000" type="A4"/>
  <p:notesSz cx="6858000" cy="99456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130" d="100"/>
          <a:sy n="130" d="100"/>
        </p:scale>
        <p:origin x="322" y="-2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13FA15-E433-4E76-8CFF-1DB62181E8FC}" type="datetimeFigureOut">
              <a:rPr lang="th-TH" smtClean="0"/>
              <a:t>17/06/67</a:t>
            </a:fld>
            <a:endParaRPr lang="th-TH"/>
          </a:p>
        </p:txBody>
      </p:sp>
      <p:sp>
        <p:nvSpPr>
          <p:cNvPr id="4" name="ตัวแทนรูปบนสไลด์ 3"/>
          <p:cNvSpPr>
            <a:spLocks noGrp="1" noRot="1" noChangeAspect="1"/>
          </p:cNvSpPr>
          <p:nvPr>
            <p:ph type="sldImg" idx="2"/>
          </p:nvPr>
        </p:nvSpPr>
        <p:spPr>
          <a:xfrm>
            <a:off x="2266950" y="1243013"/>
            <a:ext cx="23241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5800" y="4786362"/>
            <a:ext cx="5486400" cy="39161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CEE41A-328E-43E6-87BD-D2B2C7A24CC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11038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CEE41A-328E-43E6-87BD-D2B2C7A24CCD}" type="slidenum">
              <a:rPr lang="th-TH" smtClean="0"/>
              <a:t>5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68976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CEE41A-328E-43E6-87BD-D2B2C7A24CCD}" type="slidenum">
              <a:rPr lang="th-TH" smtClean="0"/>
              <a:t>6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770603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CEE41A-328E-43E6-87BD-D2B2C7A24CCD}" type="slidenum">
              <a:rPr lang="th-TH" smtClean="0"/>
              <a:t>7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98429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CEE41A-328E-43E6-87BD-D2B2C7A24CCD}" type="slidenum">
              <a:rPr lang="th-TH" smtClean="0"/>
              <a:t>8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00238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B8BD5-E6D1-4958-BB59-ECD7BF838C90}" type="datetimeFigureOut">
              <a:rPr lang="th-TH" smtClean="0"/>
              <a:t>17/06/67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377E9-BC0D-4A09-9912-6F02A0BC2CC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26940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B8BD5-E6D1-4958-BB59-ECD7BF838C90}" type="datetimeFigureOut">
              <a:rPr lang="th-TH" smtClean="0"/>
              <a:t>17/06/67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377E9-BC0D-4A09-9912-6F02A0BC2CC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7216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B8BD5-E6D1-4958-BB59-ECD7BF838C90}" type="datetimeFigureOut">
              <a:rPr lang="th-TH" smtClean="0"/>
              <a:t>17/06/67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377E9-BC0D-4A09-9912-6F02A0BC2CC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41238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B8BD5-E6D1-4958-BB59-ECD7BF838C90}" type="datetimeFigureOut">
              <a:rPr lang="th-TH" smtClean="0"/>
              <a:t>17/06/67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377E9-BC0D-4A09-9912-6F02A0BC2CC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86930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B8BD5-E6D1-4958-BB59-ECD7BF838C90}" type="datetimeFigureOut">
              <a:rPr lang="th-TH" smtClean="0"/>
              <a:t>17/06/67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377E9-BC0D-4A09-9912-6F02A0BC2CC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34040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B8BD5-E6D1-4958-BB59-ECD7BF838C90}" type="datetimeFigureOut">
              <a:rPr lang="th-TH" smtClean="0"/>
              <a:t>17/06/67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377E9-BC0D-4A09-9912-6F02A0BC2CC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60552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B8BD5-E6D1-4958-BB59-ECD7BF838C90}" type="datetimeFigureOut">
              <a:rPr lang="th-TH" smtClean="0"/>
              <a:t>17/06/67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377E9-BC0D-4A09-9912-6F02A0BC2CC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622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B8BD5-E6D1-4958-BB59-ECD7BF838C90}" type="datetimeFigureOut">
              <a:rPr lang="th-TH" smtClean="0"/>
              <a:t>17/06/67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377E9-BC0D-4A09-9912-6F02A0BC2CC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83639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B8BD5-E6D1-4958-BB59-ECD7BF838C90}" type="datetimeFigureOut">
              <a:rPr lang="th-TH" smtClean="0"/>
              <a:t>17/06/67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377E9-BC0D-4A09-9912-6F02A0BC2CC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94847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B8BD5-E6D1-4958-BB59-ECD7BF838C90}" type="datetimeFigureOut">
              <a:rPr lang="th-TH" smtClean="0"/>
              <a:t>17/06/67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377E9-BC0D-4A09-9912-6F02A0BC2CC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5952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h-TH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B8BD5-E6D1-4958-BB59-ECD7BF838C90}" type="datetimeFigureOut">
              <a:rPr lang="th-TH" smtClean="0"/>
              <a:t>17/06/67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377E9-BC0D-4A09-9912-6F02A0BC2CC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58386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4B8BD5-E6D1-4958-BB59-ECD7BF838C90}" type="datetimeFigureOut">
              <a:rPr lang="th-TH" smtClean="0"/>
              <a:t>17/06/67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3377E9-BC0D-4A09-9912-6F02A0BC2CC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49834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กลุ่ม 39">
            <a:extLst>
              <a:ext uri="{FF2B5EF4-FFF2-40B4-BE49-F238E27FC236}">
                <a16:creationId xmlns:a16="http://schemas.microsoft.com/office/drawing/2014/main" id="{34F9B0D9-45E9-9EF1-CB99-5BE038CAFE7C}"/>
              </a:ext>
            </a:extLst>
          </p:cNvPr>
          <p:cNvGrpSpPr/>
          <p:nvPr/>
        </p:nvGrpSpPr>
        <p:grpSpPr>
          <a:xfrm>
            <a:off x="205154" y="287223"/>
            <a:ext cx="6447692" cy="1341641"/>
            <a:chOff x="205154" y="287223"/>
            <a:chExt cx="6447692" cy="1341641"/>
          </a:xfrm>
        </p:grpSpPr>
        <p:sp>
          <p:nvSpPr>
            <p:cNvPr id="4" name="สี่เหลี่ยมผืนผ้า 3">
              <a:extLst>
                <a:ext uri="{FF2B5EF4-FFF2-40B4-BE49-F238E27FC236}">
                  <a16:creationId xmlns:a16="http://schemas.microsoft.com/office/drawing/2014/main" id="{2B21B765-B98B-B92B-C604-8ABB3DC544A7}"/>
                </a:ext>
              </a:extLst>
            </p:cNvPr>
            <p:cNvSpPr/>
            <p:nvPr/>
          </p:nvSpPr>
          <p:spPr>
            <a:xfrm>
              <a:off x="205154" y="298938"/>
              <a:ext cx="2960077" cy="132343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6" name="สี่เหลี่ยมผืนผ้า 5">
              <a:extLst>
                <a:ext uri="{FF2B5EF4-FFF2-40B4-BE49-F238E27FC236}">
                  <a16:creationId xmlns:a16="http://schemas.microsoft.com/office/drawing/2014/main" id="{70DF46C3-5DEF-A118-3330-F12574D1C53C}"/>
                </a:ext>
              </a:extLst>
            </p:cNvPr>
            <p:cNvSpPr/>
            <p:nvPr/>
          </p:nvSpPr>
          <p:spPr>
            <a:xfrm>
              <a:off x="3692769" y="298938"/>
              <a:ext cx="2960077" cy="132992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14" name="กล่องข้อความ 13">
              <a:extLst>
                <a:ext uri="{FF2B5EF4-FFF2-40B4-BE49-F238E27FC236}">
                  <a16:creationId xmlns:a16="http://schemas.microsoft.com/office/drawing/2014/main" id="{982FAAF5-B47A-4D22-3137-D0505D68D06C}"/>
                </a:ext>
              </a:extLst>
            </p:cNvPr>
            <p:cNvSpPr txBox="1"/>
            <p:nvPr/>
          </p:nvSpPr>
          <p:spPr>
            <a:xfrm>
              <a:off x="380999" y="305425"/>
              <a:ext cx="260838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Na</a:t>
              </a:r>
              <a:r>
                <a:rPr lang="en-US" sz="8000" b="1" baseline="30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+</a:t>
              </a:r>
              <a:endParaRPr lang="th-TH" sz="8000" b="1" dirty="0">
                <a:latin typeface="TH Niramit AS" panose="02000506000000020004" pitchFamily="2" charset="-34"/>
                <a:cs typeface="TH Niramit AS" panose="02000506000000020004" pitchFamily="2" charset="-34"/>
              </a:endParaRPr>
            </a:p>
          </p:txBody>
        </p:sp>
        <p:sp>
          <p:nvSpPr>
            <p:cNvPr id="15" name="กล่องข้อความ 14">
              <a:extLst>
                <a:ext uri="{FF2B5EF4-FFF2-40B4-BE49-F238E27FC236}">
                  <a16:creationId xmlns:a16="http://schemas.microsoft.com/office/drawing/2014/main" id="{2163D2D7-E244-891D-9B5D-14440EC9A75D}"/>
                </a:ext>
              </a:extLst>
            </p:cNvPr>
            <p:cNvSpPr txBox="1"/>
            <p:nvPr/>
          </p:nvSpPr>
          <p:spPr>
            <a:xfrm>
              <a:off x="3868616" y="287223"/>
              <a:ext cx="260838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Cl</a:t>
              </a:r>
              <a:r>
                <a:rPr lang="en-US" sz="8000" b="1" baseline="30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-</a:t>
              </a:r>
              <a:endParaRPr lang="th-TH" sz="8000" b="1" dirty="0">
                <a:latin typeface="TH Niramit AS" panose="02000506000000020004" pitchFamily="2" charset="-34"/>
                <a:cs typeface="TH Niramit AS" panose="02000506000000020004" pitchFamily="2" charset="-34"/>
              </a:endParaRPr>
            </a:p>
          </p:txBody>
        </p:sp>
        <p:cxnSp>
          <p:nvCxnSpPr>
            <p:cNvPr id="21" name="ตัวเชื่อมต่อตรง 20">
              <a:extLst>
                <a:ext uri="{FF2B5EF4-FFF2-40B4-BE49-F238E27FC236}">
                  <a16:creationId xmlns:a16="http://schemas.microsoft.com/office/drawing/2014/main" id="{E04E57AE-2BD7-BFD5-554E-C7C64EA79FB8}"/>
                </a:ext>
              </a:extLst>
            </p:cNvPr>
            <p:cNvCxnSpPr/>
            <p:nvPr/>
          </p:nvCxnSpPr>
          <p:spPr>
            <a:xfrm>
              <a:off x="205154" y="298938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ตัวเชื่อมต่อตรง 21">
              <a:extLst>
                <a:ext uri="{FF2B5EF4-FFF2-40B4-BE49-F238E27FC236}">
                  <a16:creationId xmlns:a16="http://schemas.microsoft.com/office/drawing/2014/main" id="{ECFF7BAA-CB1E-2AAA-3C54-730921186DC8}"/>
                </a:ext>
              </a:extLst>
            </p:cNvPr>
            <p:cNvCxnSpPr>
              <a:cxnSpLocks/>
            </p:cNvCxnSpPr>
            <p:nvPr/>
          </p:nvCxnSpPr>
          <p:spPr>
            <a:xfrm>
              <a:off x="3165231" y="299563"/>
              <a:ext cx="3487615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ตัวเชื่อมต่อตรง 22">
              <a:extLst>
                <a:ext uri="{FF2B5EF4-FFF2-40B4-BE49-F238E27FC236}">
                  <a16:creationId xmlns:a16="http://schemas.microsoft.com/office/drawing/2014/main" id="{1F711DCA-5A86-1CC0-910B-D12472E2CABE}"/>
                </a:ext>
              </a:extLst>
            </p:cNvPr>
            <p:cNvCxnSpPr/>
            <p:nvPr/>
          </p:nvCxnSpPr>
          <p:spPr>
            <a:xfrm>
              <a:off x="205154" y="1623646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ตัวเชื่อมต่อตรง 23">
              <a:extLst>
                <a:ext uri="{FF2B5EF4-FFF2-40B4-BE49-F238E27FC236}">
                  <a16:creationId xmlns:a16="http://schemas.microsoft.com/office/drawing/2014/main" id="{991CCD5D-1BC7-3994-28A0-88BA57F35D6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65231" y="1617149"/>
              <a:ext cx="3487615" cy="585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ตัวเชื่อมต่อตรง 25">
              <a:extLst>
                <a:ext uri="{FF2B5EF4-FFF2-40B4-BE49-F238E27FC236}">
                  <a16:creationId xmlns:a16="http://schemas.microsoft.com/office/drawing/2014/main" id="{E926B89C-D4FC-FB22-6C1B-47A75CA94AF8}"/>
                </a:ext>
              </a:extLst>
            </p:cNvPr>
            <p:cNvCxnSpPr/>
            <p:nvPr/>
          </p:nvCxnSpPr>
          <p:spPr>
            <a:xfrm>
              <a:off x="205154" y="287223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ตัวเชื่อมต่อตรง 26">
              <a:extLst>
                <a:ext uri="{FF2B5EF4-FFF2-40B4-BE49-F238E27FC236}">
                  <a16:creationId xmlns:a16="http://schemas.microsoft.com/office/drawing/2014/main" id="{7C4BF92B-C882-C343-87C7-5610BE05E26D}"/>
                </a:ext>
              </a:extLst>
            </p:cNvPr>
            <p:cNvCxnSpPr/>
            <p:nvPr/>
          </p:nvCxnSpPr>
          <p:spPr>
            <a:xfrm>
              <a:off x="6652846" y="293085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ตัวเชื่อมต่อตรง 29">
              <a:extLst>
                <a:ext uri="{FF2B5EF4-FFF2-40B4-BE49-F238E27FC236}">
                  <a16:creationId xmlns:a16="http://schemas.microsoft.com/office/drawing/2014/main" id="{5865791C-C289-900F-F463-130CDD28A42F}"/>
                </a:ext>
              </a:extLst>
            </p:cNvPr>
            <p:cNvCxnSpPr/>
            <p:nvPr/>
          </p:nvCxnSpPr>
          <p:spPr>
            <a:xfrm>
              <a:off x="3165231" y="287223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ตัวเชื่อมต่อตรง 30">
              <a:extLst>
                <a:ext uri="{FF2B5EF4-FFF2-40B4-BE49-F238E27FC236}">
                  <a16:creationId xmlns:a16="http://schemas.microsoft.com/office/drawing/2014/main" id="{61371F42-D63B-80F2-864C-4709C977E89A}"/>
                </a:ext>
              </a:extLst>
            </p:cNvPr>
            <p:cNvCxnSpPr/>
            <p:nvPr/>
          </p:nvCxnSpPr>
          <p:spPr>
            <a:xfrm>
              <a:off x="3165231" y="1242016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ตัวเชื่อมต่อตรง 34">
              <a:extLst>
                <a:ext uri="{FF2B5EF4-FFF2-40B4-BE49-F238E27FC236}">
                  <a16:creationId xmlns:a16="http://schemas.microsoft.com/office/drawing/2014/main" id="{2BC71DCF-F3F1-3856-47F3-02E8F0F96EB4}"/>
                </a:ext>
              </a:extLst>
            </p:cNvPr>
            <p:cNvCxnSpPr/>
            <p:nvPr/>
          </p:nvCxnSpPr>
          <p:spPr>
            <a:xfrm>
              <a:off x="3692769" y="674071"/>
              <a:ext cx="0" cy="56794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ตัวเชื่อมต่อตรง 36">
              <a:extLst>
                <a:ext uri="{FF2B5EF4-FFF2-40B4-BE49-F238E27FC236}">
                  <a16:creationId xmlns:a16="http://schemas.microsoft.com/office/drawing/2014/main" id="{7CE8F53F-0C28-5185-D9C4-7B2C15A2D34D}"/>
                </a:ext>
              </a:extLst>
            </p:cNvPr>
            <p:cNvCxnSpPr/>
            <p:nvPr/>
          </p:nvCxnSpPr>
          <p:spPr>
            <a:xfrm>
              <a:off x="3165231" y="674071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ตัวเชื่อมต่อตรง 37">
              <a:extLst>
                <a:ext uri="{FF2B5EF4-FFF2-40B4-BE49-F238E27FC236}">
                  <a16:creationId xmlns:a16="http://schemas.microsoft.com/office/drawing/2014/main" id="{950F95C0-F8E3-4A89-0766-B53CB436AD03}"/>
                </a:ext>
              </a:extLst>
            </p:cNvPr>
            <p:cNvCxnSpPr/>
            <p:nvPr/>
          </p:nvCxnSpPr>
          <p:spPr>
            <a:xfrm>
              <a:off x="3165231" y="1236149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2" name="กลุ่ม 41">
            <a:extLst>
              <a:ext uri="{FF2B5EF4-FFF2-40B4-BE49-F238E27FC236}">
                <a16:creationId xmlns:a16="http://schemas.microsoft.com/office/drawing/2014/main" id="{4A5DB983-9E58-B3AE-238B-C615470840F9}"/>
              </a:ext>
            </a:extLst>
          </p:cNvPr>
          <p:cNvGrpSpPr/>
          <p:nvPr/>
        </p:nvGrpSpPr>
        <p:grpSpPr>
          <a:xfrm>
            <a:off x="205153" y="1628556"/>
            <a:ext cx="6447692" cy="1341641"/>
            <a:chOff x="205154" y="287223"/>
            <a:chExt cx="6447692" cy="1341641"/>
          </a:xfrm>
        </p:grpSpPr>
        <p:sp>
          <p:nvSpPr>
            <p:cNvPr id="43" name="สี่เหลี่ยมผืนผ้า 42">
              <a:extLst>
                <a:ext uri="{FF2B5EF4-FFF2-40B4-BE49-F238E27FC236}">
                  <a16:creationId xmlns:a16="http://schemas.microsoft.com/office/drawing/2014/main" id="{8E6BF03C-43C3-68D0-E1AB-3505B535494C}"/>
                </a:ext>
              </a:extLst>
            </p:cNvPr>
            <p:cNvSpPr/>
            <p:nvPr/>
          </p:nvSpPr>
          <p:spPr>
            <a:xfrm>
              <a:off x="205154" y="298938"/>
              <a:ext cx="2960077" cy="132343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44" name="สี่เหลี่ยมผืนผ้า 43">
              <a:extLst>
                <a:ext uri="{FF2B5EF4-FFF2-40B4-BE49-F238E27FC236}">
                  <a16:creationId xmlns:a16="http://schemas.microsoft.com/office/drawing/2014/main" id="{E83B95E8-1C1C-9277-94CB-F330401BDB0D}"/>
                </a:ext>
              </a:extLst>
            </p:cNvPr>
            <p:cNvSpPr/>
            <p:nvPr/>
          </p:nvSpPr>
          <p:spPr>
            <a:xfrm>
              <a:off x="3692769" y="298938"/>
              <a:ext cx="2960077" cy="132992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45" name="กล่องข้อความ 44">
              <a:extLst>
                <a:ext uri="{FF2B5EF4-FFF2-40B4-BE49-F238E27FC236}">
                  <a16:creationId xmlns:a16="http://schemas.microsoft.com/office/drawing/2014/main" id="{B975C555-FABA-2DA1-ABF5-01DD471DAB34}"/>
                </a:ext>
              </a:extLst>
            </p:cNvPr>
            <p:cNvSpPr txBox="1"/>
            <p:nvPr/>
          </p:nvSpPr>
          <p:spPr>
            <a:xfrm>
              <a:off x="380999" y="305425"/>
              <a:ext cx="260838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Na</a:t>
              </a:r>
              <a:r>
                <a:rPr lang="en-US" sz="8000" b="1" baseline="30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+</a:t>
              </a:r>
              <a:endParaRPr lang="th-TH" sz="8000" b="1" dirty="0">
                <a:latin typeface="TH Niramit AS" panose="02000506000000020004" pitchFamily="2" charset="-34"/>
                <a:cs typeface="TH Niramit AS" panose="02000506000000020004" pitchFamily="2" charset="-34"/>
              </a:endParaRPr>
            </a:p>
          </p:txBody>
        </p:sp>
        <p:sp>
          <p:nvSpPr>
            <p:cNvPr id="46" name="กล่องข้อความ 45">
              <a:extLst>
                <a:ext uri="{FF2B5EF4-FFF2-40B4-BE49-F238E27FC236}">
                  <a16:creationId xmlns:a16="http://schemas.microsoft.com/office/drawing/2014/main" id="{522BF35F-DFC8-F378-4108-4BDF9191E100}"/>
                </a:ext>
              </a:extLst>
            </p:cNvPr>
            <p:cNvSpPr txBox="1"/>
            <p:nvPr/>
          </p:nvSpPr>
          <p:spPr>
            <a:xfrm>
              <a:off x="3868616" y="287223"/>
              <a:ext cx="260838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Br</a:t>
              </a:r>
              <a:r>
                <a:rPr lang="en-US" sz="8000" b="1" baseline="30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-</a:t>
              </a:r>
              <a:endParaRPr lang="th-TH" sz="8000" b="1" dirty="0">
                <a:latin typeface="TH Niramit AS" panose="02000506000000020004" pitchFamily="2" charset="-34"/>
                <a:cs typeface="TH Niramit AS" panose="02000506000000020004" pitchFamily="2" charset="-34"/>
              </a:endParaRPr>
            </a:p>
          </p:txBody>
        </p:sp>
        <p:cxnSp>
          <p:nvCxnSpPr>
            <p:cNvPr id="47" name="ตัวเชื่อมต่อตรง 46">
              <a:extLst>
                <a:ext uri="{FF2B5EF4-FFF2-40B4-BE49-F238E27FC236}">
                  <a16:creationId xmlns:a16="http://schemas.microsoft.com/office/drawing/2014/main" id="{E9031F38-7F2B-9DB5-C7FD-69B13E676652}"/>
                </a:ext>
              </a:extLst>
            </p:cNvPr>
            <p:cNvCxnSpPr/>
            <p:nvPr/>
          </p:nvCxnSpPr>
          <p:spPr>
            <a:xfrm>
              <a:off x="205154" y="298938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ตัวเชื่อมต่อตรง 47">
              <a:extLst>
                <a:ext uri="{FF2B5EF4-FFF2-40B4-BE49-F238E27FC236}">
                  <a16:creationId xmlns:a16="http://schemas.microsoft.com/office/drawing/2014/main" id="{FE3B5201-C04A-F1E8-5676-4CB81DB3BBBF}"/>
                </a:ext>
              </a:extLst>
            </p:cNvPr>
            <p:cNvCxnSpPr>
              <a:cxnSpLocks/>
            </p:cNvCxnSpPr>
            <p:nvPr/>
          </p:nvCxnSpPr>
          <p:spPr>
            <a:xfrm>
              <a:off x="3165231" y="299563"/>
              <a:ext cx="3487615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ตัวเชื่อมต่อตรง 48">
              <a:extLst>
                <a:ext uri="{FF2B5EF4-FFF2-40B4-BE49-F238E27FC236}">
                  <a16:creationId xmlns:a16="http://schemas.microsoft.com/office/drawing/2014/main" id="{A2C21FBC-32BB-0595-43BF-C1538F9E96A1}"/>
                </a:ext>
              </a:extLst>
            </p:cNvPr>
            <p:cNvCxnSpPr/>
            <p:nvPr/>
          </p:nvCxnSpPr>
          <p:spPr>
            <a:xfrm>
              <a:off x="205154" y="1623646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ตัวเชื่อมต่อตรง 49">
              <a:extLst>
                <a:ext uri="{FF2B5EF4-FFF2-40B4-BE49-F238E27FC236}">
                  <a16:creationId xmlns:a16="http://schemas.microsoft.com/office/drawing/2014/main" id="{A2F1A8BA-B48A-8B8E-C131-99F95B76859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65231" y="1617149"/>
              <a:ext cx="3487615" cy="585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ตัวเชื่อมต่อตรง 50">
              <a:extLst>
                <a:ext uri="{FF2B5EF4-FFF2-40B4-BE49-F238E27FC236}">
                  <a16:creationId xmlns:a16="http://schemas.microsoft.com/office/drawing/2014/main" id="{4E71B1E6-C3B7-EB34-9475-009BD5EFFE0C}"/>
                </a:ext>
              </a:extLst>
            </p:cNvPr>
            <p:cNvCxnSpPr/>
            <p:nvPr/>
          </p:nvCxnSpPr>
          <p:spPr>
            <a:xfrm>
              <a:off x="205154" y="287223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ตัวเชื่อมต่อตรง 51">
              <a:extLst>
                <a:ext uri="{FF2B5EF4-FFF2-40B4-BE49-F238E27FC236}">
                  <a16:creationId xmlns:a16="http://schemas.microsoft.com/office/drawing/2014/main" id="{9B3BFED2-6516-C162-BBFD-583A92C7F8E6}"/>
                </a:ext>
              </a:extLst>
            </p:cNvPr>
            <p:cNvCxnSpPr/>
            <p:nvPr/>
          </p:nvCxnSpPr>
          <p:spPr>
            <a:xfrm>
              <a:off x="6652846" y="293085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ตัวเชื่อมต่อตรง 52">
              <a:extLst>
                <a:ext uri="{FF2B5EF4-FFF2-40B4-BE49-F238E27FC236}">
                  <a16:creationId xmlns:a16="http://schemas.microsoft.com/office/drawing/2014/main" id="{0BD2FF08-9D57-8566-EB73-0A22CA997656}"/>
                </a:ext>
              </a:extLst>
            </p:cNvPr>
            <p:cNvCxnSpPr/>
            <p:nvPr/>
          </p:nvCxnSpPr>
          <p:spPr>
            <a:xfrm>
              <a:off x="3165231" y="287223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ตัวเชื่อมต่อตรง 53">
              <a:extLst>
                <a:ext uri="{FF2B5EF4-FFF2-40B4-BE49-F238E27FC236}">
                  <a16:creationId xmlns:a16="http://schemas.microsoft.com/office/drawing/2014/main" id="{B0ADABD1-7232-F6A5-1A10-E5B3DB53931A}"/>
                </a:ext>
              </a:extLst>
            </p:cNvPr>
            <p:cNvCxnSpPr/>
            <p:nvPr/>
          </p:nvCxnSpPr>
          <p:spPr>
            <a:xfrm>
              <a:off x="3165231" y="1242016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ตัวเชื่อมต่อตรง 54">
              <a:extLst>
                <a:ext uri="{FF2B5EF4-FFF2-40B4-BE49-F238E27FC236}">
                  <a16:creationId xmlns:a16="http://schemas.microsoft.com/office/drawing/2014/main" id="{98D4FF7C-0C73-93B3-B375-55CE35225067}"/>
                </a:ext>
              </a:extLst>
            </p:cNvPr>
            <p:cNvCxnSpPr/>
            <p:nvPr/>
          </p:nvCxnSpPr>
          <p:spPr>
            <a:xfrm>
              <a:off x="3692769" y="674071"/>
              <a:ext cx="0" cy="56794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ตัวเชื่อมต่อตรง 55">
              <a:extLst>
                <a:ext uri="{FF2B5EF4-FFF2-40B4-BE49-F238E27FC236}">
                  <a16:creationId xmlns:a16="http://schemas.microsoft.com/office/drawing/2014/main" id="{D3BC56E0-3239-392F-3C65-8F1F09D8611D}"/>
                </a:ext>
              </a:extLst>
            </p:cNvPr>
            <p:cNvCxnSpPr/>
            <p:nvPr/>
          </p:nvCxnSpPr>
          <p:spPr>
            <a:xfrm>
              <a:off x="3165231" y="674071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ตัวเชื่อมต่อตรง 56">
              <a:extLst>
                <a:ext uri="{FF2B5EF4-FFF2-40B4-BE49-F238E27FC236}">
                  <a16:creationId xmlns:a16="http://schemas.microsoft.com/office/drawing/2014/main" id="{091E344C-CCCA-38FE-4D57-6510C0BDA7F7}"/>
                </a:ext>
              </a:extLst>
            </p:cNvPr>
            <p:cNvCxnSpPr/>
            <p:nvPr/>
          </p:nvCxnSpPr>
          <p:spPr>
            <a:xfrm>
              <a:off x="3165231" y="1236149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8" name="กลุ่ม 57">
            <a:extLst>
              <a:ext uri="{FF2B5EF4-FFF2-40B4-BE49-F238E27FC236}">
                <a16:creationId xmlns:a16="http://schemas.microsoft.com/office/drawing/2014/main" id="{36886E91-33C3-FD66-AF54-D2D1EDFF07CC}"/>
              </a:ext>
            </a:extLst>
          </p:cNvPr>
          <p:cNvGrpSpPr/>
          <p:nvPr/>
        </p:nvGrpSpPr>
        <p:grpSpPr>
          <a:xfrm>
            <a:off x="205153" y="2970505"/>
            <a:ext cx="6447692" cy="1341641"/>
            <a:chOff x="205154" y="287223"/>
            <a:chExt cx="6447692" cy="1341641"/>
          </a:xfrm>
        </p:grpSpPr>
        <p:sp>
          <p:nvSpPr>
            <p:cNvPr id="59" name="สี่เหลี่ยมผืนผ้า 58">
              <a:extLst>
                <a:ext uri="{FF2B5EF4-FFF2-40B4-BE49-F238E27FC236}">
                  <a16:creationId xmlns:a16="http://schemas.microsoft.com/office/drawing/2014/main" id="{3E4E24E8-EB58-1646-BDC4-C76538D38151}"/>
                </a:ext>
              </a:extLst>
            </p:cNvPr>
            <p:cNvSpPr/>
            <p:nvPr/>
          </p:nvSpPr>
          <p:spPr>
            <a:xfrm>
              <a:off x="205154" y="298938"/>
              <a:ext cx="2960077" cy="132343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60" name="สี่เหลี่ยมผืนผ้า 59">
              <a:extLst>
                <a:ext uri="{FF2B5EF4-FFF2-40B4-BE49-F238E27FC236}">
                  <a16:creationId xmlns:a16="http://schemas.microsoft.com/office/drawing/2014/main" id="{A6A1AE36-104C-063A-9352-7E79F1975912}"/>
                </a:ext>
              </a:extLst>
            </p:cNvPr>
            <p:cNvSpPr/>
            <p:nvPr/>
          </p:nvSpPr>
          <p:spPr>
            <a:xfrm>
              <a:off x="3692769" y="298938"/>
              <a:ext cx="2960077" cy="132992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61" name="กล่องข้อความ 60">
              <a:extLst>
                <a:ext uri="{FF2B5EF4-FFF2-40B4-BE49-F238E27FC236}">
                  <a16:creationId xmlns:a16="http://schemas.microsoft.com/office/drawing/2014/main" id="{BFC22D8A-1D21-ED4B-42B4-0D57E668A0C5}"/>
                </a:ext>
              </a:extLst>
            </p:cNvPr>
            <p:cNvSpPr txBox="1"/>
            <p:nvPr/>
          </p:nvSpPr>
          <p:spPr>
            <a:xfrm>
              <a:off x="380999" y="305425"/>
              <a:ext cx="260838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Na</a:t>
              </a:r>
              <a:r>
                <a:rPr lang="en-US" sz="8000" b="1" baseline="30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+</a:t>
              </a:r>
              <a:endParaRPr lang="th-TH" sz="8000" b="1" dirty="0">
                <a:latin typeface="TH Niramit AS" panose="02000506000000020004" pitchFamily="2" charset="-34"/>
                <a:cs typeface="TH Niramit AS" panose="02000506000000020004" pitchFamily="2" charset="-34"/>
              </a:endParaRPr>
            </a:p>
          </p:txBody>
        </p:sp>
        <p:sp>
          <p:nvSpPr>
            <p:cNvPr id="62" name="กล่องข้อความ 61">
              <a:extLst>
                <a:ext uri="{FF2B5EF4-FFF2-40B4-BE49-F238E27FC236}">
                  <a16:creationId xmlns:a16="http://schemas.microsoft.com/office/drawing/2014/main" id="{4692232F-6EC9-75D1-C6CF-28FC76511AEF}"/>
                </a:ext>
              </a:extLst>
            </p:cNvPr>
            <p:cNvSpPr txBox="1"/>
            <p:nvPr/>
          </p:nvSpPr>
          <p:spPr>
            <a:xfrm>
              <a:off x="3868616" y="287223"/>
              <a:ext cx="260838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OH</a:t>
              </a:r>
              <a:r>
                <a:rPr lang="en-US" sz="8000" b="1" baseline="30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-</a:t>
              </a:r>
              <a:endParaRPr lang="th-TH" sz="8000" b="1" dirty="0">
                <a:latin typeface="TH Niramit AS" panose="02000506000000020004" pitchFamily="2" charset="-34"/>
                <a:cs typeface="TH Niramit AS" panose="02000506000000020004" pitchFamily="2" charset="-34"/>
              </a:endParaRPr>
            </a:p>
          </p:txBody>
        </p:sp>
        <p:cxnSp>
          <p:nvCxnSpPr>
            <p:cNvPr id="63" name="ตัวเชื่อมต่อตรง 62">
              <a:extLst>
                <a:ext uri="{FF2B5EF4-FFF2-40B4-BE49-F238E27FC236}">
                  <a16:creationId xmlns:a16="http://schemas.microsoft.com/office/drawing/2014/main" id="{7C649C5C-A0E1-5BFF-F744-0138966DB6B2}"/>
                </a:ext>
              </a:extLst>
            </p:cNvPr>
            <p:cNvCxnSpPr/>
            <p:nvPr/>
          </p:nvCxnSpPr>
          <p:spPr>
            <a:xfrm>
              <a:off x="205154" y="298938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ตัวเชื่อมต่อตรง 63">
              <a:extLst>
                <a:ext uri="{FF2B5EF4-FFF2-40B4-BE49-F238E27FC236}">
                  <a16:creationId xmlns:a16="http://schemas.microsoft.com/office/drawing/2014/main" id="{61D8D6B1-905F-1999-ABEC-A656B8B75947}"/>
                </a:ext>
              </a:extLst>
            </p:cNvPr>
            <p:cNvCxnSpPr>
              <a:cxnSpLocks/>
            </p:cNvCxnSpPr>
            <p:nvPr/>
          </p:nvCxnSpPr>
          <p:spPr>
            <a:xfrm>
              <a:off x="3165231" y="299563"/>
              <a:ext cx="3487615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ตัวเชื่อมต่อตรง 64">
              <a:extLst>
                <a:ext uri="{FF2B5EF4-FFF2-40B4-BE49-F238E27FC236}">
                  <a16:creationId xmlns:a16="http://schemas.microsoft.com/office/drawing/2014/main" id="{AB3A5DB0-CB70-D9CF-3B2E-ED300CE890B2}"/>
                </a:ext>
              </a:extLst>
            </p:cNvPr>
            <p:cNvCxnSpPr/>
            <p:nvPr/>
          </p:nvCxnSpPr>
          <p:spPr>
            <a:xfrm>
              <a:off x="205154" y="1623646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6" name="ตัวเชื่อมต่อตรง 65">
              <a:extLst>
                <a:ext uri="{FF2B5EF4-FFF2-40B4-BE49-F238E27FC236}">
                  <a16:creationId xmlns:a16="http://schemas.microsoft.com/office/drawing/2014/main" id="{FF9407BA-598A-22B9-5261-D34B5AD2417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65231" y="1617149"/>
              <a:ext cx="3487615" cy="585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ตัวเชื่อมต่อตรง 66">
              <a:extLst>
                <a:ext uri="{FF2B5EF4-FFF2-40B4-BE49-F238E27FC236}">
                  <a16:creationId xmlns:a16="http://schemas.microsoft.com/office/drawing/2014/main" id="{F2DA955D-AF77-6C47-15D9-B9546B864E8C}"/>
                </a:ext>
              </a:extLst>
            </p:cNvPr>
            <p:cNvCxnSpPr/>
            <p:nvPr/>
          </p:nvCxnSpPr>
          <p:spPr>
            <a:xfrm>
              <a:off x="205154" y="287223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8" name="ตัวเชื่อมต่อตรง 67">
              <a:extLst>
                <a:ext uri="{FF2B5EF4-FFF2-40B4-BE49-F238E27FC236}">
                  <a16:creationId xmlns:a16="http://schemas.microsoft.com/office/drawing/2014/main" id="{E25697CF-523A-A8C8-854C-CC99F110A922}"/>
                </a:ext>
              </a:extLst>
            </p:cNvPr>
            <p:cNvCxnSpPr/>
            <p:nvPr/>
          </p:nvCxnSpPr>
          <p:spPr>
            <a:xfrm>
              <a:off x="6652846" y="293085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9" name="ตัวเชื่อมต่อตรง 68">
              <a:extLst>
                <a:ext uri="{FF2B5EF4-FFF2-40B4-BE49-F238E27FC236}">
                  <a16:creationId xmlns:a16="http://schemas.microsoft.com/office/drawing/2014/main" id="{F87DFCBB-BBD8-00C8-45F5-8C0D94E5B8D9}"/>
                </a:ext>
              </a:extLst>
            </p:cNvPr>
            <p:cNvCxnSpPr/>
            <p:nvPr/>
          </p:nvCxnSpPr>
          <p:spPr>
            <a:xfrm>
              <a:off x="3165231" y="287223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0" name="ตัวเชื่อมต่อตรง 69">
              <a:extLst>
                <a:ext uri="{FF2B5EF4-FFF2-40B4-BE49-F238E27FC236}">
                  <a16:creationId xmlns:a16="http://schemas.microsoft.com/office/drawing/2014/main" id="{E9FB9A69-2A2D-66BE-C129-726603778E97}"/>
                </a:ext>
              </a:extLst>
            </p:cNvPr>
            <p:cNvCxnSpPr/>
            <p:nvPr/>
          </p:nvCxnSpPr>
          <p:spPr>
            <a:xfrm>
              <a:off x="3165231" y="1242016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1" name="ตัวเชื่อมต่อตรง 70">
              <a:extLst>
                <a:ext uri="{FF2B5EF4-FFF2-40B4-BE49-F238E27FC236}">
                  <a16:creationId xmlns:a16="http://schemas.microsoft.com/office/drawing/2014/main" id="{324129C2-E8E7-1DCE-F447-21A0D1CC82C1}"/>
                </a:ext>
              </a:extLst>
            </p:cNvPr>
            <p:cNvCxnSpPr/>
            <p:nvPr/>
          </p:nvCxnSpPr>
          <p:spPr>
            <a:xfrm>
              <a:off x="3692769" y="674071"/>
              <a:ext cx="0" cy="56794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2" name="ตัวเชื่อมต่อตรง 71">
              <a:extLst>
                <a:ext uri="{FF2B5EF4-FFF2-40B4-BE49-F238E27FC236}">
                  <a16:creationId xmlns:a16="http://schemas.microsoft.com/office/drawing/2014/main" id="{FB774356-7C40-3031-E6CB-D68B9AFED91F}"/>
                </a:ext>
              </a:extLst>
            </p:cNvPr>
            <p:cNvCxnSpPr/>
            <p:nvPr/>
          </p:nvCxnSpPr>
          <p:spPr>
            <a:xfrm>
              <a:off x="3165231" y="674071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ตัวเชื่อมต่อตรง 72">
              <a:extLst>
                <a:ext uri="{FF2B5EF4-FFF2-40B4-BE49-F238E27FC236}">
                  <a16:creationId xmlns:a16="http://schemas.microsoft.com/office/drawing/2014/main" id="{D5543FBA-AA28-4A9F-BF44-B76DC053963D}"/>
                </a:ext>
              </a:extLst>
            </p:cNvPr>
            <p:cNvCxnSpPr/>
            <p:nvPr/>
          </p:nvCxnSpPr>
          <p:spPr>
            <a:xfrm>
              <a:off x="3165231" y="1236149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4" name="กลุ่ม 73">
            <a:extLst>
              <a:ext uri="{FF2B5EF4-FFF2-40B4-BE49-F238E27FC236}">
                <a16:creationId xmlns:a16="http://schemas.microsoft.com/office/drawing/2014/main" id="{11B162DC-D66E-ADC6-937A-E4568317EF80}"/>
              </a:ext>
            </a:extLst>
          </p:cNvPr>
          <p:cNvGrpSpPr/>
          <p:nvPr/>
        </p:nvGrpSpPr>
        <p:grpSpPr>
          <a:xfrm>
            <a:off x="205153" y="4315099"/>
            <a:ext cx="6447692" cy="1341641"/>
            <a:chOff x="205154" y="287223"/>
            <a:chExt cx="6447692" cy="1341641"/>
          </a:xfrm>
        </p:grpSpPr>
        <p:sp>
          <p:nvSpPr>
            <p:cNvPr id="75" name="สี่เหลี่ยมผืนผ้า 74">
              <a:extLst>
                <a:ext uri="{FF2B5EF4-FFF2-40B4-BE49-F238E27FC236}">
                  <a16:creationId xmlns:a16="http://schemas.microsoft.com/office/drawing/2014/main" id="{A2F723EE-EADA-BA4B-F1CC-4535A63D6A97}"/>
                </a:ext>
              </a:extLst>
            </p:cNvPr>
            <p:cNvSpPr/>
            <p:nvPr/>
          </p:nvSpPr>
          <p:spPr>
            <a:xfrm>
              <a:off x="205154" y="298938"/>
              <a:ext cx="2960077" cy="132343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76" name="สี่เหลี่ยมผืนผ้า 75">
              <a:extLst>
                <a:ext uri="{FF2B5EF4-FFF2-40B4-BE49-F238E27FC236}">
                  <a16:creationId xmlns:a16="http://schemas.microsoft.com/office/drawing/2014/main" id="{C549C626-1A58-AEFB-1E0F-5285AB5B5D4C}"/>
                </a:ext>
              </a:extLst>
            </p:cNvPr>
            <p:cNvSpPr/>
            <p:nvPr/>
          </p:nvSpPr>
          <p:spPr>
            <a:xfrm>
              <a:off x="3692769" y="298938"/>
              <a:ext cx="2960077" cy="132992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77" name="กล่องข้อความ 76">
              <a:extLst>
                <a:ext uri="{FF2B5EF4-FFF2-40B4-BE49-F238E27FC236}">
                  <a16:creationId xmlns:a16="http://schemas.microsoft.com/office/drawing/2014/main" id="{E1DF023B-8482-E5B4-2AE5-D7670CBC46E0}"/>
                </a:ext>
              </a:extLst>
            </p:cNvPr>
            <p:cNvSpPr txBox="1"/>
            <p:nvPr/>
          </p:nvSpPr>
          <p:spPr>
            <a:xfrm>
              <a:off x="380999" y="305425"/>
              <a:ext cx="260838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K</a:t>
              </a:r>
              <a:r>
                <a:rPr lang="en-US" sz="8000" b="1" baseline="30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+</a:t>
              </a:r>
              <a:endParaRPr lang="th-TH" sz="8000" b="1" dirty="0">
                <a:latin typeface="TH Niramit AS" panose="02000506000000020004" pitchFamily="2" charset="-34"/>
                <a:cs typeface="TH Niramit AS" panose="02000506000000020004" pitchFamily="2" charset="-34"/>
              </a:endParaRPr>
            </a:p>
          </p:txBody>
        </p:sp>
        <p:sp>
          <p:nvSpPr>
            <p:cNvPr id="78" name="กล่องข้อความ 77">
              <a:extLst>
                <a:ext uri="{FF2B5EF4-FFF2-40B4-BE49-F238E27FC236}">
                  <a16:creationId xmlns:a16="http://schemas.microsoft.com/office/drawing/2014/main" id="{C2F46EE5-BC19-0C3A-A6C8-E70328408F62}"/>
                </a:ext>
              </a:extLst>
            </p:cNvPr>
            <p:cNvSpPr txBox="1"/>
            <p:nvPr/>
          </p:nvSpPr>
          <p:spPr>
            <a:xfrm>
              <a:off x="3868616" y="287223"/>
              <a:ext cx="260838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Cl</a:t>
              </a:r>
              <a:r>
                <a:rPr lang="en-US" sz="8000" b="1" baseline="30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-</a:t>
              </a:r>
              <a:endParaRPr lang="th-TH" sz="8000" b="1" dirty="0">
                <a:latin typeface="TH Niramit AS" panose="02000506000000020004" pitchFamily="2" charset="-34"/>
                <a:cs typeface="TH Niramit AS" panose="02000506000000020004" pitchFamily="2" charset="-34"/>
              </a:endParaRPr>
            </a:p>
          </p:txBody>
        </p:sp>
        <p:cxnSp>
          <p:nvCxnSpPr>
            <p:cNvPr id="79" name="ตัวเชื่อมต่อตรง 78">
              <a:extLst>
                <a:ext uri="{FF2B5EF4-FFF2-40B4-BE49-F238E27FC236}">
                  <a16:creationId xmlns:a16="http://schemas.microsoft.com/office/drawing/2014/main" id="{64B280DA-32B3-3B81-2F82-33AA49D6BC99}"/>
                </a:ext>
              </a:extLst>
            </p:cNvPr>
            <p:cNvCxnSpPr/>
            <p:nvPr/>
          </p:nvCxnSpPr>
          <p:spPr>
            <a:xfrm>
              <a:off x="205154" y="298938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0" name="ตัวเชื่อมต่อตรง 79">
              <a:extLst>
                <a:ext uri="{FF2B5EF4-FFF2-40B4-BE49-F238E27FC236}">
                  <a16:creationId xmlns:a16="http://schemas.microsoft.com/office/drawing/2014/main" id="{6D197494-7F37-C211-2870-C31E73FA3DD6}"/>
                </a:ext>
              </a:extLst>
            </p:cNvPr>
            <p:cNvCxnSpPr>
              <a:cxnSpLocks/>
            </p:cNvCxnSpPr>
            <p:nvPr/>
          </p:nvCxnSpPr>
          <p:spPr>
            <a:xfrm>
              <a:off x="3165231" y="299563"/>
              <a:ext cx="3487615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1" name="ตัวเชื่อมต่อตรง 80">
              <a:extLst>
                <a:ext uri="{FF2B5EF4-FFF2-40B4-BE49-F238E27FC236}">
                  <a16:creationId xmlns:a16="http://schemas.microsoft.com/office/drawing/2014/main" id="{6F50C3E9-E8BA-B8FC-0B8A-65B6D3A84E1D}"/>
                </a:ext>
              </a:extLst>
            </p:cNvPr>
            <p:cNvCxnSpPr/>
            <p:nvPr/>
          </p:nvCxnSpPr>
          <p:spPr>
            <a:xfrm>
              <a:off x="205154" y="1623646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2" name="ตัวเชื่อมต่อตรง 81">
              <a:extLst>
                <a:ext uri="{FF2B5EF4-FFF2-40B4-BE49-F238E27FC236}">
                  <a16:creationId xmlns:a16="http://schemas.microsoft.com/office/drawing/2014/main" id="{3AD6AFE0-1493-7110-08B8-40DFCE253C0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65231" y="1617149"/>
              <a:ext cx="3487615" cy="585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3" name="ตัวเชื่อมต่อตรง 82">
              <a:extLst>
                <a:ext uri="{FF2B5EF4-FFF2-40B4-BE49-F238E27FC236}">
                  <a16:creationId xmlns:a16="http://schemas.microsoft.com/office/drawing/2014/main" id="{4CEBA915-E0B4-1979-4BE2-914134EF92C8}"/>
                </a:ext>
              </a:extLst>
            </p:cNvPr>
            <p:cNvCxnSpPr/>
            <p:nvPr/>
          </p:nvCxnSpPr>
          <p:spPr>
            <a:xfrm>
              <a:off x="205154" y="287223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4" name="ตัวเชื่อมต่อตรง 83">
              <a:extLst>
                <a:ext uri="{FF2B5EF4-FFF2-40B4-BE49-F238E27FC236}">
                  <a16:creationId xmlns:a16="http://schemas.microsoft.com/office/drawing/2014/main" id="{9012E5CA-C7A1-8630-F58A-DA174CCC3FD8}"/>
                </a:ext>
              </a:extLst>
            </p:cNvPr>
            <p:cNvCxnSpPr/>
            <p:nvPr/>
          </p:nvCxnSpPr>
          <p:spPr>
            <a:xfrm>
              <a:off x="6652846" y="293085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5" name="ตัวเชื่อมต่อตรง 84">
              <a:extLst>
                <a:ext uri="{FF2B5EF4-FFF2-40B4-BE49-F238E27FC236}">
                  <a16:creationId xmlns:a16="http://schemas.microsoft.com/office/drawing/2014/main" id="{DE958B71-E30F-7DA0-54AF-C8A6C4C7E719}"/>
                </a:ext>
              </a:extLst>
            </p:cNvPr>
            <p:cNvCxnSpPr/>
            <p:nvPr/>
          </p:nvCxnSpPr>
          <p:spPr>
            <a:xfrm>
              <a:off x="3165231" y="287223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6" name="ตัวเชื่อมต่อตรง 85">
              <a:extLst>
                <a:ext uri="{FF2B5EF4-FFF2-40B4-BE49-F238E27FC236}">
                  <a16:creationId xmlns:a16="http://schemas.microsoft.com/office/drawing/2014/main" id="{4B832E4D-AD58-8088-A32B-966607504EA8}"/>
                </a:ext>
              </a:extLst>
            </p:cNvPr>
            <p:cNvCxnSpPr/>
            <p:nvPr/>
          </p:nvCxnSpPr>
          <p:spPr>
            <a:xfrm>
              <a:off x="3165231" y="1242016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7" name="ตัวเชื่อมต่อตรง 86">
              <a:extLst>
                <a:ext uri="{FF2B5EF4-FFF2-40B4-BE49-F238E27FC236}">
                  <a16:creationId xmlns:a16="http://schemas.microsoft.com/office/drawing/2014/main" id="{9108E237-FA38-D9B3-98B1-696EEA597831}"/>
                </a:ext>
              </a:extLst>
            </p:cNvPr>
            <p:cNvCxnSpPr/>
            <p:nvPr/>
          </p:nvCxnSpPr>
          <p:spPr>
            <a:xfrm>
              <a:off x="3692769" y="674071"/>
              <a:ext cx="0" cy="56794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ตัวเชื่อมต่อตรง 87">
              <a:extLst>
                <a:ext uri="{FF2B5EF4-FFF2-40B4-BE49-F238E27FC236}">
                  <a16:creationId xmlns:a16="http://schemas.microsoft.com/office/drawing/2014/main" id="{5D43D3FC-AD4C-0112-21A6-651A1BEFEDA2}"/>
                </a:ext>
              </a:extLst>
            </p:cNvPr>
            <p:cNvCxnSpPr/>
            <p:nvPr/>
          </p:nvCxnSpPr>
          <p:spPr>
            <a:xfrm>
              <a:off x="3165231" y="674071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9" name="ตัวเชื่อมต่อตรง 88">
              <a:extLst>
                <a:ext uri="{FF2B5EF4-FFF2-40B4-BE49-F238E27FC236}">
                  <a16:creationId xmlns:a16="http://schemas.microsoft.com/office/drawing/2014/main" id="{97748DF8-AA17-B45C-C169-0D2946C40478}"/>
                </a:ext>
              </a:extLst>
            </p:cNvPr>
            <p:cNvCxnSpPr/>
            <p:nvPr/>
          </p:nvCxnSpPr>
          <p:spPr>
            <a:xfrm>
              <a:off x="3165231" y="1236149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0" name="กลุ่ม 89">
            <a:extLst>
              <a:ext uri="{FF2B5EF4-FFF2-40B4-BE49-F238E27FC236}">
                <a16:creationId xmlns:a16="http://schemas.microsoft.com/office/drawing/2014/main" id="{D608FBF4-983C-EC6E-CBCE-9A0F07631652}"/>
              </a:ext>
            </a:extLst>
          </p:cNvPr>
          <p:cNvGrpSpPr/>
          <p:nvPr/>
        </p:nvGrpSpPr>
        <p:grpSpPr>
          <a:xfrm>
            <a:off x="205153" y="5654447"/>
            <a:ext cx="6447692" cy="1341641"/>
            <a:chOff x="205154" y="287223"/>
            <a:chExt cx="6447692" cy="1341641"/>
          </a:xfrm>
        </p:grpSpPr>
        <p:sp>
          <p:nvSpPr>
            <p:cNvPr id="91" name="สี่เหลี่ยมผืนผ้า 90">
              <a:extLst>
                <a:ext uri="{FF2B5EF4-FFF2-40B4-BE49-F238E27FC236}">
                  <a16:creationId xmlns:a16="http://schemas.microsoft.com/office/drawing/2014/main" id="{D8810B62-9159-576A-D017-396C3ADC8F6A}"/>
                </a:ext>
              </a:extLst>
            </p:cNvPr>
            <p:cNvSpPr/>
            <p:nvPr/>
          </p:nvSpPr>
          <p:spPr>
            <a:xfrm>
              <a:off x="205154" y="298938"/>
              <a:ext cx="2960077" cy="132343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92" name="สี่เหลี่ยมผืนผ้า 91">
              <a:extLst>
                <a:ext uri="{FF2B5EF4-FFF2-40B4-BE49-F238E27FC236}">
                  <a16:creationId xmlns:a16="http://schemas.microsoft.com/office/drawing/2014/main" id="{9B90C832-66A6-0AC5-5735-4E8A5E24A5F7}"/>
                </a:ext>
              </a:extLst>
            </p:cNvPr>
            <p:cNvSpPr/>
            <p:nvPr/>
          </p:nvSpPr>
          <p:spPr>
            <a:xfrm>
              <a:off x="3692769" y="298938"/>
              <a:ext cx="2960077" cy="132992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93" name="กล่องข้อความ 92">
              <a:extLst>
                <a:ext uri="{FF2B5EF4-FFF2-40B4-BE49-F238E27FC236}">
                  <a16:creationId xmlns:a16="http://schemas.microsoft.com/office/drawing/2014/main" id="{C7517154-72B2-D0EE-780D-3B6ECFD2196B}"/>
                </a:ext>
              </a:extLst>
            </p:cNvPr>
            <p:cNvSpPr txBox="1"/>
            <p:nvPr/>
          </p:nvSpPr>
          <p:spPr>
            <a:xfrm>
              <a:off x="380999" y="305425"/>
              <a:ext cx="260838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K</a:t>
              </a:r>
              <a:r>
                <a:rPr lang="en-US" sz="8000" b="1" baseline="30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+</a:t>
              </a:r>
              <a:endParaRPr lang="th-TH" sz="8000" b="1" dirty="0">
                <a:latin typeface="TH Niramit AS" panose="02000506000000020004" pitchFamily="2" charset="-34"/>
                <a:cs typeface="TH Niramit AS" panose="02000506000000020004" pitchFamily="2" charset="-34"/>
              </a:endParaRPr>
            </a:p>
          </p:txBody>
        </p:sp>
        <p:sp>
          <p:nvSpPr>
            <p:cNvPr id="94" name="กล่องข้อความ 93">
              <a:extLst>
                <a:ext uri="{FF2B5EF4-FFF2-40B4-BE49-F238E27FC236}">
                  <a16:creationId xmlns:a16="http://schemas.microsoft.com/office/drawing/2014/main" id="{591CB379-065B-C209-9AE4-DD81BE7A50C9}"/>
                </a:ext>
              </a:extLst>
            </p:cNvPr>
            <p:cNvSpPr txBox="1"/>
            <p:nvPr/>
          </p:nvSpPr>
          <p:spPr>
            <a:xfrm>
              <a:off x="3868616" y="287223"/>
              <a:ext cx="260838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Br</a:t>
              </a:r>
              <a:r>
                <a:rPr lang="en-US" sz="8000" b="1" baseline="30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-</a:t>
              </a:r>
              <a:endParaRPr lang="th-TH" sz="8000" b="1" dirty="0">
                <a:latin typeface="TH Niramit AS" panose="02000506000000020004" pitchFamily="2" charset="-34"/>
                <a:cs typeface="TH Niramit AS" panose="02000506000000020004" pitchFamily="2" charset="-34"/>
              </a:endParaRPr>
            </a:p>
          </p:txBody>
        </p:sp>
        <p:cxnSp>
          <p:nvCxnSpPr>
            <p:cNvPr id="95" name="ตัวเชื่อมต่อตรง 94">
              <a:extLst>
                <a:ext uri="{FF2B5EF4-FFF2-40B4-BE49-F238E27FC236}">
                  <a16:creationId xmlns:a16="http://schemas.microsoft.com/office/drawing/2014/main" id="{32C8DACA-0D7C-EC28-0659-F12A519C74E0}"/>
                </a:ext>
              </a:extLst>
            </p:cNvPr>
            <p:cNvCxnSpPr/>
            <p:nvPr/>
          </p:nvCxnSpPr>
          <p:spPr>
            <a:xfrm>
              <a:off x="205154" y="298938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6" name="ตัวเชื่อมต่อตรง 95">
              <a:extLst>
                <a:ext uri="{FF2B5EF4-FFF2-40B4-BE49-F238E27FC236}">
                  <a16:creationId xmlns:a16="http://schemas.microsoft.com/office/drawing/2014/main" id="{41811CF5-6648-7E8F-246B-ADED53D111A2}"/>
                </a:ext>
              </a:extLst>
            </p:cNvPr>
            <p:cNvCxnSpPr>
              <a:cxnSpLocks/>
            </p:cNvCxnSpPr>
            <p:nvPr/>
          </p:nvCxnSpPr>
          <p:spPr>
            <a:xfrm>
              <a:off x="3165231" y="299563"/>
              <a:ext cx="3487615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7" name="ตัวเชื่อมต่อตรง 96">
              <a:extLst>
                <a:ext uri="{FF2B5EF4-FFF2-40B4-BE49-F238E27FC236}">
                  <a16:creationId xmlns:a16="http://schemas.microsoft.com/office/drawing/2014/main" id="{21E55568-9F62-6B82-0ED0-1EB55A35B7A2}"/>
                </a:ext>
              </a:extLst>
            </p:cNvPr>
            <p:cNvCxnSpPr/>
            <p:nvPr/>
          </p:nvCxnSpPr>
          <p:spPr>
            <a:xfrm>
              <a:off x="205154" y="1623646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8" name="ตัวเชื่อมต่อตรง 97">
              <a:extLst>
                <a:ext uri="{FF2B5EF4-FFF2-40B4-BE49-F238E27FC236}">
                  <a16:creationId xmlns:a16="http://schemas.microsoft.com/office/drawing/2014/main" id="{2B731980-037C-8138-13C9-9FBBB8EF76D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65231" y="1617149"/>
              <a:ext cx="3487615" cy="585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9" name="ตัวเชื่อมต่อตรง 98">
              <a:extLst>
                <a:ext uri="{FF2B5EF4-FFF2-40B4-BE49-F238E27FC236}">
                  <a16:creationId xmlns:a16="http://schemas.microsoft.com/office/drawing/2014/main" id="{EC78E337-7FD5-B613-0F19-239EE2DB3759}"/>
                </a:ext>
              </a:extLst>
            </p:cNvPr>
            <p:cNvCxnSpPr/>
            <p:nvPr/>
          </p:nvCxnSpPr>
          <p:spPr>
            <a:xfrm>
              <a:off x="205154" y="287223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0" name="ตัวเชื่อมต่อตรง 99">
              <a:extLst>
                <a:ext uri="{FF2B5EF4-FFF2-40B4-BE49-F238E27FC236}">
                  <a16:creationId xmlns:a16="http://schemas.microsoft.com/office/drawing/2014/main" id="{3438F59C-5F37-237E-E0FB-9E547CAB32B3}"/>
                </a:ext>
              </a:extLst>
            </p:cNvPr>
            <p:cNvCxnSpPr/>
            <p:nvPr/>
          </p:nvCxnSpPr>
          <p:spPr>
            <a:xfrm>
              <a:off x="6652846" y="293085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1" name="ตัวเชื่อมต่อตรง 100">
              <a:extLst>
                <a:ext uri="{FF2B5EF4-FFF2-40B4-BE49-F238E27FC236}">
                  <a16:creationId xmlns:a16="http://schemas.microsoft.com/office/drawing/2014/main" id="{38BABB43-D318-0C98-CF99-7B4763587880}"/>
                </a:ext>
              </a:extLst>
            </p:cNvPr>
            <p:cNvCxnSpPr/>
            <p:nvPr/>
          </p:nvCxnSpPr>
          <p:spPr>
            <a:xfrm>
              <a:off x="3165231" y="287223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2" name="ตัวเชื่อมต่อตรง 101">
              <a:extLst>
                <a:ext uri="{FF2B5EF4-FFF2-40B4-BE49-F238E27FC236}">
                  <a16:creationId xmlns:a16="http://schemas.microsoft.com/office/drawing/2014/main" id="{A56B67BE-7019-0E20-BFEB-C67A9CD1E569}"/>
                </a:ext>
              </a:extLst>
            </p:cNvPr>
            <p:cNvCxnSpPr/>
            <p:nvPr/>
          </p:nvCxnSpPr>
          <p:spPr>
            <a:xfrm>
              <a:off x="3165231" y="1242016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3" name="ตัวเชื่อมต่อตรง 102">
              <a:extLst>
                <a:ext uri="{FF2B5EF4-FFF2-40B4-BE49-F238E27FC236}">
                  <a16:creationId xmlns:a16="http://schemas.microsoft.com/office/drawing/2014/main" id="{46620946-84C1-C683-4B8A-BB3DD265E265}"/>
                </a:ext>
              </a:extLst>
            </p:cNvPr>
            <p:cNvCxnSpPr/>
            <p:nvPr/>
          </p:nvCxnSpPr>
          <p:spPr>
            <a:xfrm>
              <a:off x="3692769" y="674071"/>
              <a:ext cx="0" cy="56794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4" name="ตัวเชื่อมต่อตรง 103">
              <a:extLst>
                <a:ext uri="{FF2B5EF4-FFF2-40B4-BE49-F238E27FC236}">
                  <a16:creationId xmlns:a16="http://schemas.microsoft.com/office/drawing/2014/main" id="{EBEFFF61-A62A-6DED-FDC9-0D388E4E8855}"/>
                </a:ext>
              </a:extLst>
            </p:cNvPr>
            <p:cNvCxnSpPr/>
            <p:nvPr/>
          </p:nvCxnSpPr>
          <p:spPr>
            <a:xfrm>
              <a:off x="3165231" y="674071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5" name="ตัวเชื่อมต่อตรง 104">
              <a:extLst>
                <a:ext uri="{FF2B5EF4-FFF2-40B4-BE49-F238E27FC236}">
                  <a16:creationId xmlns:a16="http://schemas.microsoft.com/office/drawing/2014/main" id="{E7764509-66F0-26B6-DB2F-CE0FE0888458}"/>
                </a:ext>
              </a:extLst>
            </p:cNvPr>
            <p:cNvCxnSpPr/>
            <p:nvPr/>
          </p:nvCxnSpPr>
          <p:spPr>
            <a:xfrm>
              <a:off x="3165231" y="1236149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2" name="กลุ่ม 121">
            <a:extLst>
              <a:ext uri="{FF2B5EF4-FFF2-40B4-BE49-F238E27FC236}">
                <a16:creationId xmlns:a16="http://schemas.microsoft.com/office/drawing/2014/main" id="{7CA18149-2E0E-AEDA-C0F6-55D7ACACFF24}"/>
              </a:ext>
            </a:extLst>
          </p:cNvPr>
          <p:cNvGrpSpPr/>
          <p:nvPr/>
        </p:nvGrpSpPr>
        <p:grpSpPr>
          <a:xfrm>
            <a:off x="205153" y="6999003"/>
            <a:ext cx="6447692" cy="1341641"/>
            <a:chOff x="205154" y="287223"/>
            <a:chExt cx="6447692" cy="1341641"/>
          </a:xfrm>
        </p:grpSpPr>
        <p:sp>
          <p:nvSpPr>
            <p:cNvPr id="123" name="สี่เหลี่ยมผืนผ้า 122">
              <a:extLst>
                <a:ext uri="{FF2B5EF4-FFF2-40B4-BE49-F238E27FC236}">
                  <a16:creationId xmlns:a16="http://schemas.microsoft.com/office/drawing/2014/main" id="{8F98765F-AFE0-FC57-0084-7508C80D0A12}"/>
                </a:ext>
              </a:extLst>
            </p:cNvPr>
            <p:cNvSpPr/>
            <p:nvPr/>
          </p:nvSpPr>
          <p:spPr>
            <a:xfrm>
              <a:off x="205154" y="298938"/>
              <a:ext cx="2960077" cy="132343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124" name="สี่เหลี่ยมผืนผ้า 123">
              <a:extLst>
                <a:ext uri="{FF2B5EF4-FFF2-40B4-BE49-F238E27FC236}">
                  <a16:creationId xmlns:a16="http://schemas.microsoft.com/office/drawing/2014/main" id="{B22FA300-B0DC-CC0A-8A50-27D335706D4E}"/>
                </a:ext>
              </a:extLst>
            </p:cNvPr>
            <p:cNvSpPr/>
            <p:nvPr/>
          </p:nvSpPr>
          <p:spPr>
            <a:xfrm>
              <a:off x="3692769" y="298938"/>
              <a:ext cx="2960077" cy="132992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125" name="กล่องข้อความ 124">
              <a:extLst>
                <a:ext uri="{FF2B5EF4-FFF2-40B4-BE49-F238E27FC236}">
                  <a16:creationId xmlns:a16="http://schemas.microsoft.com/office/drawing/2014/main" id="{8A96A7BD-195C-79DB-3EDD-1ADD09F1794E}"/>
                </a:ext>
              </a:extLst>
            </p:cNvPr>
            <p:cNvSpPr txBox="1"/>
            <p:nvPr/>
          </p:nvSpPr>
          <p:spPr>
            <a:xfrm>
              <a:off x="380999" y="305425"/>
              <a:ext cx="260838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K</a:t>
              </a:r>
              <a:r>
                <a:rPr lang="en-US" sz="8000" b="1" baseline="30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+</a:t>
              </a:r>
              <a:endParaRPr lang="th-TH" sz="8000" b="1" dirty="0">
                <a:latin typeface="TH Niramit AS" panose="02000506000000020004" pitchFamily="2" charset="-34"/>
                <a:cs typeface="TH Niramit AS" panose="02000506000000020004" pitchFamily="2" charset="-34"/>
              </a:endParaRPr>
            </a:p>
          </p:txBody>
        </p:sp>
        <p:sp>
          <p:nvSpPr>
            <p:cNvPr id="126" name="กล่องข้อความ 125">
              <a:extLst>
                <a:ext uri="{FF2B5EF4-FFF2-40B4-BE49-F238E27FC236}">
                  <a16:creationId xmlns:a16="http://schemas.microsoft.com/office/drawing/2014/main" id="{3BBC2556-BA16-C7CD-6D88-17B1F28566F2}"/>
                </a:ext>
              </a:extLst>
            </p:cNvPr>
            <p:cNvSpPr txBox="1"/>
            <p:nvPr/>
          </p:nvSpPr>
          <p:spPr>
            <a:xfrm>
              <a:off x="3868616" y="287223"/>
              <a:ext cx="260838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OH</a:t>
              </a:r>
              <a:r>
                <a:rPr lang="en-US" sz="8000" b="1" baseline="30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-</a:t>
              </a:r>
              <a:endParaRPr lang="th-TH" sz="8000" b="1" dirty="0">
                <a:latin typeface="TH Niramit AS" panose="02000506000000020004" pitchFamily="2" charset="-34"/>
                <a:cs typeface="TH Niramit AS" panose="02000506000000020004" pitchFamily="2" charset="-34"/>
              </a:endParaRPr>
            </a:p>
          </p:txBody>
        </p:sp>
        <p:cxnSp>
          <p:nvCxnSpPr>
            <p:cNvPr id="127" name="ตัวเชื่อมต่อตรง 126">
              <a:extLst>
                <a:ext uri="{FF2B5EF4-FFF2-40B4-BE49-F238E27FC236}">
                  <a16:creationId xmlns:a16="http://schemas.microsoft.com/office/drawing/2014/main" id="{674A7CCF-B94F-0EA2-79AA-15E12D07CCDD}"/>
                </a:ext>
              </a:extLst>
            </p:cNvPr>
            <p:cNvCxnSpPr/>
            <p:nvPr/>
          </p:nvCxnSpPr>
          <p:spPr>
            <a:xfrm>
              <a:off x="205154" y="298938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8" name="ตัวเชื่อมต่อตรง 127">
              <a:extLst>
                <a:ext uri="{FF2B5EF4-FFF2-40B4-BE49-F238E27FC236}">
                  <a16:creationId xmlns:a16="http://schemas.microsoft.com/office/drawing/2014/main" id="{C5AF6584-D9EB-DD9A-70C5-81E6CA75AD8D}"/>
                </a:ext>
              </a:extLst>
            </p:cNvPr>
            <p:cNvCxnSpPr>
              <a:cxnSpLocks/>
            </p:cNvCxnSpPr>
            <p:nvPr/>
          </p:nvCxnSpPr>
          <p:spPr>
            <a:xfrm>
              <a:off x="3165231" y="299563"/>
              <a:ext cx="3487615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9" name="ตัวเชื่อมต่อตรง 128">
              <a:extLst>
                <a:ext uri="{FF2B5EF4-FFF2-40B4-BE49-F238E27FC236}">
                  <a16:creationId xmlns:a16="http://schemas.microsoft.com/office/drawing/2014/main" id="{0D9B19F6-43B7-9717-577E-1E239C3994CE}"/>
                </a:ext>
              </a:extLst>
            </p:cNvPr>
            <p:cNvCxnSpPr/>
            <p:nvPr/>
          </p:nvCxnSpPr>
          <p:spPr>
            <a:xfrm>
              <a:off x="205154" y="1623646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0" name="ตัวเชื่อมต่อตรง 129">
              <a:extLst>
                <a:ext uri="{FF2B5EF4-FFF2-40B4-BE49-F238E27FC236}">
                  <a16:creationId xmlns:a16="http://schemas.microsoft.com/office/drawing/2014/main" id="{39222FFD-AED3-ECC1-BC78-B725D57CB32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65231" y="1617149"/>
              <a:ext cx="3487615" cy="585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1" name="ตัวเชื่อมต่อตรง 130">
              <a:extLst>
                <a:ext uri="{FF2B5EF4-FFF2-40B4-BE49-F238E27FC236}">
                  <a16:creationId xmlns:a16="http://schemas.microsoft.com/office/drawing/2014/main" id="{5A7AE2DC-2C5A-D5EC-DADA-B1DD770E4BEB}"/>
                </a:ext>
              </a:extLst>
            </p:cNvPr>
            <p:cNvCxnSpPr/>
            <p:nvPr/>
          </p:nvCxnSpPr>
          <p:spPr>
            <a:xfrm>
              <a:off x="205154" y="287223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2" name="ตัวเชื่อมต่อตรง 131">
              <a:extLst>
                <a:ext uri="{FF2B5EF4-FFF2-40B4-BE49-F238E27FC236}">
                  <a16:creationId xmlns:a16="http://schemas.microsoft.com/office/drawing/2014/main" id="{B2A80DDD-154E-BEB7-5844-793D99558292}"/>
                </a:ext>
              </a:extLst>
            </p:cNvPr>
            <p:cNvCxnSpPr/>
            <p:nvPr/>
          </p:nvCxnSpPr>
          <p:spPr>
            <a:xfrm>
              <a:off x="6652846" y="293085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3" name="ตัวเชื่อมต่อตรง 132">
              <a:extLst>
                <a:ext uri="{FF2B5EF4-FFF2-40B4-BE49-F238E27FC236}">
                  <a16:creationId xmlns:a16="http://schemas.microsoft.com/office/drawing/2014/main" id="{4B0DE8BA-30A3-8450-9912-96C683444BE8}"/>
                </a:ext>
              </a:extLst>
            </p:cNvPr>
            <p:cNvCxnSpPr/>
            <p:nvPr/>
          </p:nvCxnSpPr>
          <p:spPr>
            <a:xfrm>
              <a:off x="3165231" y="287223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4" name="ตัวเชื่อมต่อตรง 133">
              <a:extLst>
                <a:ext uri="{FF2B5EF4-FFF2-40B4-BE49-F238E27FC236}">
                  <a16:creationId xmlns:a16="http://schemas.microsoft.com/office/drawing/2014/main" id="{F2075A17-8760-3C90-DBF1-80B71AD60838}"/>
                </a:ext>
              </a:extLst>
            </p:cNvPr>
            <p:cNvCxnSpPr/>
            <p:nvPr/>
          </p:nvCxnSpPr>
          <p:spPr>
            <a:xfrm>
              <a:off x="3165231" y="1242016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5" name="ตัวเชื่อมต่อตรง 134">
              <a:extLst>
                <a:ext uri="{FF2B5EF4-FFF2-40B4-BE49-F238E27FC236}">
                  <a16:creationId xmlns:a16="http://schemas.microsoft.com/office/drawing/2014/main" id="{8966513D-D688-8DB1-04E0-5CA81972C9C0}"/>
                </a:ext>
              </a:extLst>
            </p:cNvPr>
            <p:cNvCxnSpPr/>
            <p:nvPr/>
          </p:nvCxnSpPr>
          <p:spPr>
            <a:xfrm>
              <a:off x="3692769" y="674071"/>
              <a:ext cx="0" cy="56794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6" name="ตัวเชื่อมต่อตรง 135">
              <a:extLst>
                <a:ext uri="{FF2B5EF4-FFF2-40B4-BE49-F238E27FC236}">
                  <a16:creationId xmlns:a16="http://schemas.microsoft.com/office/drawing/2014/main" id="{8D5EDB11-FE36-0B5F-FA27-8993EA21DF41}"/>
                </a:ext>
              </a:extLst>
            </p:cNvPr>
            <p:cNvCxnSpPr/>
            <p:nvPr/>
          </p:nvCxnSpPr>
          <p:spPr>
            <a:xfrm>
              <a:off x="3165231" y="674071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7" name="ตัวเชื่อมต่อตรง 136">
              <a:extLst>
                <a:ext uri="{FF2B5EF4-FFF2-40B4-BE49-F238E27FC236}">
                  <a16:creationId xmlns:a16="http://schemas.microsoft.com/office/drawing/2014/main" id="{A138CE57-3827-5D07-BBD8-4F3D47325601}"/>
                </a:ext>
              </a:extLst>
            </p:cNvPr>
            <p:cNvCxnSpPr/>
            <p:nvPr/>
          </p:nvCxnSpPr>
          <p:spPr>
            <a:xfrm>
              <a:off x="3165231" y="1236149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38" name="กลุ่ม 137">
            <a:extLst>
              <a:ext uri="{FF2B5EF4-FFF2-40B4-BE49-F238E27FC236}">
                <a16:creationId xmlns:a16="http://schemas.microsoft.com/office/drawing/2014/main" id="{2C36FC23-CCF0-A79E-65CF-555B32DE4887}"/>
              </a:ext>
            </a:extLst>
          </p:cNvPr>
          <p:cNvGrpSpPr/>
          <p:nvPr/>
        </p:nvGrpSpPr>
        <p:grpSpPr>
          <a:xfrm>
            <a:off x="205153" y="8342289"/>
            <a:ext cx="6447692" cy="1341641"/>
            <a:chOff x="205154" y="287223"/>
            <a:chExt cx="6447692" cy="1341641"/>
          </a:xfrm>
        </p:grpSpPr>
        <p:sp>
          <p:nvSpPr>
            <p:cNvPr id="139" name="สี่เหลี่ยมผืนผ้า 138">
              <a:extLst>
                <a:ext uri="{FF2B5EF4-FFF2-40B4-BE49-F238E27FC236}">
                  <a16:creationId xmlns:a16="http://schemas.microsoft.com/office/drawing/2014/main" id="{3A122175-F2ED-F116-CF78-6FAB0CD37FD5}"/>
                </a:ext>
              </a:extLst>
            </p:cNvPr>
            <p:cNvSpPr/>
            <p:nvPr/>
          </p:nvSpPr>
          <p:spPr>
            <a:xfrm>
              <a:off x="205154" y="298938"/>
              <a:ext cx="2960077" cy="132343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140" name="สี่เหลี่ยมผืนผ้า 139">
              <a:extLst>
                <a:ext uri="{FF2B5EF4-FFF2-40B4-BE49-F238E27FC236}">
                  <a16:creationId xmlns:a16="http://schemas.microsoft.com/office/drawing/2014/main" id="{378CA0C4-B7EE-6F46-1F9A-3D2EF428FF63}"/>
                </a:ext>
              </a:extLst>
            </p:cNvPr>
            <p:cNvSpPr/>
            <p:nvPr/>
          </p:nvSpPr>
          <p:spPr>
            <a:xfrm>
              <a:off x="3692769" y="298938"/>
              <a:ext cx="2960077" cy="132992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141" name="กล่องข้อความ 140">
              <a:extLst>
                <a:ext uri="{FF2B5EF4-FFF2-40B4-BE49-F238E27FC236}">
                  <a16:creationId xmlns:a16="http://schemas.microsoft.com/office/drawing/2014/main" id="{CCEA0CEE-1BFC-A995-8A23-DC79DED02ABD}"/>
                </a:ext>
              </a:extLst>
            </p:cNvPr>
            <p:cNvSpPr txBox="1"/>
            <p:nvPr/>
          </p:nvSpPr>
          <p:spPr>
            <a:xfrm>
              <a:off x="380999" y="305425"/>
              <a:ext cx="260838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K</a:t>
              </a:r>
              <a:r>
                <a:rPr lang="en-US" sz="8000" b="1" baseline="30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+</a:t>
              </a:r>
              <a:endParaRPr lang="th-TH" sz="8000" b="1" dirty="0">
                <a:latin typeface="TH Niramit AS" panose="02000506000000020004" pitchFamily="2" charset="-34"/>
                <a:cs typeface="TH Niramit AS" panose="02000506000000020004" pitchFamily="2" charset="-34"/>
              </a:endParaRPr>
            </a:p>
          </p:txBody>
        </p:sp>
        <p:sp>
          <p:nvSpPr>
            <p:cNvPr id="142" name="กล่องข้อความ 141">
              <a:extLst>
                <a:ext uri="{FF2B5EF4-FFF2-40B4-BE49-F238E27FC236}">
                  <a16:creationId xmlns:a16="http://schemas.microsoft.com/office/drawing/2014/main" id="{4E173858-62AE-1A7E-E381-5D44E6AFD8A2}"/>
                </a:ext>
              </a:extLst>
            </p:cNvPr>
            <p:cNvSpPr txBox="1"/>
            <p:nvPr/>
          </p:nvSpPr>
          <p:spPr>
            <a:xfrm>
              <a:off x="3868616" y="287223"/>
              <a:ext cx="260838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CN</a:t>
              </a:r>
              <a:r>
                <a:rPr lang="en-US" sz="8000" b="1" baseline="30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-</a:t>
              </a:r>
              <a:endParaRPr lang="th-TH" sz="8000" b="1" dirty="0">
                <a:latin typeface="TH Niramit AS" panose="02000506000000020004" pitchFamily="2" charset="-34"/>
                <a:cs typeface="TH Niramit AS" panose="02000506000000020004" pitchFamily="2" charset="-34"/>
              </a:endParaRPr>
            </a:p>
          </p:txBody>
        </p:sp>
        <p:cxnSp>
          <p:nvCxnSpPr>
            <p:cNvPr id="143" name="ตัวเชื่อมต่อตรง 142">
              <a:extLst>
                <a:ext uri="{FF2B5EF4-FFF2-40B4-BE49-F238E27FC236}">
                  <a16:creationId xmlns:a16="http://schemas.microsoft.com/office/drawing/2014/main" id="{7B4DC83C-6DD2-DD57-6D7C-AE4C17DD36FE}"/>
                </a:ext>
              </a:extLst>
            </p:cNvPr>
            <p:cNvCxnSpPr/>
            <p:nvPr/>
          </p:nvCxnSpPr>
          <p:spPr>
            <a:xfrm>
              <a:off x="205154" y="298938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4" name="ตัวเชื่อมต่อตรง 143">
              <a:extLst>
                <a:ext uri="{FF2B5EF4-FFF2-40B4-BE49-F238E27FC236}">
                  <a16:creationId xmlns:a16="http://schemas.microsoft.com/office/drawing/2014/main" id="{F16E7096-6A35-3D65-FCC0-B888417BA3E7}"/>
                </a:ext>
              </a:extLst>
            </p:cNvPr>
            <p:cNvCxnSpPr>
              <a:cxnSpLocks/>
            </p:cNvCxnSpPr>
            <p:nvPr/>
          </p:nvCxnSpPr>
          <p:spPr>
            <a:xfrm>
              <a:off x="3165231" y="299563"/>
              <a:ext cx="3487615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5" name="ตัวเชื่อมต่อตรง 144">
              <a:extLst>
                <a:ext uri="{FF2B5EF4-FFF2-40B4-BE49-F238E27FC236}">
                  <a16:creationId xmlns:a16="http://schemas.microsoft.com/office/drawing/2014/main" id="{79EB3682-D819-9F43-F209-E660983466C0}"/>
                </a:ext>
              </a:extLst>
            </p:cNvPr>
            <p:cNvCxnSpPr/>
            <p:nvPr/>
          </p:nvCxnSpPr>
          <p:spPr>
            <a:xfrm>
              <a:off x="205154" y="1623646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6" name="ตัวเชื่อมต่อตรง 145">
              <a:extLst>
                <a:ext uri="{FF2B5EF4-FFF2-40B4-BE49-F238E27FC236}">
                  <a16:creationId xmlns:a16="http://schemas.microsoft.com/office/drawing/2014/main" id="{61393EE9-528A-C1C3-969C-E4A652ECECC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65231" y="1617149"/>
              <a:ext cx="3487615" cy="585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7" name="ตัวเชื่อมต่อตรง 146">
              <a:extLst>
                <a:ext uri="{FF2B5EF4-FFF2-40B4-BE49-F238E27FC236}">
                  <a16:creationId xmlns:a16="http://schemas.microsoft.com/office/drawing/2014/main" id="{DA637B18-F0DE-E782-3D87-23D063BB1275}"/>
                </a:ext>
              </a:extLst>
            </p:cNvPr>
            <p:cNvCxnSpPr/>
            <p:nvPr/>
          </p:nvCxnSpPr>
          <p:spPr>
            <a:xfrm>
              <a:off x="205154" y="287223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8" name="ตัวเชื่อมต่อตรง 147">
              <a:extLst>
                <a:ext uri="{FF2B5EF4-FFF2-40B4-BE49-F238E27FC236}">
                  <a16:creationId xmlns:a16="http://schemas.microsoft.com/office/drawing/2014/main" id="{79426009-0D6B-9EAB-6D4F-564282022BC1}"/>
                </a:ext>
              </a:extLst>
            </p:cNvPr>
            <p:cNvCxnSpPr/>
            <p:nvPr/>
          </p:nvCxnSpPr>
          <p:spPr>
            <a:xfrm>
              <a:off x="6652846" y="293085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9" name="ตัวเชื่อมต่อตรง 148">
              <a:extLst>
                <a:ext uri="{FF2B5EF4-FFF2-40B4-BE49-F238E27FC236}">
                  <a16:creationId xmlns:a16="http://schemas.microsoft.com/office/drawing/2014/main" id="{FE1CB896-6E85-1FA5-428D-8783BDB96FD0}"/>
                </a:ext>
              </a:extLst>
            </p:cNvPr>
            <p:cNvCxnSpPr/>
            <p:nvPr/>
          </p:nvCxnSpPr>
          <p:spPr>
            <a:xfrm>
              <a:off x="3165231" y="287223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0" name="ตัวเชื่อมต่อตรง 149">
              <a:extLst>
                <a:ext uri="{FF2B5EF4-FFF2-40B4-BE49-F238E27FC236}">
                  <a16:creationId xmlns:a16="http://schemas.microsoft.com/office/drawing/2014/main" id="{7D598139-74BC-0AB4-5824-D5CBB8784D3B}"/>
                </a:ext>
              </a:extLst>
            </p:cNvPr>
            <p:cNvCxnSpPr/>
            <p:nvPr/>
          </p:nvCxnSpPr>
          <p:spPr>
            <a:xfrm>
              <a:off x="3165231" y="1242016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1" name="ตัวเชื่อมต่อตรง 150">
              <a:extLst>
                <a:ext uri="{FF2B5EF4-FFF2-40B4-BE49-F238E27FC236}">
                  <a16:creationId xmlns:a16="http://schemas.microsoft.com/office/drawing/2014/main" id="{4E9E2649-FB30-5B46-1104-606555D9EB3B}"/>
                </a:ext>
              </a:extLst>
            </p:cNvPr>
            <p:cNvCxnSpPr/>
            <p:nvPr/>
          </p:nvCxnSpPr>
          <p:spPr>
            <a:xfrm>
              <a:off x="3692769" y="674071"/>
              <a:ext cx="0" cy="56794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2" name="ตัวเชื่อมต่อตรง 151">
              <a:extLst>
                <a:ext uri="{FF2B5EF4-FFF2-40B4-BE49-F238E27FC236}">
                  <a16:creationId xmlns:a16="http://schemas.microsoft.com/office/drawing/2014/main" id="{C6A6E013-5146-862B-71EF-F5FEB9E7C371}"/>
                </a:ext>
              </a:extLst>
            </p:cNvPr>
            <p:cNvCxnSpPr/>
            <p:nvPr/>
          </p:nvCxnSpPr>
          <p:spPr>
            <a:xfrm>
              <a:off x="3165231" y="674071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3" name="ตัวเชื่อมต่อตรง 152">
              <a:extLst>
                <a:ext uri="{FF2B5EF4-FFF2-40B4-BE49-F238E27FC236}">
                  <a16:creationId xmlns:a16="http://schemas.microsoft.com/office/drawing/2014/main" id="{C2CF6D17-EA7A-985D-AA88-A099D9C557E4}"/>
                </a:ext>
              </a:extLst>
            </p:cNvPr>
            <p:cNvCxnSpPr/>
            <p:nvPr/>
          </p:nvCxnSpPr>
          <p:spPr>
            <a:xfrm>
              <a:off x="3165231" y="1236149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533724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" name="กลุ่ม 52">
            <a:extLst>
              <a:ext uri="{FF2B5EF4-FFF2-40B4-BE49-F238E27FC236}">
                <a16:creationId xmlns:a16="http://schemas.microsoft.com/office/drawing/2014/main" id="{F67095BD-430B-A287-C5B5-5C1281720A72}"/>
              </a:ext>
            </a:extLst>
          </p:cNvPr>
          <p:cNvGrpSpPr/>
          <p:nvPr/>
        </p:nvGrpSpPr>
        <p:grpSpPr>
          <a:xfrm>
            <a:off x="205154" y="235470"/>
            <a:ext cx="6447692" cy="3991599"/>
            <a:chOff x="205154" y="235470"/>
            <a:chExt cx="6447692" cy="3991599"/>
          </a:xfrm>
        </p:grpSpPr>
        <p:sp>
          <p:nvSpPr>
            <p:cNvPr id="5" name="สี่เหลี่ยมผืนผ้า 4">
              <a:extLst>
                <a:ext uri="{FF2B5EF4-FFF2-40B4-BE49-F238E27FC236}">
                  <a16:creationId xmlns:a16="http://schemas.microsoft.com/office/drawing/2014/main" id="{7A208DC0-1CFF-5834-C8D0-E9A6461C4B3B}"/>
                </a:ext>
              </a:extLst>
            </p:cNvPr>
            <p:cNvSpPr/>
            <p:nvPr/>
          </p:nvSpPr>
          <p:spPr>
            <a:xfrm>
              <a:off x="205154" y="247185"/>
              <a:ext cx="2960077" cy="132343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6" name="สี่เหลี่ยมผืนผ้า 5">
              <a:extLst>
                <a:ext uri="{FF2B5EF4-FFF2-40B4-BE49-F238E27FC236}">
                  <a16:creationId xmlns:a16="http://schemas.microsoft.com/office/drawing/2014/main" id="{7C015148-25A9-3AE9-BA02-845523421F96}"/>
                </a:ext>
              </a:extLst>
            </p:cNvPr>
            <p:cNvSpPr/>
            <p:nvPr/>
          </p:nvSpPr>
          <p:spPr>
            <a:xfrm>
              <a:off x="3692769" y="247185"/>
              <a:ext cx="2960077" cy="132992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8" name="กล่องข้อความ 7">
              <a:extLst>
                <a:ext uri="{FF2B5EF4-FFF2-40B4-BE49-F238E27FC236}">
                  <a16:creationId xmlns:a16="http://schemas.microsoft.com/office/drawing/2014/main" id="{A9A52C71-D373-EBBF-87A4-BCC2BC90E7CF}"/>
                </a:ext>
              </a:extLst>
            </p:cNvPr>
            <p:cNvSpPr txBox="1"/>
            <p:nvPr/>
          </p:nvSpPr>
          <p:spPr>
            <a:xfrm>
              <a:off x="3868614" y="1596284"/>
              <a:ext cx="260838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PO</a:t>
              </a:r>
              <a:r>
                <a:rPr lang="en-US" sz="8000" b="1" baseline="-25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4</a:t>
              </a:r>
              <a:r>
                <a:rPr lang="en-US" sz="8000" b="1" baseline="30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3-</a:t>
              </a:r>
              <a:endParaRPr lang="th-TH" sz="8000" b="1" dirty="0">
                <a:latin typeface="TH Niramit AS" panose="02000506000000020004" pitchFamily="2" charset="-34"/>
                <a:cs typeface="TH Niramit AS" panose="02000506000000020004" pitchFamily="2" charset="-34"/>
              </a:endParaRPr>
            </a:p>
          </p:txBody>
        </p:sp>
        <p:cxnSp>
          <p:nvCxnSpPr>
            <p:cNvPr id="9" name="ตัวเชื่อมต่อตรง 8">
              <a:extLst>
                <a:ext uri="{FF2B5EF4-FFF2-40B4-BE49-F238E27FC236}">
                  <a16:creationId xmlns:a16="http://schemas.microsoft.com/office/drawing/2014/main" id="{F4589E62-582F-5B48-2860-62ECEA794ED3}"/>
                </a:ext>
              </a:extLst>
            </p:cNvPr>
            <p:cNvCxnSpPr/>
            <p:nvPr/>
          </p:nvCxnSpPr>
          <p:spPr>
            <a:xfrm>
              <a:off x="205154" y="247185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ตัวเชื่อมต่อตรง 9">
              <a:extLst>
                <a:ext uri="{FF2B5EF4-FFF2-40B4-BE49-F238E27FC236}">
                  <a16:creationId xmlns:a16="http://schemas.microsoft.com/office/drawing/2014/main" id="{6B0D59EC-E1F9-D6CA-3C32-68E3D005C6BA}"/>
                </a:ext>
              </a:extLst>
            </p:cNvPr>
            <p:cNvCxnSpPr>
              <a:cxnSpLocks/>
            </p:cNvCxnSpPr>
            <p:nvPr/>
          </p:nvCxnSpPr>
          <p:spPr>
            <a:xfrm>
              <a:off x="3165231" y="247810"/>
              <a:ext cx="3487615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ตัวเชื่อมต่อตรง 12">
              <a:extLst>
                <a:ext uri="{FF2B5EF4-FFF2-40B4-BE49-F238E27FC236}">
                  <a16:creationId xmlns:a16="http://schemas.microsoft.com/office/drawing/2014/main" id="{98AA637B-6852-807E-74D1-0FAE20619EFE}"/>
                </a:ext>
              </a:extLst>
            </p:cNvPr>
            <p:cNvCxnSpPr/>
            <p:nvPr/>
          </p:nvCxnSpPr>
          <p:spPr>
            <a:xfrm>
              <a:off x="205154" y="235470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ตัวเชื่อมต่อตรง 13">
              <a:extLst>
                <a:ext uri="{FF2B5EF4-FFF2-40B4-BE49-F238E27FC236}">
                  <a16:creationId xmlns:a16="http://schemas.microsoft.com/office/drawing/2014/main" id="{3447834D-9939-9CA6-5B6A-A725437811CF}"/>
                </a:ext>
              </a:extLst>
            </p:cNvPr>
            <p:cNvCxnSpPr/>
            <p:nvPr/>
          </p:nvCxnSpPr>
          <p:spPr>
            <a:xfrm>
              <a:off x="6652846" y="241332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ตัวเชื่อมต่อตรง 14">
              <a:extLst>
                <a:ext uri="{FF2B5EF4-FFF2-40B4-BE49-F238E27FC236}">
                  <a16:creationId xmlns:a16="http://schemas.microsoft.com/office/drawing/2014/main" id="{4E6464BC-F59B-D2F3-977A-23AC065E59E0}"/>
                </a:ext>
              </a:extLst>
            </p:cNvPr>
            <p:cNvCxnSpPr/>
            <p:nvPr/>
          </p:nvCxnSpPr>
          <p:spPr>
            <a:xfrm>
              <a:off x="3165231" y="235470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ตัวเชื่อมต่อตรง 15">
              <a:extLst>
                <a:ext uri="{FF2B5EF4-FFF2-40B4-BE49-F238E27FC236}">
                  <a16:creationId xmlns:a16="http://schemas.microsoft.com/office/drawing/2014/main" id="{BD8D04CE-E064-6771-93F9-59BC4EC48236}"/>
                </a:ext>
              </a:extLst>
            </p:cNvPr>
            <p:cNvCxnSpPr/>
            <p:nvPr/>
          </p:nvCxnSpPr>
          <p:spPr>
            <a:xfrm>
              <a:off x="3165231" y="1190263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ตัวเชื่อมต่อตรง 16">
              <a:extLst>
                <a:ext uri="{FF2B5EF4-FFF2-40B4-BE49-F238E27FC236}">
                  <a16:creationId xmlns:a16="http://schemas.microsoft.com/office/drawing/2014/main" id="{DFD9A15B-547D-B8AE-7116-F069ABFA2F62}"/>
                </a:ext>
              </a:extLst>
            </p:cNvPr>
            <p:cNvCxnSpPr/>
            <p:nvPr/>
          </p:nvCxnSpPr>
          <p:spPr>
            <a:xfrm>
              <a:off x="3692769" y="622318"/>
              <a:ext cx="0" cy="56794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ตัวเชื่อมต่อตรง 17">
              <a:extLst>
                <a:ext uri="{FF2B5EF4-FFF2-40B4-BE49-F238E27FC236}">
                  <a16:creationId xmlns:a16="http://schemas.microsoft.com/office/drawing/2014/main" id="{CA10E2B3-4A0B-BD43-57F3-3676DB628964}"/>
                </a:ext>
              </a:extLst>
            </p:cNvPr>
            <p:cNvCxnSpPr/>
            <p:nvPr/>
          </p:nvCxnSpPr>
          <p:spPr>
            <a:xfrm>
              <a:off x="3165231" y="622318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ตัวเชื่อมต่อตรง 18">
              <a:extLst>
                <a:ext uri="{FF2B5EF4-FFF2-40B4-BE49-F238E27FC236}">
                  <a16:creationId xmlns:a16="http://schemas.microsoft.com/office/drawing/2014/main" id="{E04C1371-AC3E-1D54-4BF5-AB7AC8A3CAF9}"/>
                </a:ext>
              </a:extLst>
            </p:cNvPr>
            <p:cNvCxnSpPr/>
            <p:nvPr/>
          </p:nvCxnSpPr>
          <p:spPr>
            <a:xfrm>
              <a:off x="3165231" y="1184396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2" name="สี่เหลี่ยมผืนผ้า 21">
              <a:extLst>
                <a:ext uri="{FF2B5EF4-FFF2-40B4-BE49-F238E27FC236}">
                  <a16:creationId xmlns:a16="http://schemas.microsoft.com/office/drawing/2014/main" id="{88A69402-5513-F95C-5E1D-968EFA020A35}"/>
                </a:ext>
              </a:extLst>
            </p:cNvPr>
            <p:cNvSpPr/>
            <p:nvPr/>
          </p:nvSpPr>
          <p:spPr>
            <a:xfrm>
              <a:off x="3692769" y="1571856"/>
              <a:ext cx="2960077" cy="132992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cxnSp>
          <p:nvCxnSpPr>
            <p:cNvPr id="29" name="ตัวเชื่อมต่อตรง 28">
              <a:extLst>
                <a:ext uri="{FF2B5EF4-FFF2-40B4-BE49-F238E27FC236}">
                  <a16:creationId xmlns:a16="http://schemas.microsoft.com/office/drawing/2014/main" id="{2072098C-141F-D332-803B-3CC625B0DC6B}"/>
                </a:ext>
              </a:extLst>
            </p:cNvPr>
            <p:cNvCxnSpPr/>
            <p:nvPr/>
          </p:nvCxnSpPr>
          <p:spPr>
            <a:xfrm>
              <a:off x="205154" y="1560141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ตัวเชื่อมต่อตรง 29">
              <a:extLst>
                <a:ext uri="{FF2B5EF4-FFF2-40B4-BE49-F238E27FC236}">
                  <a16:creationId xmlns:a16="http://schemas.microsoft.com/office/drawing/2014/main" id="{305F303C-03DA-94CC-529C-35EDD0F95769}"/>
                </a:ext>
              </a:extLst>
            </p:cNvPr>
            <p:cNvCxnSpPr/>
            <p:nvPr/>
          </p:nvCxnSpPr>
          <p:spPr>
            <a:xfrm>
              <a:off x="6652846" y="1566003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ตัวเชื่อมต่อตรง 30">
              <a:extLst>
                <a:ext uri="{FF2B5EF4-FFF2-40B4-BE49-F238E27FC236}">
                  <a16:creationId xmlns:a16="http://schemas.microsoft.com/office/drawing/2014/main" id="{2122EB51-E0BD-5492-06F5-C22C5ABF3989}"/>
                </a:ext>
              </a:extLst>
            </p:cNvPr>
            <p:cNvCxnSpPr/>
            <p:nvPr/>
          </p:nvCxnSpPr>
          <p:spPr>
            <a:xfrm>
              <a:off x="3165231" y="1560141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ตัวเชื่อมต่อตรง 31">
              <a:extLst>
                <a:ext uri="{FF2B5EF4-FFF2-40B4-BE49-F238E27FC236}">
                  <a16:creationId xmlns:a16="http://schemas.microsoft.com/office/drawing/2014/main" id="{44F9BDF6-0C2B-627A-AE00-F7A0A8BEA854}"/>
                </a:ext>
              </a:extLst>
            </p:cNvPr>
            <p:cNvCxnSpPr/>
            <p:nvPr/>
          </p:nvCxnSpPr>
          <p:spPr>
            <a:xfrm>
              <a:off x="3165231" y="2514934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ตัวเชื่อมต่อตรง 32">
              <a:extLst>
                <a:ext uri="{FF2B5EF4-FFF2-40B4-BE49-F238E27FC236}">
                  <a16:creationId xmlns:a16="http://schemas.microsoft.com/office/drawing/2014/main" id="{02456860-347E-A742-3BB7-D63E51F5469C}"/>
                </a:ext>
              </a:extLst>
            </p:cNvPr>
            <p:cNvCxnSpPr/>
            <p:nvPr/>
          </p:nvCxnSpPr>
          <p:spPr>
            <a:xfrm>
              <a:off x="3692769" y="1946989"/>
              <a:ext cx="0" cy="56794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ตัวเชื่อมต่อตรง 33">
              <a:extLst>
                <a:ext uri="{FF2B5EF4-FFF2-40B4-BE49-F238E27FC236}">
                  <a16:creationId xmlns:a16="http://schemas.microsoft.com/office/drawing/2014/main" id="{F539CD4F-6EC0-575C-7844-689D628F98BC}"/>
                </a:ext>
              </a:extLst>
            </p:cNvPr>
            <p:cNvCxnSpPr/>
            <p:nvPr/>
          </p:nvCxnSpPr>
          <p:spPr>
            <a:xfrm>
              <a:off x="3165231" y="1946989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ตัวเชื่อมต่อตรง 34">
              <a:extLst>
                <a:ext uri="{FF2B5EF4-FFF2-40B4-BE49-F238E27FC236}">
                  <a16:creationId xmlns:a16="http://schemas.microsoft.com/office/drawing/2014/main" id="{72C8EECE-AB7A-BE1F-7B7A-8C0AA878AB37}"/>
                </a:ext>
              </a:extLst>
            </p:cNvPr>
            <p:cNvCxnSpPr/>
            <p:nvPr/>
          </p:nvCxnSpPr>
          <p:spPr>
            <a:xfrm>
              <a:off x="3165231" y="2509067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7" name="สี่เหลี่ยมผืนผ้า 36">
              <a:extLst>
                <a:ext uri="{FF2B5EF4-FFF2-40B4-BE49-F238E27FC236}">
                  <a16:creationId xmlns:a16="http://schemas.microsoft.com/office/drawing/2014/main" id="{5BB1AAD3-2CBC-6D55-FECA-0388DA60ABD4}"/>
                </a:ext>
              </a:extLst>
            </p:cNvPr>
            <p:cNvSpPr/>
            <p:nvPr/>
          </p:nvSpPr>
          <p:spPr>
            <a:xfrm>
              <a:off x="205154" y="2897143"/>
              <a:ext cx="2960077" cy="132343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38" name="สี่เหลี่ยมผืนผ้า 37">
              <a:extLst>
                <a:ext uri="{FF2B5EF4-FFF2-40B4-BE49-F238E27FC236}">
                  <a16:creationId xmlns:a16="http://schemas.microsoft.com/office/drawing/2014/main" id="{22336629-5EF6-BD18-4C10-544659387AEF}"/>
                </a:ext>
              </a:extLst>
            </p:cNvPr>
            <p:cNvSpPr/>
            <p:nvPr/>
          </p:nvSpPr>
          <p:spPr>
            <a:xfrm>
              <a:off x="3692769" y="2897143"/>
              <a:ext cx="2960077" cy="132992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cxnSp>
          <p:nvCxnSpPr>
            <p:cNvPr id="43" name="ตัวเชื่อมต่อตรง 42">
              <a:extLst>
                <a:ext uri="{FF2B5EF4-FFF2-40B4-BE49-F238E27FC236}">
                  <a16:creationId xmlns:a16="http://schemas.microsoft.com/office/drawing/2014/main" id="{60836808-FE6C-C87C-0397-B8B8BE3A3406}"/>
                </a:ext>
              </a:extLst>
            </p:cNvPr>
            <p:cNvCxnSpPr/>
            <p:nvPr/>
          </p:nvCxnSpPr>
          <p:spPr>
            <a:xfrm>
              <a:off x="205154" y="4221851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ตัวเชื่อมต่อตรง 43">
              <a:extLst>
                <a:ext uri="{FF2B5EF4-FFF2-40B4-BE49-F238E27FC236}">
                  <a16:creationId xmlns:a16="http://schemas.microsoft.com/office/drawing/2014/main" id="{53D70E6C-CD1A-F55D-98F5-D8B986E84D7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65231" y="4215354"/>
              <a:ext cx="3487615" cy="585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ตัวเชื่อมต่อตรง 44">
              <a:extLst>
                <a:ext uri="{FF2B5EF4-FFF2-40B4-BE49-F238E27FC236}">
                  <a16:creationId xmlns:a16="http://schemas.microsoft.com/office/drawing/2014/main" id="{3B685B1A-8B36-ABA3-FEF2-6923ABAB0096}"/>
                </a:ext>
              </a:extLst>
            </p:cNvPr>
            <p:cNvCxnSpPr/>
            <p:nvPr/>
          </p:nvCxnSpPr>
          <p:spPr>
            <a:xfrm>
              <a:off x="205154" y="2885428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ตัวเชื่อมต่อตรง 45">
              <a:extLst>
                <a:ext uri="{FF2B5EF4-FFF2-40B4-BE49-F238E27FC236}">
                  <a16:creationId xmlns:a16="http://schemas.microsoft.com/office/drawing/2014/main" id="{4D6B41DF-F828-B7FF-858F-C0ECFFD8ED59}"/>
                </a:ext>
              </a:extLst>
            </p:cNvPr>
            <p:cNvCxnSpPr/>
            <p:nvPr/>
          </p:nvCxnSpPr>
          <p:spPr>
            <a:xfrm>
              <a:off x="6652846" y="2891290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ตัวเชื่อมต่อตรง 46">
              <a:extLst>
                <a:ext uri="{FF2B5EF4-FFF2-40B4-BE49-F238E27FC236}">
                  <a16:creationId xmlns:a16="http://schemas.microsoft.com/office/drawing/2014/main" id="{C024D137-A0B1-794A-DD35-171C33D65C12}"/>
                </a:ext>
              </a:extLst>
            </p:cNvPr>
            <p:cNvCxnSpPr/>
            <p:nvPr/>
          </p:nvCxnSpPr>
          <p:spPr>
            <a:xfrm>
              <a:off x="3165231" y="2885428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ตัวเชื่อมต่อตรง 47">
              <a:extLst>
                <a:ext uri="{FF2B5EF4-FFF2-40B4-BE49-F238E27FC236}">
                  <a16:creationId xmlns:a16="http://schemas.microsoft.com/office/drawing/2014/main" id="{E98BD1A6-A989-368F-2F65-D68D5A924D96}"/>
                </a:ext>
              </a:extLst>
            </p:cNvPr>
            <p:cNvCxnSpPr/>
            <p:nvPr/>
          </p:nvCxnSpPr>
          <p:spPr>
            <a:xfrm>
              <a:off x="3165231" y="3840221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ตัวเชื่อมต่อตรง 48">
              <a:extLst>
                <a:ext uri="{FF2B5EF4-FFF2-40B4-BE49-F238E27FC236}">
                  <a16:creationId xmlns:a16="http://schemas.microsoft.com/office/drawing/2014/main" id="{386CD524-B3C9-2FEF-1A69-0EF16CA50FD3}"/>
                </a:ext>
              </a:extLst>
            </p:cNvPr>
            <p:cNvCxnSpPr/>
            <p:nvPr/>
          </p:nvCxnSpPr>
          <p:spPr>
            <a:xfrm>
              <a:off x="3692769" y="3272276"/>
              <a:ext cx="0" cy="56794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ตัวเชื่อมต่อตรง 49">
              <a:extLst>
                <a:ext uri="{FF2B5EF4-FFF2-40B4-BE49-F238E27FC236}">
                  <a16:creationId xmlns:a16="http://schemas.microsoft.com/office/drawing/2014/main" id="{7B8DCBE6-87CD-7C55-90D2-F01143BBC1BC}"/>
                </a:ext>
              </a:extLst>
            </p:cNvPr>
            <p:cNvCxnSpPr/>
            <p:nvPr/>
          </p:nvCxnSpPr>
          <p:spPr>
            <a:xfrm>
              <a:off x="3165231" y="3272276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ตัวเชื่อมต่อตรง 50">
              <a:extLst>
                <a:ext uri="{FF2B5EF4-FFF2-40B4-BE49-F238E27FC236}">
                  <a16:creationId xmlns:a16="http://schemas.microsoft.com/office/drawing/2014/main" id="{C39BDAB6-9349-6792-3B18-568AACBCFDD9}"/>
                </a:ext>
              </a:extLst>
            </p:cNvPr>
            <p:cNvCxnSpPr/>
            <p:nvPr/>
          </p:nvCxnSpPr>
          <p:spPr>
            <a:xfrm>
              <a:off x="3165231" y="3834354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2" name="กล่องข้อความ 51">
              <a:extLst>
                <a:ext uri="{FF2B5EF4-FFF2-40B4-BE49-F238E27FC236}">
                  <a16:creationId xmlns:a16="http://schemas.microsoft.com/office/drawing/2014/main" id="{E5CF9C33-A7F1-8606-27C9-FAEF709FEA54}"/>
                </a:ext>
              </a:extLst>
            </p:cNvPr>
            <p:cNvSpPr txBox="1"/>
            <p:nvPr/>
          </p:nvSpPr>
          <p:spPr>
            <a:xfrm>
              <a:off x="380999" y="1578683"/>
              <a:ext cx="260838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Al</a:t>
              </a:r>
              <a:r>
                <a:rPr lang="en-US" sz="8000" b="1" baseline="30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3+</a:t>
              </a:r>
              <a:endParaRPr lang="th-TH" sz="8000" b="1" dirty="0">
                <a:latin typeface="TH Niramit AS" panose="02000506000000020004" pitchFamily="2" charset="-34"/>
                <a:cs typeface="TH Niramit AS" panose="02000506000000020004" pitchFamily="2" charset="-34"/>
              </a:endParaRPr>
            </a:p>
          </p:txBody>
        </p:sp>
      </p:grpSp>
      <p:grpSp>
        <p:nvGrpSpPr>
          <p:cNvPr id="54" name="กลุ่ม 53">
            <a:extLst>
              <a:ext uri="{FF2B5EF4-FFF2-40B4-BE49-F238E27FC236}">
                <a16:creationId xmlns:a16="http://schemas.microsoft.com/office/drawing/2014/main" id="{216E481F-7699-6F46-D93E-9D945D07CEB4}"/>
              </a:ext>
            </a:extLst>
          </p:cNvPr>
          <p:cNvGrpSpPr/>
          <p:nvPr/>
        </p:nvGrpSpPr>
        <p:grpSpPr>
          <a:xfrm>
            <a:off x="205154" y="4224979"/>
            <a:ext cx="6447692" cy="3991599"/>
            <a:chOff x="205154" y="235470"/>
            <a:chExt cx="6447692" cy="3991599"/>
          </a:xfrm>
        </p:grpSpPr>
        <p:sp>
          <p:nvSpPr>
            <p:cNvPr id="55" name="สี่เหลี่ยมผืนผ้า 54">
              <a:extLst>
                <a:ext uri="{FF2B5EF4-FFF2-40B4-BE49-F238E27FC236}">
                  <a16:creationId xmlns:a16="http://schemas.microsoft.com/office/drawing/2014/main" id="{776137C0-BA9A-0CCE-3FA1-A82DEC91316A}"/>
                </a:ext>
              </a:extLst>
            </p:cNvPr>
            <p:cNvSpPr/>
            <p:nvPr/>
          </p:nvSpPr>
          <p:spPr>
            <a:xfrm>
              <a:off x="205154" y="247185"/>
              <a:ext cx="2960077" cy="132343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56" name="สี่เหลี่ยมผืนผ้า 55">
              <a:extLst>
                <a:ext uri="{FF2B5EF4-FFF2-40B4-BE49-F238E27FC236}">
                  <a16:creationId xmlns:a16="http://schemas.microsoft.com/office/drawing/2014/main" id="{6342D0D6-9D86-E93C-4DD4-F8E6BCF692EF}"/>
                </a:ext>
              </a:extLst>
            </p:cNvPr>
            <p:cNvSpPr/>
            <p:nvPr/>
          </p:nvSpPr>
          <p:spPr>
            <a:xfrm>
              <a:off x="3692769" y="247185"/>
              <a:ext cx="2960077" cy="132992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57" name="กล่องข้อความ 56">
              <a:extLst>
                <a:ext uri="{FF2B5EF4-FFF2-40B4-BE49-F238E27FC236}">
                  <a16:creationId xmlns:a16="http://schemas.microsoft.com/office/drawing/2014/main" id="{F9625A18-DC41-73D5-056A-708B82E3159A}"/>
                </a:ext>
              </a:extLst>
            </p:cNvPr>
            <p:cNvSpPr txBox="1"/>
            <p:nvPr/>
          </p:nvSpPr>
          <p:spPr>
            <a:xfrm>
              <a:off x="3868614" y="1596284"/>
              <a:ext cx="260838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PO</a:t>
              </a:r>
              <a:r>
                <a:rPr lang="en-US" sz="8000" b="1" baseline="-25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4</a:t>
              </a:r>
              <a:r>
                <a:rPr lang="en-US" sz="8000" b="1" baseline="30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3-</a:t>
              </a:r>
              <a:endParaRPr lang="th-TH" sz="8000" b="1" dirty="0">
                <a:latin typeface="TH Niramit AS" panose="02000506000000020004" pitchFamily="2" charset="-34"/>
                <a:cs typeface="TH Niramit AS" panose="02000506000000020004" pitchFamily="2" charset="-34"/>
              </a:endParaRPr>
            </a:p>
          </p:txBody>
        </p:sp>
        <p:cxnSp>
          <p:nvCxnSpPr>
            <p:cNvPr id="58" name="ตัวเชื่อมต่อตรง 57">
              <a:extLst>
                <a:ext uri="{FF2B5EF4-FFF2-40B4-BE49-F238E27FC236}">
                  <a16:creationId xmlns:a16="http://schemas.microsoft.com/office/drawing/2014/main" id="{8BDDD9A1-DC41-B7D1-485E-7B1A498751EC}"/>
                </a:ext>
              </a:extLst>
            </p:cNvPr>
            <p:cNvCxnSpPr/>
            <p:nvPr/>
          </p:nvCxnSpPr>
          <p:spPr>
            <a:xfrm>
              <a:off x="205154" y="247185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ตัวเชื่อมต่อตรง 58">
              <a:extLst>
                <a:ext uri="{FF2B5EF4-FFF2-40B4-BE49-F238E27FC236}">
                  <a16:creationId xmlns:a16="http://schemas.microsoft.com/office/drawing/2014/main" id="{5EB9956D-A96A-CF69-5D98-005BD0A3C625}"/>
                </a:ext>
              </a:extLst>
            </p:cNvPr>
            <p:cNvCxnSpPr>
              <a:cxnSpLocks/>
            </p:cNvCxnSpPr>
            <p:nvPr/>
          </p:nvCxnSpPr>
          <p:spPr>
            <a:xfrm>
              <a:off x="3165231" y="247810"/>
              <a:ext cx="3487615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ตัวเชื่อมต่อตรง 59">
              <a:extLst>
                <a:ext uri="{FF2B5EF4-FFF2-40B4-BE49-F238E27FC236}">
                  <a16:creationId xmlns:a16="http://schemas.microsoft.com/office/drawing/2014/main" id="{A42EA8EB-C5FF-53EE-18B3-3350CA8521E3}"/>
                </a:ext>
              </a:extLst>
            </p:cNvPr>
            <p:cNvCxnSpPr/>
            <p:nvPr/>
          </p:nvCxnSpPr>
          <p:spPr>
            <a:xfrm>
              <a:off x="205154" y="235470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ตัวเชื่อมต่อตรง 60">
              <a:extLst>
                <a:ext uri="{FF2B5EF4-FFF2-40B4-BE49-F238E27FC236}">
                  <a16:creationId xmlns:a16="http://schemas.microsoft.com/office/drawing/2014/main" id="{1EDDF7D3-5EAB-481D-9BE1-9243FD362C95}"/>
                </a:ext>
              </a:extLst>
            </p:cNvPr>
            <p:cNvCxnSpPr/>
            <p:nvPr/>
          </p:nvCxnSpPr>
          <p:spPr>
            <a:xfrm>
              <a:off x="6652846" y="241332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ตัวเชื่อมต่อตรง 61">
              <a:extLst>
                <a:ext uri="{FF2B5EF4-FFF2-40B4-BE49-F238E27FC236}">
                  <a16:creationId xmlns:a16="http://schemas.microsoft.com/office/drawing/2014/main" id="{F613309B-EA1F-6B67-AD94-4653A1747FE9}"/>
                </a:ext>
              </a:extLst>
            </p:cNvPr>
            <p:cNvCxnSpPr/>
            <p:nvPr/>
          </p:nvCxnSpPr>
          <p:spPr>
            <a:xfrm>
              <a:off x="3165231" y="235470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ตัวเชื่อมต่อตรง 62">
              <a:extLst>
                <a:ext uri="{FF2B5EF4-FFF2-40B4-BE49-F238E27FC236}">
                  <a16:creationId xmlns:a16="http://schemas.microsoft.com/office/drawing/2014/main" id="{6F6195B4-8BBD-0521-43BE-27499C751CA0}"/>
                </a:ext>
              </a:extLst>
            </p:cNvPr>
            <p:cNvCxnSpPr/>
            <p:nvPr/>
          </p:nvCxnSpPr>
          <p:spPr>
            <a:xfrm>
              <a:off x="3165231" y="1190263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ตัวเชื่อมต่อตรง 63">
              <a:extLst>
                <a:ext uri="{FF2B5EF4-FFF2-40B4-BE49-F238E27FC236}">
                  <a16:creationId xmlns:a16="http://schemas.microsoft.com/office/drawing/2014/main" id="{9352A9C4-AE9C-AFFF-B330-DE1355866D0F}"/>
                </a:ext>
              </a:extLst>
            </p:cNvPr>
            <p:cNvCxnSpPr/>
            <p:nvPr/>
          </p:nvCxnSpPr>
          <p:spPr>
            <a:xfrm>
              <a:off x="3692769" y="622318"/>
              <a:ext cx="0" cy="56794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ตัวเชื่อมต่อตรง 64">
              <a:extLst>
                <a:ext uri="{FF2B5EF4-FFF2-40B4-BE49-F238E27FC236}">
                  <a16:creationId xmlns:a16="http://schemas.microsoft.com/office/drawing/2014/main" id="{1DDCB2EC-96E5-DEB4-6AA6-D16D03E13868}"/>
                </a:ext>
              </a:extLst>
            </p:cNvPr>
            <p:cNvCxnSpPr/>
            <p:nvPr/>
          </p:nvCxnSpPr>
          <p:spPr>
            <a:xfrm>
              <a:off x="3165231" y="622318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6" name="ตัวเชื่อมต่อตรง 65">
              <a:extLst>
                <a:ext uri="{FF2B5EF4-FFF2-40B4-BE49-F238E27FC236}">
                  <a16:creationId xmlns:a16="http://schemas.microsoft.com/office/drawing/2014/main" id="{F0332703-420E-3231-AABC-8493ACC6C451}"/>
                </a:ext>
              </a:extLst>
            </p:cNvPr>
            <p:cNvCxnSpPr/>
            <p:nvPr/>
          </p:nvCxnSpPr>
          <p:spPr>
            <a:xfrm>
              <a:off x="3165231" y="1184396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7" name="สี่เหลี่ยมผืนผ้า 66">
              <a:extLst>
                <a:ext uri="{FF2B5EF4-FFF2-40B4-BE49-F238E27FC236}">
                  <a16:creationId xmlns:a16="http://schemas.microsoft.com/office/drawing/2014/main" id="{856E1E8C-49D6-905D-5268-B339972E49C9}"/>
                </a:ext>
              </a:extLst>
            </p:cNvPr>
            <p:cNvSpPr/>
            <p:nvPr/>
          </p:nvSpPr>
          <p:spPr>
            <a:xfrm>
              <a:off x="3692769" y="1571856"/>
              <a:ext cx="2960077" cy="132992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cxnSp>
          <p:nvCxnSpPr>
            <p:cNvPr id="68" name="ตัวเชื่อมต่อตรง 67">
              <a:extLst>
                <a:ext uri="{FF2B5EF4-FFF2-40B4-BE49-F238E27FC236}">
                  <a16:creationId xmlns:a16="http://schemas.microsoft.com/office/drawing/2014/main" id="{72C06472-44CC-E673-E460-81B795DE9276}"/>
                </a:ext>
              </a:extLst>
            </p:cNvPr>
            <p:cNvCxnSpPr/>
            <p:nvPr/>
          </p:nvCxnSpPr>
          <p:spPr>
            <a:xfrm>
              <a:off x="205154" y="1560141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9" name="ตัวเชื่อมต่อตรง 68">
              <a:extLst>
                <a:ext uri="{FF2B5EF4-FFF2-40B4-BE49-F238E27FC236}">
                  <a16:creationId xmlns:a16="http://schemas.microsoft.com/office/drawing/2014/main" id="{D5287AA6-3C25-A766-777A-0E8E6949CD44}"/>
                </a:ext>
              </a:extLst>
            </p:cNvPr>
            <p:cNvCxnSpPr/>
            <p:nvPr/>
          </p:nvCxnSpPr>
          <p:spPr>
            <a:xfrm>
              <a:off x="6652846" y="1566003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0" name="ตัวเชื่อมต่อตรง 69">
              <a:extLst>
                <a:ext uri="{FF2B5EF4-FFF2-40B4-BE49-F238E27FC236}">
                  <a16:creationId xmlns:a16="http://schemas.microsoft.com/office/drawing/2014/main" id="{2A9AA86F-6D32-CCA1-3C40-F60853AE7105}"/>
                </a:ext>
              </a:extLst>
            </p:cNvPr>
            <p:cNvCxnSpPr/>
            <p:nvPr/>
          </p:nvCxnSpPr>
          <p:spPr>
            <a:xfrm>
              <a:off x="3165231" y="1560141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1" name="ตัวเชื่อมต่อตรง 70">
              <a:extLst>
                <a:ext uri="{FF2B5EF4-FFF2-40B4-BE49-F238E27FC236}">
                  <a16:creationId xmlns:a16="http://schemas.microsoft.com/office/drawing/2014/main" id="{C13E7620-818E-FBE6-6DA9-1C9D83A2EC8F}"/>
                </a:ext>
              </a:extLst>
            </p:cNvPr>
            <p:cNvCxnSpPr/>
            <p:nvPr/>
          </p:nvCxnSpPr>
          <p:spPr>
            <a:xfrm>
              <a:off x="3165231" y="2514934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2" name="ตัวเชื่อมต่อตรง 71">
              <a:extLst>
                <a:ext uri="{FF2B5EF4-FFF2-40B4-BE49-F238E27FC236}">
                  <a16:creationId xmlns:a16="http://schemas.microsoft.com/office/drawing/2014/main" id="{2AC7370D-C7D9-ADEF-B959-17197089BF9E}"/>
                </a:ext>
              </a:extLst>
            </p:cNvPr>
            <p:cNvCxnSpPr/>
            <p:nvPr/>
          </p:nvCxnSpPr>
          <p:spPr>
            <a:xfrm>
              <a:off x="3692769" y="1946989"/>
              <a:ext cx="0" cy="56794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ตัวเชื่อมต่อตรง 72">
              <a:extLst>
                <a:ext uri="{FF2B5EF4-FFF2-40B4-BE49-F238E27FC236}">
                  <a16:creationId xmlns:a16="http://schemas.microsoft.com/office/drawing/2014/main" id="{3B8E3691-9402-C77A-039F-9CF328C9E6B0}"/>
                </a:ext>
              </a:extLst>
            </p:cNvPr>
            <p:cNvCxnSpPr/>
            <p:nvPr/>
          </p:nvCxnSpPr>
          <p:spPr>
            <a:xfrm>
              <a:off x="3165231" y="1946989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4" name="ตัวเชื่อมต่อตรง 73">
              <a:extLst>
                <a:ext uri="{FF2B5EF4-FFF2-40B4-BE49-F238E27FC236}">
                  <a16:creationId xmlns:a16="http://schemas.microsoft.com/office/drawing/2014/main" id="{0745B9C1-5E85-DA44-DAD2-53576AD053B3}"/>
                </a:ext>
              </a:extLst>
            </p:cNvPr>
            <p:cNvCxnSpPr/>
            <p:nvPr/>
          </p:nvCxnSpPr>
          <p:spPr>
            <a:xfrm>
              <a:off x="3165231" y="2509067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5" name="สี่เหลี่ยมผืนผ้า 74">
              <a:extLst>
                <a:ext uri="{FF2B5EF4-FFF2-40B4-BE49-F238E27FC236}">
                  <a16:creationId xmlns:a16="http://schemas.microsoft.com/office/drawing/2014/main" id="{500EADD4-320B-A4C7-8568-1AB254AEEA64}"/>
                </a:ext>
              </a:extLst>
            </p:cNvPr>
            <p:cNvSpPr/>
            <p:nvPr/>
          </p:nvSpPr>
          <p:spPr>
            <a:xfrm>
              <a:off x="205154" y="2897143"/>
              <a:ext cx="2960077" cy="132343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76" name="สี่เหลี่ยมผืนผ้า 75">
              <a:extLst>
                <a:ext uri="{FF2B5EF4-FFF2-40B4-BE49-F238E27FC236}">
                  <a16:creationId xmlns:a16="http://schemas.microsoft.com/office/drawing/2014/main" id="{9F917ED8-0AAC-0C87-6D0B-6029E035747A}"/>
                </a:ext>
              </a:extLst>
            </p:cNvPr>
            <p:cNvSpPr/>
            <p:nvPr/>
          </p:nvSpPr>
          <p:spPr>
            <a:xfrm>
              <a:off x="3692769" y="2897143"/>
              <a:ext cx="2960077" cy="132992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cxnSp>
          <p:nvCxnSpPr>
            <p:cNvPr id="77" name="ตัวเชื่อมต่อตรง 76">
              <a:extLst>
                <a:ext uri="{FF2B5EF4-FFF2-40B4-BE49-F238E27FC236}">
                  <a16:creationId xmlns:a16="http://schemas.microsoft.com/office/drawing/2014/main" id="{E923DFF9-9F81-80D8-9641-39A7C1B35007}"/>
                </a:ext>
              </a:extLst>
            </p:cNvPr>
            <p:cNvCxnSpPr/>
            <p:nvPr/>
          </p:nvCxnSpPr>
          <p:spPr>
            <a:xfrm>
              <a:off x="205154" y="4221851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8" name="ตัวเชื่อมต่อตรง 77">
              <a:extLst>
                <a:ext uri="{FF2B5EF4-FFF2-40B4-BE49-F238E27FC236}">
                  <a16:creationId xmlns:a16="http://schemas.microsoft.com/office/drawing/2014/main" id="{97DDB0A2-E861-90E2-7FAD-1FA194C82EE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65231" y="4215354"/>
              <a:ext cx="3487615" cy="585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9" name="ตัวเชื่อมต่อตรง 78">
              <a:extLst>
                <a:ext uri="{FF2B5EF4-FFF2-40B4-BE49-F238E27FC236}">
                  <a16:creationId xmlns:a16="http://schemas.microsoft.com/office/drawing/2014/main" id="{D69863C5-FCA0-245F-9EA1-89AB52EF789D}"/>
                </a:ext>
              </a:extLst>
            </p:cNvPr>
            <p:cNvCxnSpPr/>
            <p:nvPr/>
          </p:nvCxnSpPr>
          <p:spPr>
            <a:xfrm>
              <a:off x="205154" y="2885428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0" name="ตัวเชื่อมต่อตรง 79">
              <a:extLst>
                <a:ext uri="{FF2B5EF4-FFF2-40B4-BE49-F238E27FC236}">
                  <a16:creationId xmlns:a16="http://schemas.microsoft.com/office/drawing/2014/main" id="{AA2C95BA-3A41-87C8-0247-36F3274797FA}"/>
                </a:ext>
              </a:extLst>
            </p:cNvPr>
            <p:cNvCxnSpPr/>
            <p:nvPr/>
          </p:nvCxnSpPr>
          <p:spPr>
            <a:xfrm>
              <a:off x="6652846" y="2891290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1" name="ตัวเชื่อมต่อตรง 80">
              <a:extLst>
                <a:ext uri="{FF2B5EF4-FFF2-40B4-BE49-F238E27FC236}">
                  <a16:creationId xmlns:a16="http://schemas.microsoft.com/office/drawing/2014/main" id="{823EE26B-84FA-66EC-738E-232EA9DD4DD2}"/>
                </a:ext>
              </a:extLst>
            </p:cNvPr>
            <p:cNvCxnSpPr/>
            <p:nvPr/>
          </p:nvCxnSpPr>
          <p:spPr>
            <a:xfrm>
              <a:off x="3165231" y="2885428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2" name="ตัวเชื่อมต่อตรง 81">
              <a:extLst>
                <a:ext uri="{FF2B5EF4-FFF2-40B4-BE49-F238E27FC236}">
                  <a16:creationId xmlns:a16="http://schemas.microsoft.com/office/drawing/2014/main" id="{50796CA9-02E5-C233-351C-5736F9A1080C}"/>
                </a:ext>
              </a:extLst>
            </p:cNvPr>
            <p:cNvCxnSpPr/>
            <p:nvPr/>
          </p:nvCxnSpPr>
          <p:spPr>
            <a:xfrm>
              <a:off x="3165231" y="3840221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3" name="ตัวเชื่อมต่อตรง 82">
              <a:extLst>
                <a:ext uri="{FF2B5EF4-FFF2-40B4-BE49-F238E27FC236}">
                  <a16:creationId xmlns:a16="http://schemas.microsoft.com/office/drawing/2014/main" id="{CFB77959-4B20-E0CC-A640-26FA1471DC19}"/>
                </a:ext>
              </a:extLst>
            </p:cNvPr>
            <p:cNvCxnSpPr/>
            <p:nvPr/>
          </p:nvCxnSpPr>
          <p:spPr>
            <a:xfrm>
              <a:off x="3692769" y="3272276"/>
              <a:ext cx="0" cy="56794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4" name="ตัวเชื่อมต่อตรง 83">
              <a:extLst>
                <a:ext uri="{FF2B5EF4-FFF2-40B4-BE49-F238E27FC236}">
                  <a16:creationId xmlns:a16="http://schemas.microsoft.com/office/drawing/2014/main" id="{55AF7E6B-E68B-8177-9908-F388E2C24188}"/>
                </a:ext>
              </a:extLst>
            </p:cNvPr>
            <p:cNvCxnSpPr/>
            <p:nvPr/>
          </p:nvCxnSpPr>
          <p:spPr>
            <a:xfrm>
              <a:off x="3165231" y="3272276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5" name="ตัวเชื่อมต่อตรง 84">
              <a:extLst>
                <a:ext uri="{FF2B5EF4-FFF2-40B4-BE49-F238E27FC236}">
                  <a16:creationId xmlns:a16="http://schemas.microsoft.com/office/drawing/2014/main" id="{39C557F1-B781-CEDF-5D70-E9384EF58F09}"/>
                </a:ext>
              </a:extLst>
            </p:cNvPr>
            <p:cNvCxnSpPr/>
            <p:nvPr/>
          </p:nvCxnSpPr>
          <p:spPr>
            <a:xfrm>
              <a:off x="3165231" y="3834354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6" name="กล่องข้อความ 85">
              <a:extLst>
                <a:ext uri="{FF2B5EF4-FFF2-40B4-BE49-F238E27FC236}">
                  <a16:creationId xmlns:a16="http://schemas.microsoft.com/office/drawing/2014/main" id="{1235B871-41FB-3115-68D0-B752F6D922F0}"/>
                </a:ext>
              </a:extLst>
            </p:cNvPr>
            <p:cNvSpPr txBox="1"/>
            <p:nvPr/>
          </p:nvSpPr>
          <p:spPr>
            <a:xfrm>
              <a:off x="380999" y="1578683"/>
              <a:ext cx="260838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Al</a:t>
              </a:r>
              <a:r>
                <a:rPr lang="en-US" sz="8000" b="1" baseline="30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3+</a:t>
              </a:r>
              <a:endParaRPr lang="th-TH" sz="8000" b="1" dirty="0">
                <a:latin typeface="TH Niramit AS" panose="02000506000000020004" pitchFamily="2" charset="-34"/>
                <a:cs typeface="TH Niramit AS" panose="02000506000000020004" pitchFamily="2" charset="-3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20997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กลุ่ม 39">
            <a:extLst>
              <a:ext uri="{FF2B5EF4-FFF2-40B4-BE49-F238E27FC236}">
                <a16:creationId xmlns:a16="http://schemas.microsoft.com/office/drawing/2014/main" id="{34F9B0D9-45E9-9EF1-CB99-5BE038CAFE7C}"/>
              </a:ext>
            </a:extLst>
          </p:cNvPr>
          <p:cNvGrpSpPr/>
          <p:nvPr/>
        </p:nvGrpSpPr>
        <p:grpSpPr>
          <a:xfrm>
            <a:off x="205154" y="287223"/>
            <a:ext cx="6447692" cy="1341641"/>
            <a:chOff x="205154" y="287223"/>
            <a:chExt cx="6447692" cy="1341641"/>
          </a:xfrm>
        </p:grpSpPr>
        <p:sp>
          <p:nvSpPr>
            <p:cNvPr id="4" name="สี่เหลี่ยมผืนผ้า 3">
              <a:extLst>
                <a:ext uri="{FF2B5EF4-FFF2-40B4-BE49-F238E27FC236}">
                  <a16:creationId xmlns:a16="http://schemas.microsoft.com/office/drawing/2014/main" id="{2B21B765-B98B-B92B-C604-8ABB3DC544A7}"/>
                </a:ext>
              </a:extLst>
            </p:cNvPr>
            <p:cNvSpPr/>
            <p:nvPr/>
          </p:nvSpPr>
          <p:spPr>
            <a:xfrm>
              <a:off x="205154" y="298938"/>
              <a:ext cx="2960077" cy="132343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6" name="สี่เหลี่ยมผืนผ้า 5">
              <a:extLst>
                <a:ext uri="{FF2B5EF4-FFF2-40B4-BE49-F238E27FC236}">
                  <a16:creationId xmlns:a16="http://schemas.microsoft.com/office/drawing/2014/main" id="{70DF46C3-5DEF-A118-3330-F12574D1C53C}"/>
                </a:ext>
              </a:extLst>
            </p:cNvPr>
            <p:cNvSpPr/>
            <p:nvPr/>
          </p:nvSpPr>
          <p:spPr>
            <a:xfrm>
              <a:off x="3692769" y="298938"/>
              <a:ext cx="2960077" cy="132992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14" name="กล่องข้อความ 13">
              <a:extLst>
                <a:ext uri="{FF2B5EF4-FFF2-40B4-BE49-F238E27FC236}">
                  <a16:creationId xmlns:a16="http://schemas.microsoft.com/office/drawing/2014/main" id="{982FAAF5-B47A-4D22-3137-D0505D68D06C}"/>
                </a:ext>
              </a:extLst>
            </p:cNvPr>
            <p:cNvSpPr txBox="1"/>
            <p:nvPr/>
          </p:nvSpPr>
          <p:spPr>
            <a:xfrm>
              <a:off x="380999" y="305425"/>
              <a:ext cx="260838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Na</a:t>
              </a:r>
              <a:r>
                <a:rPr lang="en-US" sz="8000" b="1" baseline="30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+</a:t>
              </a:r>
              <a:endParaRPr lang="th-TH" sz="8000" b="1" dirty="0">
                <a:latin typeface="TH Niramit AS" panose="02000506000000020004" pitchFamily="2" charset="-34"/>
                <a:cs typeface="TH Niramit AS" panose="02000506000000020004" pitchFamily="2" charset="-34"/>
              </a:endParaRPr>
            </a:p>
          </p:txBody>
        </p:sp>
        <p:sp>
          <p:nvSpPr>
            <p:cNvPr id="15" name="กล่องข้อความ 14">
              <a:extLst>
                <a:ext uri="{FF2B5EF4-FFF2-40B4-BE49-F238E27FC236}">
                  <a16:creationId xmlns:a16="http://schemas.microsoft.com/office/drawing/2014/main" id="{2163D2D7-E244-891D-9B5D-14440EC9A75D}"/>
                </a:ext>
              </a:extLst>
            </p:cNvPr>
            <p:cNvSpPr txBox="1"/>
            <p:nvPr/>
          </p:nvSpPr>
          <p:spPr>
            <a:xfrm>
              <a:off x="3868616" y="287223"/>
              <a:ext cx="260838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CN</a:t>
              </a:r>
              <a:r>
                <a:rPr lang="en-US" sz="8000" b="1" baseline="30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-</a:t>
              </a:r>
              <a:endParaRPr lang="th-TH" sz="8000" b="1" dirty="0">
                <a:latin typeface="TH Niramit AS" panose="02000506000000020004" pitchFamily="2" charset="-34"/>
                <a:cs typeface="TH Niramit AS" panose="02000506000000020004" pitchFamily="2" charset="-34"/>
              </a:endParaRPr>
            </a:p>
          </p:txBody>
        </p:sp>
        <p:cxnSp>
          <p:nvCxnSpPr>
            <p:cNvPr id="21" name="ตัวเชื่อมต่อตรง 20">
              <a:extLst>
                <a:ext uri="{FF2B5EF4-FFF2-40B4-BE49-F238E27FC236}">
                  <a16:creationId xmlns:a16="http://schemas.microsoft.com/office/drawing/2014/main" id="{E04E57AE-2BD7-BFD5-554E-C7C64EA79FB8}"/>
                </a:ext>
              </a:extLst>
            </p:cNvPr>
            <p:cNvCxnSpPr/>
            <p:nvPr/>
          </p:nvCxnSpPr>
          <p:spPr>
            <a:xfrm>
              <a:off x="205154" y="298938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ตัวเชื่อมต่อตรง 21">
              <a:extLst>
                <a:ext uri="{FF2B5EF4-FFF2-40B4-BE49-F238E27FC236}">
                  <a16:creationId xmlns:a16="http://schemas.microsoft.com/office/drawing/2014/main" id="{ECFF7BAA-CB1E-2AAA-3C54-730921186DC8}"/>
                </a:ext>
              </a:extLst>
            </p:cNvPr>
            <p:cNvCxnSpPr>
              <a:cxnSpLocks/>
            </p:cNvCxnSpPr>
            <p:nvPr/>
          </p:nvCxnSpPr>
          <p:spPr>
            <a:xfrm>
              <a:off x="3165231" y="299563"/>
              <a:ext cx="3487615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ตัวเชื่อมต่อตรง 22">
              <a:extLst>
                <a:ext uri="{FF2B5EF4-FFF2-40B4-BE49-F238E27FC236}">
                  <a16:creationId xmlns:a16="http://schemas.microsoft.com/office/drawing/2014/main" id="{1F711DCA-5A86-1CC0-910B-D12472E2CABE}"/>
                </a:ext>
              </a:extLst>
            </p:cNvPr>
            <p:cNvCxnSpPr/>
            <p:nvPr/>
          </p:nvCxnSpPr>
          <p:spPr>
            <a:xfrm>
              <a:off x="205154" y="1623646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ตัวเชื่อมต่อตรง 23">
              <a:extLst>
                <a:ext uri="{FF2B5EF4-FFF2-40B4-BE49-F238E27FC236}">
                  <a16:creationId xmlns:a16="http://schemas.microsoft.com/office/drawing/2014/main" id="{991CCD5D-1BC7-3994-28A0-88BA57F35D6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65231" y="1617149"/>
              <a:ext cx="3487615" cy="585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ตัวเชื่อมต่อตรง 25">
              <a:extLst>
                <a:ext uri="{FF2B5EF4-FFF2-40B4-BE49-F238E27FC236}">
                  <a16:creationId xmlns:a16="http://schemas.microsoft.com/office/drawing/2014/main" id="{E926B89C-D4FC-FB22-6C1B-47A75CA94AF8}"/>
                </a:ext>
              </a:extLst>
            </p:cNvPr>
            <p:cNvCxnSpPr/>
            <p:nvPr/>
          </p:nvCxnSpPr>
          <p:spPr>
            <a:xfrm>
              <a:off x="205154" y="287223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ตัวเชื่อมต่อตรง 26">
              <a:extLst>
                <a:ext uri="{FF2B5EF4-FFF2-40B4-BE49-F238E27FC236}">
                  <a16:creationId xmlns:a16="http://schemas.microsoft.com/office/drawing/2014/main" id="{7C4BF92B-C882-C343-87C7-5610BE05E26D}"/>
                </a:ext>
              </a:extLst>
            </p:cNvPr>
            <p:cNvCxnSpPr/>
            <p:nvPr/>
          </p:nvCxnSpPr>
          <p:spPr>
            <a:xfrm>
              <a:off x="6652846" y="293085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ตัวเชื่อมต่อตรง 29">
              <a:extLst>
                <a:ext uri="{FF2B5EF4-FFF2-40B4-BE49-F238E27FC236}">
                  <a16:creationId xmlns:a16="http://schemas.microsoft.com/office/drawing/2014/main" id="{5865791C-C289-900F-F463-130CDD28A42F}"/>
                </a:ext>
              </a:extLst>
            </p:cNvPr>
            <p:cNvCxnSpPr/>
            <p:nvPr/>
          </p:nvCxnSpPr>
          <p:spPr>
            <a:xfrm>
              <a:off x="3165231" y="287223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ตัวเชื่อมต่อตรง 30">
              <a:extLst>
                <a:ext uri="{FF2B5EF4-FFF2-40B4-BE49-F238E27FC236}">
                  <a16:creationId xmlns:a16="http://schemas.microsoft.com/office/drawing/2014/main" id="{61371F42-D63B-80F2-864C-4709C977E89A}"/>
                </a:ext>
              </a:extLst>
            </p:cNvPr>
            <p:cNvCxnSpPr/>
            <p:nvPr/>
          </p:nvCxnSpPr>
          <p:spPr>
            <a:xfrm>
              <a:off x="3165231" y="1242016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ตัวเชื่อมต่อตรง 34">
              <a:extLst>
                <a:ext uri="{FF2B5EF4-FFF2-40B4-BE49-F238E27FC236}">
                  <a16:creationId xmlns:a16="http://schemas.microsoft.com/office/drawing/2014/main" id="{2BC71DCF-F3F1-3856-47F3-02E8F0F96EB4}"/>
                </a:ext>
              </a:extLst>
            </p:cNvPr>
            <p:cNvCxnSpPr/>
            <p:nvPr/>
          </p:nvCxnSpPr>
          <p:spPr>
            <a:xfrm>
              <a:off x="3692769" y="674071"/>
              <a:ext cx="0" cy="56794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ตัวเชื่อมต่อตรง 36">
              <a:extLst>
                <a:ext uri="{FF2B5EF4-FFF2-40B4-BE49-F238E27FC236}">
                  <a16:creationId xmlns:a16="http://schemas.microsoft.com/office/drawing/2014/main" id="{7CE8F53F-0C28-5185-D9C4-7B2C15A2D34D}"/>
                </a:ext>
              </a:extLst>
            </p:cNvPr>
            <p:cNvCxnSpPr/>
            <p:nvPr/>
          </p:nvCxnSpPr>
          <p:spPr>
            <a:xfrm>
              <a:off x="3165231" y="674071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ตัวเชื่อมต่อตรง 37">
              <a:extLst>
                <a:ext uri="{FF2B5EF4-FFF2-40B4-BE49-F238E27FC236}">
                  <a16:creationId xmlns:a16="http://schemas.microsoft.com/office/drawing/2014/main" id="{950F95C0-F8E3-4A89-0766-B53CB436AD03}"/>
                </a:ext>
              </a:extLst>
            </p:cNvPr>
            <p:cNvCxnSpPr/>
            <p:nvPr/>
          </p:nvCxnSpPr>
          <p:spPr>
            <a:xfrm>
              <a:off x="3165231" y="1236149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2" name="กลุ่ม 41">
            <a:extLst>
              <a:ext uri="{FF2B5EF4-FFF2-40B4-BE49-F238E27FC236}">
                <a16:creationId xmlns:a16="http://schemas.microsoft.com/office/drawing/2014/main" id="{4A5DB983-9E58-B3AE-238B-C615470840F9}"/>
              </a:ext>
            </a:extLst>
          </p:cNvPr>
          <p:cNvGrpSpPr/>
          <p:nvPr/>
        </p:nvGrpSpPr>
        <p:grpSpPr>
          <a:xfrm>
            <a:off x="205153" y="1628556"/>
            <a:ext cx="6447692" cy="1341641"/>
            <a:chOff x="205154" y="287223"/>
            <a:chExt cx="6447692" cy="1341641"/>
          </a:xfrm>
        </p:grpSpPr>
        <p:sp>
          <p:nvSpPr>
            <p:cNvPr id="43" name="สี่เหลี่ยมผืนผ้า 42">
              <a:extLst>
                <a:ext uri="{FF2B5EF4-FFF2-40B4-BE49-F238E27FC236}">
                  <a16:creationId xmlns:a16="http://schemas.microsoft.com/office/drawing/2014/main" id="{8E6BF03C-43C3-68D0-E1AB-3505B535494C}"/>
                </a:ext>
              </a:extLst>
            </p:cNvPr>
            <p:cNvSpPr/>
            <p:nvPr/>
          </p:nvSpPr>
          <p:spPr>
            <a:xfrm>
              <a:off x="205154" y="298938"/>
              <a:ext cx="2960077" cy="132343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44" name="สี่เหลี่ยมผืนผ้า 43">
              <a:extLst>
                <a:ext uri="{FF2B5EF4-FFF2-40B4-BE49-F238E27FC236}">
                  <a16:creationId xmlns:a16="http://schemas.microsoft.com/office/drawing/2014/main" id="{E83B95E8-1C1C-9277-94CB-F330401BDB0D}"/>
                </a:ext>
              </a:extLst>
            </p:cNvPr>
            <p:cNvSpPr/>
            <p:nvPr/>
          </p:nvSpPr>
          <p:spPr>
            <a:xfrm>
              <a:off x="3692769" y="298938"/>
              <a:ext cx="2960077" cy="132992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45" name="กล่องข้อความ 44">
              <a:extLst>
                <a:ext uri="{FF2B5EF4-FFF2-40B4-BE49-F238E27FC236}">
                  <a16:creationId xmlns:a16="http://schemas.microsoft.com/office/drawing/2014/main" id="{B975C555-FABA-2DA1-ABF5-01DD471DAB34}"/>
                </a:ext>
              </a:extLst>
            </p:cNvPr>
            <p:cNvSpPr txBox="1"/>
            <p:nvPr/>
          </p:nvSpPr>
          <p:spPr>
            <a:xfrm>
              <a:off x="380999" y="305425"/>
              <a:ext cx="260838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Li</a:t>
              </a:r>
              <a:r>
                <a:rPr lang="en-US" sz="8000" b="1" baseline="30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+</a:t>
              </a:r>
              <a:endParaRPr lang="th-TH" sz="8000" b="1" dirty="0">
                <a:latin typeface="TH Niramit AS" panose="02000506000000020004" pitchFamily="2" charset="-34"/>
                <a:cs typeface="TH Niramit AS" panose="02000506000000020004" pitchFamily="2" charset="-34"/>
              </a:endParaRPr>
            </a:p>
          </p:txBody>
        </p:sp>
        <p:sp>
          <p:nvSpPr>
            <p:cNvPr id="46" name="กล่องข้อความ 45">
              <a:extLst>
                <a:ext uri="{FF2B5EF4-FFF2-40B4-BE49-F238E27FC236}">
                  <a16:creationId xmlns:a16="http://schemas.microsoft.com/office/drawing/2014/main" id="{522BF35F-DFC8-F378-4108-4BDF9191E100}"/>
                </a:ext>
              </a:extLst>
            </p:cNvPr>
            <p:cNvSpPr txBox="1"/>
            <p:nvPr/>
          </p:nvSpPr>
          <p:spPr>
            <a:xfrm>
              <a:off x="3868616" y="287223"/>
              <a:ext cx="260838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Cl</a:t>
              </a:r>
              <a:r>
                <a:rPr lang="en-US" sz="8000" b="1" baseline="30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-</a:t>
              </a:r>
              <a:endParaRPr lang="th-TH" sz="8000" b="1" dirty="0">
                <a:latin typeface="TH Niramit AS" panose="02000506000000020004" pitchFamily="2" charset="-34"/>
                <a:cs typeface="TH Niramit AS" panose="02000506000000020004" pitchFamily="2" charset="-34"/>
              </a:endParaRPr>
            </a:p>
          </p:txBody>
        </p:sp>
        <p:cxnSp>
          <p:nvCxnSpPr>
            <p:cNvPr id="47" name="ตัวเชื่อมต่อตรง 46">
              <a:extLst>
                <a:ext uri="{FF2B5EF4-FFF2-40B4-BE49-F238E27FC236}">
                  <a16:creationId xmlns:a16="http://schemas.microsoft.com/office/drawing/2014/main" id="{E9031F38-7F2B-9DB5-C7FD-69B13E676652}"/>
                </a:ext>
              </a:extLst>
            </p:cNvPr>
            <p:cNvCxnSpPr/>
            <p:nvPr/>
          </p:nvCxnSpPr>
          <p:spPr>
            <a:xfrm>
              <a:off x="205154" y="298938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ตัวเชื่อมต่อตรง 47">
              <a:extLst>
                <a:ext uri="{FF2B5EF4-FFF2-40B4-BE49-F238E27FC236}">
                  <a16:creationId xmlns:a16="http://schemas.microsoft.com/office/drawing/2014/main" id="{FE3B5201-C04A-F1E8-5676-4CB81DB3BBBF}"/>
                </a:ext>
              </a:extLst>
            </p:cNvPr>
            <p:cNvCxnSpPr>
              <a:cxnSpLocks/>
            </p:cNvCxnSpPr>
            <p:nvPr/>
          </p:nvCxnSpPr>
          <p:spPr>
            <a:xfrm>
              <a:off x="3165231" y="299563"/>
              <a:ext cx="3487615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ตัวเชื่อมต่อตรง 48">
              <a:extLst>
                <a:ext uri="{FF2B5EF4-FFF2-40B4-BE49-F238E27FC236}">
                  <a16:creationId xmlns:a16="http://schemas.microsoft.com/office/drawing/2014/main" id="{A2C21FBC-32BB-0595-43BF-C1538F9E96A1}"/>
                </a:ext>
              </a:extLst>
            </p:cNvPr>
            <p:cNvCxnSpPr/>
            <p:nvPr/>
          </p:nvCxnSpPr>
          <p:spPr>
            <a:xfrm>
              <a:off x="205154" y="1623646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ตัวเชื่อมต่อตรง 49">
              <a:extLst>
                <a:ext uri="{FF2B5EF4-FFF2-40B4-BE49-F238E27FC236}">
                  <a16:creationId xmlns:a16="http://schemas.microsoft.com/office/drawing/2014/main" id="{A2F1A8BA-B48A-8B8E-C131-99F95B76859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65231" y="1617149"/>
              <a:ext cx="3487615" cy="585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ตัวเชื่อมต่อตรง 50">
              <a:extLst>
                <a:ext uri="{FF2B5EF4-FFF2-40B4-BE49-F238E27FC236}">
                  <a16:creationId xmlns:a16="http://schemas.microsoft.com/office/drawing/2014/main" id="{4E71B1E6-C3B7-EB34-9475-009BD5EFFE0C}"/>
                </a:ext>
              </a:extLst>
            </p:cNvPr>
            <p:cNvCxnSpPr/>
            <p:nvPr/>
          </p:nvCxnSpPr>
          <p:spPr>
            <a:xfrm>
              <a:off x="205154" y="287223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ตัวเชื่อมต่อตรง 51">
              <a:extLst>
                <a:ext uri="{FF2B5EF4-FFF2-40B4-BE49-F238E27FC236}">
                  <a16:creationId xmlns:a16="http://schemas.microsoft.com/office/drawing/2014/main" id="{9B3BFED2-6516-C162-BBFD-583A92C7F8E6}"/>
                </a:ext>
              </a:extLst>
            </p:cNvPr>
            <p:cNvCxnSpPr/>
            <p:nvPr/>
          </p:nvCxnSpPr>
          <p:spPr>
            <a:xfrm>
              <a:off x="6652846" y="293085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ตัวเชื่อมต่อตรง 52">
              <a:extLst>
                <a:ext uri="{FF2B5EF4-FFF2-40B4-BE49-F238E27FC236}">
                  <a16:creationId xmlns:a16="http://schemas.microsoft.com/office/drawing/2014/main" id="{0BD2FF08-9D57-8566-EB73-0A22CA997656}"/>
                </a:ext>
              </a:extLst>
            </p:cNvPr>
            <p:cNvCxnSpPr/>
            <p:nvPr/>
          </p:nvCxnSpPr>
          <p:spPr>
            <a:xfrm>
              <a:off x="3165231" y="287223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ตัวเชื่อมต่อตรง 53">
              <a:extLst>
                <a:ext uri="{FF2B5EF4-FFF2-40B4-BE49-F238E27FC236}">
                  <a16:creationId xmlns:a16="http://schemas.microsoft.com/office/drawing/2014/main" id="{B0ADABD1-7232-F6A5-1A10-E5B3DB53931A}"/>
                </a:ext>
              </a:extLst>
            </p:cNvPr>
            <p:cNvCxnSpPr/>
            <p:nvPr/>
          </p:nvCxnSpPr>
          <p:spPr>
            <a:xfrm>
              <a:off x="3165231" y="1242016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ตัวเชื่อมต่อตรง 54">
              <a:extLst>
                <a:ext uri="{FF2B5EF4-FFF2-40B4-BE49-F238E27FC236}">
                  <a16:creationId xmlns:a16="http://schemas.microsoft.com/office/drawing/2014/main" id="{98D4FF7C-0C73-93B3-B375-55CE35225067}"/>
                </a:ext>
              </a:extLst>
            </p:cNvPr>
            <p:cNvCxnSpPr/>
            <p:nvPr/>
          </p:nvCxnSpPr>
          <p:spPr>
            <a:xfrm>
              <a:off x="3692769" y="674071"/>
              <a:ext cx="0" cy="56794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ตัวเชื่อมต่อตรง 55">
              <a:extLst>
                <a:ext uri="{FF2B5EF4-FFF2-40B4-BE49-F238E27FC236}">
                  <a16:creationId xmlns:a16="http://schemas.microsoft.com/office/drawing/2014/main" id="{D3BC56E0-3239-392F-3C65-8F1F09D8611D}"/>
                </a:ext>
              </a:extLst>
            </p:cNvPr>
            <p:cNvCxnSpPr/>
            <p:nvPr/>
          </p:nvCxnSpPr>
          <p:spPr>
            <a:xfrm>
              <a:off x="3165231" y="674071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ตัวเชื่อมต่อตรง 56">
              <a:extLst>
                <a:ext uri="{FF2B5EF4-FFF2-40B4-BE49-F238E27FC236}">
                  <a16:creationId xmlns:a16="http://schemas.microsoft.com/office/drawing/2014/main" id="{091E344C-CCCA-38FE-4D57-6510C0BDA7F7}"/>
                </a:ext>
              </a:extLst>
            </p:cNvPr>
            <p:cNvCxnSpPr/>
            <p:nvPr/>
          </p:nvCxnSpPr>
          <p:spPr>
            <a:xfrm>
              <a:off x="3165231" y="1236149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8" name="กลุ่ม 57">
            <a:extLst>
              <a:ext uri="{FF2B5EF4-FFF2-40B4-BE49-F238E27FC236}">
                <a16:creationId xmlns:a16="http://schemas.microsoft.com/office/drawing/2014/main" id="{36886E91-33C3-FD66-AF54-D2D1EDFF07CC}"/>
              </a:ext>
            </a:extLst>
          </p:cNvPr>
          <p:cNvGrpSpPr/>
          <p:nvPr/>
        </p:nvGrpSpPr>
        <p:grpSpPr>
          <a:xfrm>
            <a:off x="205153" y="2970505"/>
            <a:ext cx="6447692" cy="1341641"/>
            <a:chOff x="205154" y="287223"/>
            <a:chExt cx="6447692" cy="1341641"/>
          </a:xfrm>
        </p:grpSpPr>
        <p:sp>
          <p:nvSpPr>
            <p:cNvPr id="59" name="สี่เหลี่ยมผืนผ้า 58">
              <a:extLst>
                <a:ext uri="{FF2B5EF4-FFF2-40B4-BE49-F238E27FC236}">
                  <a16:creationId xmlns:a16="http://schemas.microsoft.com/office/drawing/2014/main" id="{3E4E24E8-EB58-1646-BDC4-C76538D38151}"/>
                </a:ext>
              </a:extLst>
            </p:cNvPr>
            <p:cNvSpPr/>
            <p:nvPr/>
          </p:nvSpPr>
          <p:spPr>
            <a:xfrm>
              <a:off x="205154" y="298938"/>
              <a:ext cx="2960077" cy="132343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60" name="สี่เหลี่ยมผืนผ้า 59">
              <a:extLst>
                <a:ext uri="{FF2B5EF4-FFF2-40B4-BE49-F238E27FC236}">
                  <a16:creationId xmlns:a16="http://schemas.microsoft.com/office/drawing/2014/main" id="{A6A1AE36-104C-063A-9352-7E79F1975912}"/>
                </a:ext>
              </a:extLst>
            </p:cNvPr>
            <p:cNvSpPr/>
            <p:nvPr/>
          </p:nvSpPr>
          <p:spPr>
            <a:xfrm>
              <a:off x="3692769" y="298938"/>
              <a:ext cx="2960077" cy="132992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61" name="กล่องข้อความ 60">
              <a:extLst>
                <a:ext uri="{FF2B5EF4-FFF2-40B4-BE49-F238E27FC236}">
                  <a16:creationId xmlns:a16="http://schemas.microsoft.com/office/drawing/2014/main" id="{BFC22D8A-1D21-ED4B-42B4-0D57E668A0C5}"/>
                </a:ext>
              </a:extLst>
            </p:cNvPr>
            <p:cNvSpPr txBox="1"/>
            <p:nvPr/>
          </p:nvSpPr>
          <p:spPr>
            <a:xfrm>
              <a:off x="380999" y="305425"/>
              <a:ext cx="260838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Li</a:t>
              </a:r>
              <a:r>
                <a:rPr lang="en-US" sz="8000" b="1" baseline="30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+</a:t>
              </a:r>
              <a:endParaRPr lang="th-TH" sz="8000" b="1" dirty="0">
                <a:latin typeface="TH Niramit AS" panose="02000506000000020004" pitchFamily="2" charset="-34"/>
                <a:cs typeface="TH Niramit AS" panose="02000506000000020004" pitchFamily="2" charset="-34"/>
              </a:endParaRPr>
            </a:p>
          </p:txBody>
        </p:sp>
        <p:sp>
          <p:nvSpPr>
            <p:cNvPr id="62" name="กล่องข้อความ 61">
              <a:extLst>
                <a:ext uri="{FF2B5EF4-FFF2-40B4-BE49-F238E27FC236}">
                  <a16:creationId xmlns:a16="http://schemas.microsoft.com/office/drawing/2014/main" id="{4692232F-6EC9-75D1-C6CF-28FC76511AEF}"/>
                </a:ext>
              </a:extLst>
            </p:cNvPr>
            <p:cNvSpPr txBox="1"/>
            <p:nvPr/>
          </p:nvSpPr>
          <p:spPr>
            <a:xfrm>
              <a:off x="3868616" y="287223"/>
              <a:ext cx="260838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OH</a:t>
              </a:r>
              <a:r>
                <a:rPr lang="en-US" sz="8000" b="1" baseline="30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-</a:t>
              </a:r>
              <a:endParaRPr lang="th-TH" sz="8000" b="1" dirty="0">
                <a:latin typeface="TH Niramit AS" panose="02000506000000020004" pitchFamily="2" charset="-34"/>
                <a:cs typeface="TH Niramit AS" panose="02000506000000020004" pitchFamily="2" charset="-34"/>
              </a:endParaRPr>
            </a:p>
          </p:txBody>
        </p:sp>
        <p:cxnSp>
          <p:nvCxnSpPr>
            <p:cNvPr id="63" name="ตัวเชื่อมต่อตรง 62">
              <a:extLst>
                <a:ext uri="{FF2B5EF4-FFF2-40B4-BE49-F238E27FC236}">
                  <a16:creationId xmlns:a16="http://schemas.microsoft.com/office/drawing/2014/main" id="{7C649C5C-A0E1-5BFF-F744-0138966DB6B2}"/>
                </a:ext>
              </a:extLst>
            </p:cNvPr>
            <p:cNvCxnSpPr/>
            <p:nvPr/>
          </p:nvCxnSpPr>
          <p:spPr>
            <a:xfrm>
              <a:off x="205154" y="298938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ตัวเชื่อมต่อตรง 63">
              <a:extLst>
                <a:ext uri="{FF2B5EF4-FFF2-40B4-BE49-F238E27FC236}">
                  <a16:creationId xmlns:a16="http://schemas.microsoft.com/office/drawing/2014/main" id="{61D8D6B1-905F-1999-ABEC-A656B8B75947}"/>
                </a:ext>
              </a:extLst>
            </p:cNvPr>
            <p:cNvCxnSpPr>
              <a:cxnSpLocks/>
            </p:cNvCxnSpPr>
            <p:nvPr/>
          </p:nvCxnSpPr>
          <p:spPr>
            <a:xfrm>
              <a:off x="3165231" y="299563"/>
              <a:ext cx="3487615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ตัวเชื่อมต่อตรง 64">
              <a:extLst>
                <a:ext uri="{FF2B5EF4-FFF2-40B4-BE49-F238E27FC236}">
                  <a16:creationId xmlns:a16="http://schemas.microsoft.com/office/drawing/2014/main" id="{AB3A5DB0-CB70-D9CF-3B2E-ED300CE890B2}"/>
                </a:ext>
              </a:extLst>
            </p:cNvPr>
            <p:cNvCxnSpPr/>
            <p:nvPr/>
          </p:nvCxnSpPr>
          <p:spPr>
            <a:xfrm>
              <a:off x="205154" y="1623646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6" name="ตัวเชื่อมต่อตรง 65">
              <a:extLst>
                <a:ext uri="{FF2B5EF4-FFF2-40B4-BE49-F238E27FC236}">
                  <a16:creationId xmlns:a16="http://schemas.microsoft.com/office/drawing/2014/main" id="{FF9407BA-598A-22B9-5261-D34B5AD2417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65231" y="1617149"/>
              <a:ext cx="3487615" cy="585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ตัวเชื่อมต่อตรง 66">
              <a:extLst>
                <a:ext uri="{FF2B5EF4-FFF2-40B4-BE49-F238E27FC236}">
                  <a16:creationId xmlns:a16="http://schemas.microsoft.com/office/drawing/2014/main" id="{F2DA955D-AF77-6C47-15D9-B9546B864E8C}"/>
                </a:ext>
              </a:extLst>
            </p:cNvPr>
            <p:cNvCxnSpPr/>
            <p:nvPr/>
          </p:nvCxnSpPr>
          <p:spPr>
            <a:xfrm>
              <a:off x="205154" y="287223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8" name="ตัวเชื่อมต่อตรง 67">
              <a:extLst>
                <a:ext uri="{FF2B5EF4-FFF2-40B4-BE49-F238E27FC236}">
                  <a16:creationId xmlns:a16="http://schemas.microsoft.com/office/drawing/2014/main" id="{E25697CF-523A-A8C8-854C-CC99F110A922}"/>
                </a:ext>
              </a:extLst>
            </p:cNvPr>
            <p:cNvCxnSpPr/>
            <p:nvPr/>
          </p:nvCxnSpPr>
          <p:spPr>
            <a:xfrm>
              <a:off x="6652846" y="293085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9" name="ตัวเชื่อมต่อตรง 68">
              <a:extLst>
                <a:ext uri="{FF2B5EF4-FFF2-40B4-BE49-F238E27FC236}">
                  <a16:creationId xmlns:a16="http://schemas.microsoft.com/office/drawing/2014/main" id="{F87DFCBB-BBD8-00C8-45F5-8C0D94E5B8D9}"/>
                </a:ext>
              </a:extLst>
            </p:cNvPr>
            <p:cNvCxnSpPr/>
            <p:nvPr/>
          </p:nvCxnSpPr>
          <p:spPr>
            <a:xfrm>
              <a:off x="3165231" y="287223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0" name="ตัวเชื่อมต่อตรง 69">
              <a:extLst>
                <a:ext uri="{FF2B5EF4-FFF2-40B4-BE49-F238E27FC236}">
                  <a16:creationId xmlns:a16="http://schemas.microsoft.com/office/drawing/2014/main" id="{E9FB9A69-2A2D-66BE-C129-726603778E97}"/>
                </a:ext>
              </a:extLst>
            </p:cNvPr>
            <p:cNvCxnSpPr/>
            <p:nvPr/>
          </p:nvCxnSpPr>
          <p:spPr>
            <a:xfrm>
              <a:off x="3165231" y="1242016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1" name="ตัวเชื่อมต่อตรง 70">
              <a:extLst>
                <a:ext uri="{FF2B5EF4-FFF2-40B4-BE49-F238E27FC236}">
                  <a16:creationId xmlns:a16="http://schemas.microsoft.com/office/drawing/2014/main" id="{324129C2-E8E7-1DCE-F447-21A0D1CC82C1}"/>
                </a:ext>
              </a:extLst>
            </p:cNvPr>
            <p:cNvCxnSpPr/>
            <p:nvPr/>
          </p:nvCxnSpPr>
          <p:spPr>
            <a:xfrm>
              <a:off x="3692769" y="674071"/>
              <a:ext cx="0" cy="56794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2" name="ตัวเชื่อมต่อตรง 71">
              <a:extLst>
                <a:ext uri="{FF2B5EF4-FFF2-40B4-BE49-F238E27FC236}">
                  <a16:creationId xmlns:a16="http://schemas.microsoft.com/office/drawing/2014/main" id="{FB774356-7C40-3031-E6CB-D68B9AFED91F}"/>
                </a:ext>
              </a:extLst>
            </p:cNvPr>
            <p:cNvCxnSpPr/>
            <p:nvPr/>
          </p:nvCxnSpPr>
          <p:spPr>
            <a:xfrm>
              <a:off x="3165231" y="674071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ตัวเชื่อมต่อตรง 72">
              <a:extLst>
                <a:ext uri="{FF2B5EF4-FFF2-40B4-BE49-F238E27FC236}">
                  <a16:creationId xmlns:a16="http://schemas.microsoft.com/office/drawing/2014/main" id="{D5543FBA-AA28-4A9F-BF44-B76DC053963D}"/>
                </a:ext>
              </a:extLst>
            </p:cNvPr>
            <p:cNvCxnSpPr/>
            <p:nvPr/>
          </p:nvCxnSpPr>
          <p:spPr>
            <a:xfrm>
              <a:off x="3165231" y="1236149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4" name="กลุ่ม 73">
            <a:extLst>
              <a:ext uri="{FF2B5EF4-FFF2-40B4-BE49-F238E27FC236}">
                <a16:creationId xmlns:a16="http://schemas.microsoft.com/office/drawing/2014/main" id="{11B162DC-D66E-ADC6-937A-E4568317EF80}"/>
              </a:ext>
            </a:extLst>
          </p:cNvPr>
          <p:cNvGrpSpPr/>
          <p:nvPr/>
        </p:nvGrpSpPr>
        <p:grpSpPr>
          <a:xfrm>
            <a:off x="205153" y="4315099"/>
            <a:ext cx="6447692" cy="1341641"/>
            <a:chOff x="205154" y="287223"/>
            <a:chExt cx="6447692" cy="1341641"/>
          </a:xfrm>
        </p:grpSpPr>
        <p:sp>
          <p:nvSpPr>
            <p:cNvPr id="75" name="สี่เหลี่ยมผืนผ้า 74">
              <a:extLst>
                <a:ext uri="{FF2B5EF4-FFF2-40B4-BE49-F238E27FC236}">
                  <a16:creationId xmlns:a16="http://schemas.microsoft.com/office/drawing/2014/main" id="{A2F723EE-EADA-BA4B-F1CC-4535A63D6A97}"/>
                </a:ext>
              </a:extLst>
            </p:cNvPr>
            <p:cNvSpPr/>
            <p:nvPr/>
          </p:nvSpPr>
          <p:spPr>
            <a:xfrm>
              <a:off x="205154" y="298938"/>
              <a:ext cx="2960077" cy="132343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76" name="สี่เหลี่ยมผืนผ้า 75">
              <a:extLst>
                <a:ext uri="{FF2B5EF4-FFF2-40B4-BE49-F238E27FC236}">
                  <a16:creationId xmlns:a16="http://schemas.microsoft.com/office/drawing/2014/main" id="{C549C626-1A58-AEFB-1E0F-5285AB5B5D4C}"/>
                </a:ext>
              </a:extLst>
            </p:cNvPr>
            <p:cNvSpPr/>
            <p:nvPr/>
          </p:nvSpPr>
          <p:spPr>
            <a:xfrm>
              <a:off x="3692769" y="298938"/>
              <a:ext cx="2960077" cy="132992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77" name="กล่องข้อความ 76">
              <a:extLst>
                <a:ext uri="{FF2B5EF4-FFF2-40B4-BE49-F238E27FC236}">
                  <a16:creationId xmlns:a16="http://schemas.microsoft.com/office/drawing/2014/main" id="{E1DF023B-8482-E5B4-2AE5-D7670CBC46E0}"/>
                </a:ext>
              </a:extLst>
            </p:cNvPr>
            <p:cNvSpPr txBox="1"/>
            <p:nvPr/>
          </p:nvSpPr>
          <p:spPr>
            <a:xfrm>
              <a:off x="380999" y="305425"/>
              <a:ext cx="260838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Li</a:t>
              </a:r>
              <a:r>
                <a:rPr lang="en-US" sz="8000" b="1" baseline="30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+</a:t>
              </a:r>
              <a:endParaRPr lang="th-TH" sz="8000" b="1" dirty="0">
                <a:latin typeface="TH Niramit AS" panose="02000506000000020004" pitchFamily="2" charset="-34"/>
                <a:cs typeface="TH Niramit AS" panose="02000506000000020004" pitchFamily="2" charset="-34"/>
              </a:endParaRPr>
            </a:p>
          </p:txBody>
        </p:sp>
        <p:sp>
          <p:nvSpPr>
            <p:cNvPr id="78" name="กล่องข้อความ 77">
              <a:extLst>
                <a:ext uri="{FF2B5EF4-FFF2-40B4-BE49-F238E27FC236}">
                  <a16:creationId xmlns:a16="http://schemas.microsoft.com/office/drawing/2014/main" id="{C2F46EE5-BC19-0C3A-A6C8-E70328408F62}"/>
                </a:ext>
              </a:extLst>
            </p:cNvPr>
            <p:cNvSpPr txBox="1"/>
            <p:nvPr/>
          </p:nvSpPr>
          <p:spPr>
            <a:xfrm>
              <a:off x="3868616" y="287223"/>
              <a:ext cx="260838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CN</a:t>
              </a:r>
              <a:r>
                <a:rPr lang="en-US" sz="8000" b="1" baseline="30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-</a:t>
              </a:r>
              <a:endParaRPr lang="th-TH" sz="8000" b="1" dirty="0">
                <a:latin typeface="TH Niramit AS" panose="02000506000000020004" pitchFamily="2" charset="-34"/>
                <a:cs typeface="TH Niramit AS" panose="02000506000000020004" pitchFamily="2" charset="-34"/>
              </a:endParaRPr>
            </a:p>
          </p:txBody>
        </p:sp>
        <p:cxnSp>
          <p:nvCxnSpPr>
            <p:cNvPr id="79" name="ตัวเชื่อมต่อตรง 78">
              <a:extLst>
                <a:ext uri="{FF2B5EF4-FFF2-40B4-BE49-F238E27FC236}">
                  <a16:creationId xmlns:a16="http://schemas.microsoft.com/office/drawing/2014/main" id="{64B280DA-32B3-3B81-2F82-33AA49D6BC99}"/>
                </a:ext>
              </a:extLst>
            </p:cNvPr>
            <p:cNvCxnSpPr/>
            <p:nvPr/>
          </p:nvCxnSpPr>
          <p:spPr>
            <a:xfrm>
              <a:off x="205154" y="298938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0" name="ตัวเชื่อมต่อตรง 79">
              <a:extLst>
                <a:ext uri="{FF2B5EF4-FFF2-40B4-BE49-F238E27FC236}">
                  <a16:creationId xmlns:a16="http://schemas.microsoft.com/office/drawing/2014/main" id="{6D197494-7F37-C211-2870-C31E73FA3DD6}"/>
                </a:ext>
              </a:extLst>
            </p:cNvPr>
            <p:cNvCxnSpPr>
              <a:cxnSpLocks/>
            </p:cNvCxnSpPr>
            <p:nvPr/>
          </p:nvCxnSpPr>
          <p:spPr>
            <a:xfrm>
              <a:off x="3165231" y="299563"/>
              <a:ext cx="3487615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1" name="ตัวเชื่อมต่อตรง 80">
              <a:extLst>
                <a:ext uri="{FF2B5EF4-FFF2-40B4-BE49-F238E27FC236}">
                  <a16:creationId xmlns:a16="http://schemas.microsoft.com/office/drawing/2014/main" id="{6F50C3E9-E8BA-B8FC-0B8A-65B6D3A84E1D}"/>
                </a:ext>
              </a:extLst>
            </p:cNvPr>
            <p:cNvCxnSpPr/>
            <p:nvPr/>
          </p:nvCxnSpPr>
          <p:spPr>
            <a:xfrm>
              <a:off x="205154" y="1623646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2" name="ตัวเชื่อมต่อตรง 81">
              <a:extLst>
                <a:ext uri="{FF2B5EF4-FFF2-40B4-BE49-F238E27FC236}">
                  <a16:creationId xmlns:a16="http://schemas.microsoft.com/office/drawing/2014/main" id="{3AD6AFE0-1493-7110-08B8-40DFCE253C0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65231" y="1617149"/>
              <a:ext cx="3487615" cy="585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3" name="ตัวเชื่อมต่อตรง 82">
              <a:extLst>
                <a:ext uri="{FF2B5EF4-FFF2-40B4-BE49-F238E27FC236}">
                  <a16:creationId xmlns:a16="http://schemas.microsoft.com/office/drawing/2014/main" id="{4CEBA915-E0B4-1979-4BE2-914134EF92C8}"/>
                </a:ext>
              </a:extLst>
            </p:cNvPr>
            <p:cNvCxnSpPr/>
            <p:nvPr/>
          </p:nvCxnSpPr>
          <p:spPr>
            <a:xfrm>
              <a:off x="205154" y="287223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4" name="ตัวเชื่อมต่อตรง 83">
              <a:extLst>
                <a:ext uri="{FF2B5EF4-FFF2-40B4-BE49-F238E27FC236}">
                  <a16:creationId xmlns:a16="http://schemas.microsoft.com/office/drawing/2014/main" id="{9012E5CA-C7A1-8630-F58A-DA174CCC3FD8}"/>
                </a:ext>
              </a:extLst>
            </p:cNvPr>
            <p:cNvCxnSpPr/>
            <p:nvPr/>
          </p:nvCxnSpPr>
          <p:spPr>
            <a:xfrm>
              <a:off x="6652846" y="293085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5" name="ตัวเชื่อมต่อตรง 84">
              <a:extLst>
                <a:ext uri="{FF2B5EF4-FFF2-40B4-BE49-F238E27FC236}">
                  <a16:creationId xmlns:a16="http://schemas.microsoft.com/office/drawing/2014/main" id="{DE958B71-E30F-7DA0-54AF-C8A6C4C7E719}"/>
                </a:ext>
              </a:extLst>
            </p:cNvPr>
            <p:cNvCxnSpPr/>
            <p:nvPr/>
          </p:nvCxnSpPr>
          <p:spPr>
            <a:xfrm>
              <a:off x="3165231" y="287223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6" name="ตัวเชื่อมต่อตรง 85">
              <a:extLst>
                <a:ext uri="{FF2B5EF4-FFF2-40B4-BE49-F238E27FC236}">
                  <a16:creationId xmlns:a16="http://schemas.microsoft.com/office/drawing/2014/main" id="{4B832E4D-AD58-8088-A32B-966607504EA8}"/>
                </a:ext>
              </a:extLst>
            </p:cNvPr>
            <p:cNvCxnSpPr/>
            <p:nvPr/>
          </p:nvCxnSpPr>
          <p:spPr>
            <a:xfrm>
              <a:off x="3165231" y="1242016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7" name="ตัวเชื่อมต่อตรง 86">
              <a:extLst>
                <a:ext uri="{FF2B5EF4-FFF2-40B4-BE49-F238E27FC236}">
                  <a16:creationId xmlns:a16="http://schemas.microsoft.com/office/drawing/2014/main" id="{9108E237-FA38-D9B3-98B1-696EEA597831}"/>
                </a:ext>
              </a:extLst>
            </p:cNvPr>
            <p:cNvCxnSpPr/>
            <p:nvPr/>
          </p:nvCxnSpPr>
          <p:spPr>
            <a:xfrm>
              <a:off x="3692769" y="674071"/>
              <a:ext cx="0" cy="56794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ตัวเชื่อมต่อตรง 87">
              <a:extLst>
                <a:ext uri="{FF2B5EF4-FFF2-40B4-BE49-F238E27FC236}">
                  <a16:creationId xmlns:a16="http://schemas.microsoft.com/office/drawing/2014/main" id="{5D43D3FC-AD4C-0112-21A6-651A1BEFEDA2}"/>
                </a:ext>
              </a:extLst>
            </p:cNvPr>
            <p:cNvCxnSpPr/>
            <p:nvPr/>
          </p:nvCxnSpPr>
          <p:spPr>
            <a:xfrm>
              <a:off x="3165231" y="674071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9" name="ตัวเชื่อมต่อตรง 88">
              <a:extLst>
                <a:ext uri="{FF2B5EF4-FFF2-40B4-BE49-F238E27FC236}">
                  <a16:creationId xmlns:a16="http://schemas.microsoft.com/office/drawing/2014/main" id="{97748DF8-AA17-B45C-C169-0D2946C40478}"/>
                </a:ext>
              </a:extLst>
            </p:cNvPr>
            <p:cNvCxnSpPr/>
            <p:nvPr/>
          </p:nvCxnSpPr>
          <p:spPr>
            <a:xfrm>
              <a:off x="3165231" y="1236149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0" name="กลุ่ม 89">
            <a:extLst>
              <a:ext uri="{FF2B5EF4-FFF2-40B4-BE49-F238E27FC236}">
                <a16:creationId xmlns:a16="http://schemas.microsoft.com/office/drawing/2014/main" id="{D608FBF4-983C-EC6E-CBCE-9A0F07631652}"/>
              </a:ext>
            </a:extLst>
          </p:cNvPr>
          <p:cNvGrpSpPr/>
          <p:nvPr/>
        </p:nvGrpSpPr>
        <p:grpSpPr>
          <a:xfrm>
            <a:off x="205153" y="5654447"/>
            <a:ext cx="6447692" cy="1341641"/>
            <a:chOff x="205154" y="287223"/>
            <a:chExt cx="6447692" cy="1341641"/>
          </a:xfrm>
        </p:grpSpPr>
        <p:sp>
          <p:nvSpPr>
            <p:cNvPr id="91" name="สี่เหลี่ยมผืนผ้า 90">
              <a:extLst>
                <a:ext uri="{FF2B5EF4-FFF2-40B4-BE49-F238E27FC236}">
                  <a16:creationId xmlns:a16="http://schemas.microsoft.com/office/drawing/2014/main" id="{D8810B62-9159-576A-D017-396C3ADC8F6A}"/>
                </a:ext>
              </a:extLst>
            </p:cNvPr>
            <p:cNvSpPr/>
            <p:nvPr/>
          </p:nvSpPr>
          <p:spPr>
            <a:xfrm>
              <a:off x="205154" y="298938"/>
              <a:ext cx="2960077" cy="132343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92" name="สี่เหลี่ยมผืนผ้า 91">
              <a:extLst>
                <a:ext uri="{FF2B5EF4-FFF2-40B4-BE49-F238E27FC236}">
                  <a16:creationId xmlns:a16="http://schemas.microsoft.com/office/drawing/2014/main" id="{9B90C832-66A6-0AC5-5735-4E8A5E24A5F7}"/>
                </a:ext>
              </a:extLst>
            </p:cNvPr>
            <p:cNvSpPr/>
            <p:nvPr/>
          </p:nvSpPr>
          <p:spPr>
            <a:xfrm>
              <a:off x="3692769" y="298938"/>
              <a:ext cx="2960077" cy="132992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93" name="กล่องข้อความ 92">
              <a:extLst>
                <a:ext uri="{FF2B5EF4-FFF2-40B4-BE49-F238E27FC236}">
                  <a16:creationId xmlns:a16="http://schemas.microsoft.com/office/drawing/2014/main" id="{C7517154-72B2-D0EE-780D-3B6ECFD2196B}"/>
                </a:ext>
              </a:extLst>
            </p:cNvPr>
            <p:cNvSpPr txBox="1"/>
            <p:nvPr/>
          </p:nvSpPr>
          <p:spPr>
            <a:xfrm>
              <a:off x="380999" y="305425"/>
              <a:ext cx="260838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K</a:t>
              </a:r>
              <a:r>
                <a:rPr lang="en-US" sz="8000" b="1" baseline="30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+</a:t>
              </a:r>
              <a:endParaRPr lang="th-TH" sz="8000" b="1" dirty="0">
                <a:latin typeface="TH Niramit AS" panose="02000506000000020004" pitchFamily="2" charset="-34"/>
                <a:cs typeface="TH Niramit AS" panose="02000506000000020004" pitchFamily="2" charset="-34"/>
              </a:endParaRPr>
            </a:p>
          </p:txBody>
        </p:sp>
        <p:sp>
          <p:nvSpPr>
            <p:cNvPr id="94" name="กล่องข้อความ 93">
              <a:extLst>
                <a:ext uri="{FF2B5EF4-FFF2-40B4-BE49-F238E27FC236}">
                  <a16:creationId xmlns:a16="http://schemas.microsoft.com/office/drawing/2014/main" id="{591CB379-065B-C209-9AE4-DD81BE7A50C9}"/>
                </a:ext>
              </a:extLst>
            </p:cNvPr>
            <p:cNvSpPr txBox="1"/>
            <p:nvPr/>
          </p:nvSpPr>
          <p:spPr>
            <a:xfrm>
              <a:off x="3868616" y="287223"/>
              <a:ext cx="260838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MnO</a:t>
              </a:r>
              <a:r>
                <a:rPr lang="en-US" sz="8000" b="1" baseline="-25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4</a:t>
              </a:r>
              <a:r>
                <a:rPr lang="en-US" sz="8000" b="1" baseline="30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-</a:t>
              </a:r>
              <a:endParaRPr lang="th-TH" sz="8000" b="1" dirty="0">
                <a:latin typeface="TH Niramit AS" panose="02000506000000020004" pitchFamily="2" charset="-34"/>
                <a:cs typeface="TH Niramit AS" panose="02000506000000020004" pitchFamily="2" charset="-34"/>
              </a:endParaRPr>
            </a:p>
          </p:txBody>
        </p:sp>
        <p:cxnSp>
          <p:nvCxnSpPr>
            <p:cNvPr id="95" name="ตัวเชื่อมต่อตรง 94">
              <a:extLst>
                <a:ext uri="{FF2B5EF4-FFF2-40B4-BE49-F238E27FC236}">
                  <a16:creationId xmlns:a16="http://schemas.microsoft.com/office/drawing/2014/main" id="{32C8DACA-0D7C-EC28-0659-F12A519C74E0}"/>
                </a:ext>
              </a:extLst>
            </p:cNvPr>
            <p:cNvCxnSpPr/>
            <p:nvPr/>
          </p:nvCxnSpPr>
          <p:spPr>
            <a:xfrm>
              <a:off x="205154" y="298938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6" name="ตัวเชื่อมต่อตรง 95">
              <a:extLst>
                <a:ext uri="{FF2B5EF4-FFF2-40B4-BE49-F238E27FC236}">
                  <a16:creationId xmlns:a16="http://schemas.microsoft.com/office/drawing/2014/main" id="{41811CF5-6648-7E8F-246B-ADED53D111A2}"/>
                </a:ext>
              </a:extLst>
            </p:cNvPr>
            <p:cNvCxnSpPr>
              <a:cxnSpLocks/>
            </p:cNvCxnSpPr>
            <p:nvPr/>
          </p:nvCxnSpPr>
          <p:spPr>
            <a:xfrm>
              <a:off x="3165231" y="299563"/>
              <a:ext cx="3487615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7" name="ตัวเชื่อมต่อตรง 96">
              <a:extLst>
                <a:ext uri="{FF2B5EF4-FFF2-40B4-BE49-F238E27FC236}">
                  <a16:creationId xmlns:a16="http://schemas.microsoft.com/office/drawing/2014/main" id="{21E55568-9F62-6B82-0ED0-1EB55A35B7A2}"/>
                </a:ext>
              </a:extLst>
            </p:cNvPr>
            <p:cNvCxnSpPr/>
            <p:nvPr/>
          </p:nvCxnSpPr>
          <p:spPr>
            <a:xfrm>
              <a:off x="205154" y="1623646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8" name="ตัวเชื่อมต่อตรง 97">
              <a:extLst>
                <a:ext uri="{FF2B5EF4-FFF2-40B4-BE49-F238E27FC236}">
                  <a16:creationId xmlns:a16="http://schemas.microsoft.com/office/drawing/2014/main" id="{2B731980-037C-8138-13C9-9FBBB8EF76D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65231" y="1617149"/>
              <a:ext cx="3487615" cy="585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9" name="ตัวเชื่อมต่อตรง 98">
              <a:extLst>
                <a:ext uri="{FF2B5EF4-FFF2-40B4-BE49-F238E27FC236}">
                  <a16:creationId xmlns:a16="http://schemas.microsoft.com/office/drawing/2014/main" id="{EC78E337-7FD5-B613-0F19-239EE2DB3759}"/>
                </a:ext>
              </a:extLst>
            </p:cNvPr>
            <p:cNvCxnSpPr/>
            <p:nvPr/>
          </p:nvCxnSpPr>
          <p:spPr>
            <a:xfrm>
              <a:off x="205154" y="287223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0" name="ตัวเชื่อมต่อตรง 99">
              <a:extLst>
                <a:ext uri="{FF2B5EF4-FFF2-40B4-BE49-F238E27FC236}">
                  <a16:creationId xmlns:a16="http://schemas.microsoft.com/office/drawing/2014/main" id="{3438F59C-5F37-237E-E0FB-9E547CAB32B3}"/>
                </a:ext>
              </a:extLst>
            </p:cNvPr>
            <p:cNvCxnSpPr/>
            <p:nvPr/>
          </p:nvCxnSpPr>
          <p:spPr>
            <a:xfrm>
              <a:off x="6652846" y="293085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1" name="ตัวเชื่อมต่อตรง 100">
              <a:extLst>
                <a:ext uri="{FF2B5EF4-FFF2-40B4-BE49-F238E27FC236}">
                  <a16:creationId xmlns:a16="http://schemas.microsoft.com/office/drawing/2014/main" id="{38BABB43-D318-0C98-CF99-7B4763587880}"/>
                </a:ext>
              </a:extLst>
            </p:cNvPr>
            <p:cNvCxnSpPr/>
            <p:nvPr/>
          </p:nvCxnSpPr>
          <p:spPr>
            <a:xfrm>
              <a:off x="3165231" y="287223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2" name="ตัวเชื่อมต่อตรง 101">
              <a:extLst>
                <a:ext uri="{FF2B5EF4-FFF2-40B4-BE49-F238E27FC236}">
                  <a16:creationId xmlns:a16="http://schemas.microsoft.com/office/drawing/2014/main" id="{A56B67BE-7019-0E20-BFEB-C67A9CD1E569}"/>
                </a:ext>
              </a:extLst>
            </p:cNvPr>
            <p:cNvCxnSpPr/>
            <p:nvPr/>
          </p:nvCxnSpPr>
          <p:spPr>
            <a:xfrm>
              <a:off x="3165231" y="1242016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3" name="ตัวเชื่อมต่อตรง 102">
              <a:extLst>
                <a:ext uri="{FF2B5EF4-FFF2-40B4-BE49-F238E27FC236}">
                  <a16:creationId xmlns:a16="http://schemas.microsoft.com/office/drawing/2014/main" id="{46620946-84C1-C683-4B8A-BB3DD265E265}"/>
                </a:ext>
              </a:extLst>
            </p:cNvPr>
            <p:cNvCxnSpPr/>
            <p:nvPr/>
          </p:nvCxnSpPr>
          <p:spPr>
            <a:xfrm>
              <a:off x="3692769" y="674071"/>
              <a:ext cx="0" cy="56794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4" name="ตัวเชื่อมต่อตรง 103">
              <a:extLst>
                <a:ext uri="{FF2B5EF4-FFF2-40B4-BE49-F238E27FC236}">
                  <a16:creationId xmlns:a16="http://schemas.microsoft.com/office/drawing/2014/main" id="{EBEFFF61-A62A-6DED-FDC9-0D388E4E8855}"/>
                </a:ext>
              </a:extLst>
            </p:cNvPr>
            <p:cNvCxnSpPr/>
            <p:nvPr/>
          </p:nvCxnSpPr>
          <p:spPr>
            <a:xfrm>
              <a:off x="3165231" y="674071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5" name="ตัวเชื่อมต่อตรง 104">
              <a:extLst>
                <a:ext uri="{FF2B5EF4-FFF2-40B4-BE49-F238E27FC236}">
                  <a16:creationId xmlns:a16="http://schemas.microsoft.com/office/drawing/2014/main" id="{E7764509-66F0-26B6-DB2F-CE0FE0888458}"/>
                </a:ext>
              </a:extLst>
            </p:cNvPr>
            <p:cNvCxnSpPr/>
            <p:nvPr/>
          </p:nvCxnSpPr>
          <p:spPr>
            <a:xfrm>
              <a:off x="3165231" y="1236149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2" name="กลุ่ม 121">
            <a:extLst>
              <a:ext uri="{FF2B5EF4-FFF2-40B4-BE49-F238E27FC236}">
                <a16:creationId xmlns:a16="http://schemas.microsoft.com/office/drawing/2014/main" id="{7CA18149-2E0E-AEDA-C0F6-55D7ACACFF24}"/>
              </a:ext>
            </a:extLst>
          </p:cNvPr>
          <p:cNvGrpSpPr/>
          <p:nvPr/>
        </p:nvGrpSpPr>
        <p:grpSpPr>
          <a:xfrm>
            <a:off x="205153" y="6999003"/>
            <a:ext cx="6447692" cy="1341641"/>
            <a:chOff x="205154" y="287223"/>
            <a:chExt cx="6447692" cy="1341641"/>
          </a:xfrm>
        </p:grpSpPr>
        <p:sp>
          <p:nvSpPr>
            <p:cNvPr id="123" name="สี่เหลี่ยมผืนผ้า 122">
              <a:extLst>
                <a:ext uri="{FF2B5EF4-FFF2-40B4-BE49-F238E27FC236}">
                  <a16:creationId xmlns:a16="http://schemas.microsoft.com/office/drawing/2014/main" id="{8F98765F-AFE0-FC57-0084-7508C80D0A12}"/>
                </a:ext>
              </a:extLst>
            </p:cNvPr>
            <p:cNvSpPr/>
            <p:nvPr/>
          </p:nvSpPr>
          <p:spPr>
            <a:xfrm>
              <a:off x="205154" y="298938"/>
              <a:ext cx="2960077" cy="132343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124" name="สี่เหลี่ยมผืนผ้า 123">
              <a:extLst>
                <a:ext uri="{FF2B5EF4-FFF2-40B4-BE49-F238E27FC236}">
                  <a16:creationId xmlns:a16="http://schemas.microsoft.com/office/drawing/2014/main" id="{B22FA300-B0DC-CC0A-8A50-27D335706D4E}"/>
                </a:ext>
              </a:extLst>
            </p:cNvPr>
            <p:cNvSpPr/>
            <p:nvPr/>
          </p:nvSpPr>
          <p:spPr>
            <a:xfrm>
              <a:off x="3692769" y="298938"/>
              <a:ext cx="2960077" cy="132992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125" name="กล่องข้อความ 124">
              <a:extLst>
                <a:ext uri="{FF2B5EF4-FFF2-40B4-BE49-F238E27FC236}">
                  <a16:creationId xmlns:a16="http://schemas.microsoft.com/office/drawing/2014/main" id="{8A96A7BD-195C-79DB-3EDD-1ADD09F1794E}"/>
                </a:ext>
              </a:extLst>
            </p:cNvPr>
            <p:cNvSpPr txBox="1"/>
            <p:nvPr/>
          </p:nvSpPr>
          <p:spPr>
            <a:xfrm>
              <a:off x="380999" y="305425"/>
              <a:ext cx="260838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K</a:t>
              </a:r>
              <a:r>
                <a:rPr lang="en-US" sz="8000" b="1" baseline="30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+</a:t>
              </a:r>
              <a:endParaRPr lang="th-TH" sz="8000" b="1" dirty="0">
                <a:latin typeface="TH Niramit AS" panose="02000506000000020004" pitchFamily="2" charset="-34"/>
                <a:cs typeface="TH Niramit AS" panose="02000506000000020004" pitchFamily="2" charset="-34"/>
              </a:endParaRPr>
            </a:p>
          </p:txBody>
        </p:sp>
        <p:sp>
          <p:nvSpPr>
            <p:cNvPr id="126" name="กล่องข้อความ 125">
              <a:extLst>
                <a:ext uri="{FF2B5EF4-FFF2-40B4-BE49-F238E27FC236}">
                  <a16:creationId xmlns:a16="http://schemas.microsoft.com/office/drawing/2014/main" id="{3BBC2556-BA16-C7CD-6D88-17B1F28566F2}"/>
                </a:ext>
              </a:extLst>
            </p:cNvPr>
            <p:cNvSpPr txBox="1"/>
            <p:nvPr/>
          </p:nvSpPr>
          <p:spPr>
            <a:xfrm>
              <a:off x="3868616" y="287223"/>
              <a:ext cx="260838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NO</a:t>
              </a:r>
              <a:r>
                <a:rPr lang="en-US" sz="8000" b="1" baseline="-25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3</a:t>
              </a:r>
              <a:r>
                <a:rPr lang="en-US" sz="8000" b="1" baseline="30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-</a:t>
              </a:r>
              <a:endParaRPr lang="th-TH" sz="8000" b="1" dirty="0">
                <a:latin typeface="TH Niramit AS" panose="02000506000000020004" pitchFamily="2" charset="-34"/>
                <a:cs typeface="TH Niramit AS" panose="02000506000000020004" pitchFamily="2" charset="-34"/>
              </a:endParaRPr>
            </a:p>
          </p:txBody>
        </p:sp>
        <p:cxnSp>
          <p:nvCxnSpPr>
            <p:cNvPr id="127" name="ตัวเชื่อมต่อตรง 126">
              <a:extLst>
                <a:ext uri="{FF2B5EF4-FFF2-40B4-BE49-F238E27FC236}">
                  <a16:creationId xmlns:a16="http://schemas.microsoft.com/office/drawing/2014/main" id="{674A7CCF-B94F-0EA2-79AA-15E12D07CCDD}"/>
                </a:ext>
              </a:extLst>
            </p:cNvPr>
            <p:cNvCxnSpPr/>
            <p:nvPr/>
          </p:nvCxnSpPr>
          <p:spPr>
            <a:xfrm>
              <a:off x="205154" y="298938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8" name="ตัวเชื่อมต่อตรง 127">
              <a:extLst>
                <a:ext uri="{FF2B5EF4-FFF2-40B4-BE49-F238E27FC236}">
                  <a16:creationId xmlns:a16="http://schemas.microsoft.com/office/drawing/2014/main" id="{C5AF6584-D9EB-DD9A-70C5-81E6CA75AD8D}"/>
                </a:ext>
              </a:extLst>
            </p:cNvPr>
            <p:cNvCxnSpPr>
              <a:cxnSpLocks/>
            </p:cNvCxnSpPr>
            <p:nvPr/>
          </p:nvCxnSpPr>
          <p:spPr>
            <a:xfrm>
              <a:off x="3165231" y="299563"/>
              <a:ext cx="3487615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9" name="ตัวเชื่อมต่อตรง 128">
              <a:extLst>
                <a:ext uri="{FF2B5EF4-FFF2-40B4-BE49-F238E27FC236}">
                  <a16:creationId xmlns:a16="http://schemas.microsoft.com/office/drawing/2014/main" id="{0D9B19F6-43B7-9717-577E-1E239C3994CE}"/>
                </a:ext>
              </a:extLst>
            </p:cNvPr>
            <p:cNvCxnSpPr/>
            <p:nvPr/>
          </p:nvCxnSpPr>
          <p:spPr>
            <a:xfrm>
              <a:off x="205154" y="1623646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0" name="ตัวเชื่อมต่อตรง 129">
              <a:extLst>
                <a:ext uri="{FF2B5EF4-FFF2-40B4-BE49-F238E27FC236}">
                  <a16:creationId xmlns:a16="http://schemas.microsoft.com/office/drawing/2014/main" id="{39222FFD-AED3-ECC1-BC78-B725D57CB32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65231" y="1617149"/>
              <a:ext cx="3487615" cy="585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1" name="ตัวเชื่อมต่อตรง 130">
              <a:extLst>
                <a:ext uri="{FF2B5EF4-FFF2-40B4-BE49-F238E27FC236}">
                  <a16:creationId xmlns:a16="http://schemas.microsoft.com/office/drawing/2014/main" id="{5A7AE2DC-2C5A-D5EC-DADA-B1DD770E4BEB}"/>
                </a:ext>
              </a:extLst>
            </p:cNvPr>
            <p:cNvCxnSpPr/>
            <p:nvPr/>
          </p:nvCxnSpPr>
          <p:spPr>
            <a:xfrm>
              <a:off x="205154" y="287223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2" name="ตัวเชื่อมต่อตรง 131">
              <a:extLst>
                <a:ext uri="{FF2B5EF4-FFF2-40B4-BE49-F238E27FC236}">
                  <a16:creationId xmlns:a16="http://schemas.microsoft.com/office/drawing/2014/main" id="{B2A80DDD-154E-BEB7-5844-793D99558292}"/>
                </a:ext>
              </a:extLst>
            </p:cNvPr>
            <p:cNvCxnSpPr/>
            <p:nvPr/>
          </p:nvCxnSpPr>
          <p:spPr>
            <a:xfrm>
              <a:off x="6652846" y="293085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3" name="ตัวเชื่อมต่อตรง 132">
              <a:extLst>
                <a:ext uri="{FF2B5EF4-FFF2-40B4-BE49-F238E27FC236}">
                  <a16:creationId xmlns:a16="http://schemas.microsoft.com/office/drawing/2014/main" id="{4B0DE8BA-30A3-8450-9912-96C683444BE8}"/>
                </a:ext>
              </a:extLst>
            </p:cNvPr>
            <p:cNvCxnSpPr/>
            <p:nvPr/>
          </p:nvCxnSpPr>
          <p:spPr>
            <a:xfrm>
              <a:off x="3165231" y="287223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4" name="ตัวเชื่อมต่อตรง 133">
              <a:extLst>
                <a:ext uri="{FF2B5EF4-FFF2-40B4-BE49-F238E27FC236}">
                  <a16:creationId xmlns:a16="http://schemas.microsoft.com/office/drawing/2014/main" id="{F2075A17-8760-3C90-DBF1-80B71AD60838}"/>
                </a:ext>
              </a:extLst>
            </p:cNvPr>
            <p:cNvCxnSpPr/>
            <p:nvPr/>
          </p:nvCxnSpPr>
          <p:spPr>
            <a:xfrm>
              <a:off x="3165231" y="1242016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5" name="ตัวเชื่อมต่อตรง 134">
              <a:extLst>
                <a:ext uri="{FF2B5EF4-FFF2-40B4-BE49-F238E27FC236}">
                  <a16:creationId xmlns:a16="http://schemas.microsoft.com/office/drawing/2014/main" id="{8966513D-D688-8DB1-04E0-5CA81972C9C0}"/>
                </a:ext>
              </a:extLst>
            </p:cNvPr>
            <p:cNvCxnSpPr/>
            <p:nvPr/>
          </p:nvCxnSpPr>
          <p:spPr>
            <a:xfrm>
              <a:off x="3692769" y="674071"/>
              <a:ext cx="0" cy="56794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6" name="ตัวเชื่อมต่อตรง 135">
              <a:extLst>
                <a:ext uri="{FF2B5EF4-FFF2-40B4-BE49-F238E27FC236}">
                  <a16:creationId xmlns:a16="http://schemas.microsoft.com/office/drawing/2014/main" id="{8D5EDB11-FE36-0B5F-FA27-8993EA21DF41}"/>
                </a:ext>
              </a:extLst>
            </p:cNvPr>
            <p:cNvCxnSpPr/>
            <p:nvPr/>
          </p:nvCxnSpPr>
          <p:spPr>
            <a:xfrm>
              <a:off x="3165231" y="674071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7" name="ตัวเชื่อมต่อตรง 136">
              <a:extLst>
                <a:ext uri="{FF2B5EF4-FFF2-40B4-BE49-F238E27FC236}">
                  <a16:creationId xmlns:a16="http://schemas.microsoft.com/office/drawing/2014/main" id="{A138CE57-3827-5D07-BBD8-4F3D47325601}"/>
                </a:ext>
              </a:extLst>
            </p:cNvPr>
            <p:cNvCxnSpPr/>
            <p:nvPr/>
          </p:nvCxnSpPr>
          <p:spPr>
            <a:xfrm>
              <a:off x="3165231" y="1236149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38" name="กลุ่ม 137">
            <a:extLst>
              <a:ext uri="{FF2B5EF4-FFF2-40B4-BE49-F238E27FC236}">
                <a16:creationId xmlns:a16="http://schemas.microsoft.com/office/drawing/2014/main" id="{2C36FC23-CCF0-A79E-65CF-555B32DE4887}"/>
              </a:ext>
            </a:extLst>
          </p:cNvPr>
          <p:cNvGrpSpPr/>
          <p:nvPr/>
        </p:nvGrpSpPr>
        <p:grpSpPr>
          <a:xfrm>
            <a:off x="205153" y="8342289"/>
            <a:ext cx="6447692" cy="1341641"/>
            <a:chOff x="205154" y="287223"/>
            <a:chExt cx="6447692" cy="1341641"/>
          </a:xfrm>
        </p:grpSpPr>
        <p:sp>
          <p:nvSpPr>
            <p:cNvPr id="139" name="สี่เหลี่ยมผืนผ้า 138">
              <a:extLst>
                <a:ext uri="{FF2B5EF4-FFF2-40B4-BE49-F238E27FC236}">
                  <a16:creationId xmlns:a16="http://schemas.microsoft.com/office/drawing/2014/main" id="{3A122175-F2ED-F116-CF78-6FAB0CD37FD5}"/>
                </a:ext>
              </a:extLst>
            </p:cNvPr>
            <p:cNvSpPr/>
            <p:nvPr/>
          </p:nvSpPr>
          <p:spPr>
            <a:xfrm>
              <a:off x="205154" y="298938"/>
              <a:ext cx="2960077" cy="132343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140" name="สี่เหลี่ยมผืนผ้า 139">
              <a:extLst>
                <a:ext uri="{FF2B5EF4-FFF2-40B4-BE49-F238E27FC236}">
                  <a16:creationId xmlns:a16="http://schemas.microsoft.com/office/drawing/2014/main" id="{378CA0C4-B7EE-6F46-1F9A-3D2EF428FF63}"/>
                </a:ext>
              </a:extLst>
            </p:cNvPr>
            <p:cNvSpPr/>
            <p:nvPr/>
          </p:nvSpPr>
          <p:spPr>
            <a:xfrm>
              <a:off x="3692769" y="298938"/>
              <a:ext cx="2960077" cy="132992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141" name="กล่องข้อความ 140">
              <a:extLst>
                <a:ext uri="{FF2B5EF4-FFF2-40B4-BE49-F238E27FC236}">
                  <a16:creationId xmlns:a16="http://schemas.microsoft.com/office/drawing/2014/main" id="{CCEA0CEE-1BFC-A995-8A23-DC79DED02ABD}"/>
                </a:ext>
              </a:extLst>
            </p:cNvPr>
            <p:cNvSpPr txBox="1"/>
            <p:nvPr/>
          </p:nvSpPr>
          <p:spPr>
            <a:xfrm>
              <a:off x="380999" y="305425"/>
              <a:ext cx="260838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K</a:t>
              </a:r>
              <a:r>
                <a:rPr lang="en-US" sz="8000" b="1" baseline="30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+</a:t>
              </a:r>
              <a:endParaRPr lang="th-TH" sz="8000" b="1" dirty="0">
                <a:latin typeface="TH Niramit AS" panose="02000506000000020004" pitchFamily="2" charset="-34"/>
                <a:cs typeface="TH Niramit AS" panose="02000506000000020004" pitchFamily="2" charset="-34"/>
              </a:endParaRPr>
            </a:p>
          </p:txBody>
        </p:sp>
        <p:sp>
          <p:nvSpPr>
            <p:cNvPr id="142" name="กล่องข้อความ 141">
              <a:extLst>
                <a:ext uri="{FF2B5EF4-FFF2-40B4-BE49-F238E27FC236}">
                  <a16:creationId xmlns:a16="http://schemas.microsoft.com/office/drawing/2014/main" id="{4E173858-62AE-1A7E-E381-5D44E6AFD8A2}"/>
                </a:ext>
              </a:extLst>
            </p:cNvPr>
            <p:cNvSpPr txBox="1"/>
            <p:nvPr/>
          </p:nvSpPr>
          <p:spPr>
            <a:xfrm>
              <a:off x="3868616" y="287223"/>
              <a:ext cx="260838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I</a:t>
              </a:r>
              <a:r>
                <a:rPr lang="en-US" sz="8000" b="1" baseline="300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-</a:t>
              </a:r>
              <a:endParaRPr lang="th-TH" sz="8000" b="1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  <p:cxnSp>
          <p:nvCxnSpPr>
            <p:cNvPr id="143" name="ตัวเชื่อมต่อตรง 142">
              <a:extLst>
                <a:ext uri="{FF2B5EF4-FFF2-40B4-BE49-F238E27FC236}">
                  <a16:creationId xmlns:a16="http://schemas.microsoft.com/office/drawing/2014/main" id="{7B4DC83C-6DD2-DD57-6D7C-AE4C17DD36FE}"/>
                </a:ext>
              </a:extLst>
            </p:cNvPr>
            <p:cNvCxnSpPr/>
            <p:nvPr/>
          </p:nvCxnSpPr>
          <p:spPr>
            <a:xfrm>
              <a:off x="205154" y="298938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4" name="ตัวเชื่อมต่อตรง 143">
              <a:extLst>
                <a:ext uri="{FF2B5EF4-FFF2-40B4-BE49-F238E27FC236}">
                  <a16:creationId xmlns:a16="http://schemas.microsoft.com/office/drawing/2014/main" id="{F16E7096-6A35-3D65-FCC0-B888417BA3E7}"/>
                </a:ext>
              </a:extLst>
            </p:cNvPr>
            <p:cNvCxnSpPr>
              <a:cxnSpLocks/>
            </p:cNvCxnSpPr>
            <p:nvPr/>
          </p:nvCxnSpPr>
          <p:spPr>
            <a:xfrm>
              <a:off x="3165231" y="299563"/>
              <a:ext cx="3487615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5" name="ตัวเชื่อมต่อตรง 144">
              <a:extLst>
                <a:ext uri="{FF2B5EF4-FFF2-40B4-BE49-F238E27FC236}">
                  <a16:creationId xmlns:a16="http://schemas.microsoft.com/office/drawing/2014/main" id="{79EB3682-D819-9F43-F209-E660983466C0}"/>
                </a:ext>
              </a:extLst>
            </p:cNvPr>
            <p:cNvCxnSpPr/>
            <p:nvPr/>
          </p:nvCxnSpPr>
          <p:spPr>
            <a:xfrm>
              <a:off x="205154" y="1623646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6" name="ตัวเชื่อมต่อตรง 145">
              <a:extLst>
                <a:ext uri="{FF2B5EF4-FFF2-40B4-BE49-F238E27FC236}">
                  <a16:creationId xmlns:a16="http://schemas.microsoft.com/office/drawing/2014/main" id="{61393EE9-528A-C1C3-969C-E4A652ECECC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65231" y="1617149"/>
              <a:ext cx="3487615" cy="585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7" name="ตัวเชื่อมต่อตรง 146">
              <a:extLst>
                <a:ext uri="{FF2B5EF4-FFF2-40B4-BE49-F238E27FC236}">
                  <a16:creationId xmlns:a16="http://schemas.microsoft.com/office/drawing/2014/main" id="{DA637B18-F0DE-E782-3D87-23D063BB1275}"/>
                </a:ext>
              </a:extLst>
            </p:cNvPr>
            <p:cNvCxnSpPr/>
            <p:nvPr/>
          </p:nvCxnSpPr>
          <p:spPr>
            <a:xfrm>
              <a:off x="205154" y="287223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8" name="ตัวเชื่อมต่อตรง 147">
              <a:extLst>
                <a:ext uri="{FF2B5EF4-FFF2-40B4-BE49-F238E27FC236}">
                  <a16:creationId xmlns:a16="http://schemas.microsoft.com/office/drawing/2014/main" id="{79426009-0D6B-9EAB-6D4F-564282022BC1}"/>
                </a:ext>
              </a:extLst>
            </p:cNvPr>
            <p:cNvCxnSpPr/>
            <p:nvPr/>
          </p:nvCxnSpPr>
          <p:spPr>
            <a:xfrm>
              <a:off x="6652846" y="293085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9" name="ตัวเชื่อมต่อตรง 148">
              <a:extLst>
                <a:ext uri="{FF2B5EF4-FFF2-40B4-BE49-F238E27FC236}">
                  <a16:creationId xmlns:a16="http://schemas.microsoft.com/office/drawing/2014/main" id="{FE1CB896-6E85-1FA5-428D-8783BDB96FD0}"/>
                </a:ext>
              </a:extLst>
            </p:cNvPr>
            <p:cNvCxnSpPr/>
            <p:nvPr/>
          </p:nvCxnSpPr>
          <p:spPr>
            <a:xfrm>
              <a:off x="3165231" y="287223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0" name="ตัวเชื่อมต่อตรง 149">
              <a:extLst>
                <a:ext uri="{FF2B5EF4-FFF2-40B4-BE49-F238E27FC236}">
                  <a16:creationId xmlns:a16="http://schemas.microsoft.com/office/drawing/2014/main" id="{7D598139-74BC-0AB4-5824-D5CBB8784D3B}"/>
                </a:ext>
              </a:extLst>
            </p:cNvPr>
            <p:cNvCxnSpPr/>
            <p:nvPr/>
          </p:nvCxnSpPr>
          <p:spPr>
            <a:xfrm>
              <a:off x="3165231" y="1242016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1" name="ตัวเชื่อมต่อตรง 150">
              <a:extLst>
                <a:ext uri="{FF2B5EF4-FFF2-40B4-BE49-F238E27FC236}">
                  <a16:creationId xmlns:a16="http://schemas.microsoft.com/office/drawing/2014/main" id="{4E9E2649-FB30-5B46-1104-606555D9EB3B}"/>
                </a:ext>
              </a:extLst>
            </p:cNvPr>
            <p:cNvCxnSpPr/>
            <p:nvPr/>
          </p:nvCxnSpPr>
          <p:spPr>
            <a:xfrm>
              <a:off x="3692769" y="674071"/>
              <a:ext cx="0" cy="56794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2" name="ตัวเชื่อมต่อตรง 151">
              <a:extLst>
                <a:ext uri="{FF2B5EF4-FFF2-40B4-BE49-F238E27FC236}">
                  <a16:creationId xmlns:a16="http://schemas.microsoft.com/office/drawing/2014/main" id="{C6A6E013-5146-862B-71EF-F5FEB9E7C371}"/>
                </a:ext>
              </a:extLst>
            </p:cNvPr>
            <p:cNvCxnSpPr/>
            <p:nvPr/>
          </p:nvCxnSpPr>
          <p:spPr>
            <a:xfrm>
              <a:off x="3165231" y="674071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3" name="ตัวเชื่อมต่อตรง 152">
              <a:extLst>
                <a:ext uri="{FF2B5EF4-FFF2-40B4-BE49-F238E27FC236}">
                  <a16:creationId xmlns:a16="http://schemas.microsoft.com/office/drawing/2014/main" id="{C2CF6D17-EA7A-985D-AA88-A099D9C557E4}"/>
                </a:ext>
              </a:extLst>
            </p:cNvPr>
            <p:cNvCxnSpPr/>
            <p:nvPr/>
          </p:nvCxnSpPr>
          <p:spPr>
            <a:xfrm>
              <a:off x="3165231" y="1236149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72024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กลุ่ม 39">
            <a:extLst>
              <a:ext uri="{FF2B5EF4-FFF2-40B4-BE49-F238E27FC236}">
                <a16:creationId xmlns:a16="http://schemas.microsoft.com/office/drawing/2014/main" id="{34F9B0D9-45E9-9EF1-CB99-5BE038CAFE7C}"/>
              </a:ext>
            </a:extLst>
          </p:cNvPr>
          <p:cNvGrpSpPr/>
          <p:nvPr/>
        </p:nvGrpSpPr>
        <p:grpSpPr>
          <a:xfrm>
            <a:off x="205154" y="287223"/>
            <a:ext cx="6447692" cy="1341641"/>
            <a:chOff x="205154" y="287223"/>
            <a:chExt cx="6447692" cy="1341641"/>
          </a:xfrm>
        </p:grpSpPr>
        <p:sp>
          <p:nvSpPr>
            <p:cNvPr id="4" name="สี่เหลี่ยมผืนผ้า 3">
              <a:extLst>
                <a:ext uri="{FF2B5EF4-FFF2-40B4-BE49-F238E27FC236}">
                  <a16:creationId xmlns:a16="http://schemas.microsoft.com/office/drawing/2014/main" id="{2B21B765-B98B-B92B-C604-8ABB3DC544A7}"/>
                </a:ext>
              </a:extLst>
            </p:cNvPr>
            <p:cNvSpPr/>
            <p:nvPr/>
          </p:nvSpPr>
          <p:spPr>
            <a:xfrm>
              <a:off x="205154" y="298938"/>
              <a:ext cx="2960077" cy="132343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6" name="สี่เหลี่ยมผืนผ้า 5">
              <a:extLst>
                <a:ext uri="{FF2B5EF4-FFF2-40B4-BE49-F238E27FC236}">
                  <a16:creationId xmlns:a16="http://schemas.microsoft.com/office/drawing/2014/main" id="{70DF46C3-5DEF-A118-3330-F12574D1C53C}"/>
                </a:ext>
              </a:extLst>
            </p:cNvPr>
            <p:cNvSpPr/>
            <p:nvPr/>
          </p:nvSpPr>
          <p:spPr>
            <a:xfrm>
              <a:off x="3692769" y="298938"/>
              <a:ext cx="2960077" cy="132992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14" name="กล่องข้อความ 13">
              <a:extLst>
                <a:ext uri="{FF2B5EF4-FFF2-40B4-BE49-F238E27FC236}">
                  <a16:creationId xmlns:a16="http://schemas.microsoft.com/office/drawing/2014/main" id="{982FAAF5-B47A-4D22-3137-D0505D68D06C}"/>
                </a:ext>
              </a:extLst>
            </p:cNvPr>
            <p:cNvSpPr txBox="1"/>
            <p:nvPr/>
          </p:nvSpPr>
          <p:spPr>
            <a:xfrm>
              <a:off x="380999" y="305425"/>
              <a:ext cx="260838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NH</a:t>
              </a:r>
              <a:r>
                <a:rPr lang="en-US" sz="8000" b="1" baseline="-25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4</a:t>
              </a:r>
              <a:r>
                <a:rPr lang="en-US" sz="8000" b="1" baseline="30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+</a:t>
              </a:r>
              <a:endParaRPr lang="th-TH" sz="8000" b="1" dirty="0">
                <a:latin typeface="TH Niramit AS" panose="02000506000000020004" pitchFamily="2" charset="-34"/>
                <a:cs typeface="TH Niramit AS" panose="02000506000000020004" pitchFamily="2" charset="-34"/>
              </a:endParaRPr>
            </a:p>
          </p:txBody>
        </p:sp>
        <p:sp>
          <p:nvSpPr>
            <p:cNvPr id="15" name="กล่องข้อความ 14">
              <a:extLst>
                <a:ext uri="{FF2B5EF4-FFF2-40B4-BE49-F238E27FC236}">
                  <a16:creationId xmlns:a16="http://schemas.microsoft.com/office/drawing/2014/main" id="{2163D2D7-E244-891D-9B5D-14440EC9A75D}"/>
                </a:ext>
              </a:extLst>
            </p:cNvPr>
            <p:cNvSpPr txBox="1"/>
            <p:nvPr/>
          </p:nvSpPr>
          <p:spPr>
            <a:xfrm>
              <a:off x="3868616" y="287223"/>
              <a:ext cx="260838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CN</a:t>
              </a:r>
              <a:r>
                <a:rPr lang="en-US" sz="8000" b="1" baseline="30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-</a:t>
              </a:r>
              <a:endParaRPr lang="th-TH" sz="8000" b="1" dirty="0">
                <a:latin typeface="TH Niramit AS" panose="02000506000000020004" pitchFamily="2" charset="-34"/>
                <a:cs typeface="TH Niramit AS" panose="02000506000000020004" pitchFamily="2" charset="-34"/>
              </a:endParaRPr>
            </a:p>
          </p:txBody>
        </p:sp>
        <p:cxnSp>
          <p:nvCxnSpPr>
            <p:cNvPr id="21" name="ตัวเชื่อมต่อตรง 20">
              <a:extLst>
                <a:ext uri="{FF2B5EF4-FFF2-40B4-BE49-F238E27FC236}">
                  <a16:creationId xmlns:a16="http://schemas.microsoft.com/office/drawing/2014/main" id="{E04E57AE-2BD7-BFD5-554E-C7C64EA79FB8}"/>
                </a:ext>
              </a:extLst>
            </p:cNvPr>
            <p:cNvCxnSpPr/>
            <p:nvPr/>
          </p:nvCxnSpPr>
          <p:spPr>
            <a:xfrm>
              <a:off x="205154" y="298938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ตัวเชื่อมต่อตรง 21">
              <a:extLst>
                <a:ext uri="{FF2B5EF4-FFF2-40B4-BE49-F238E27FC236}">
                  <a16:creationId xmlns:a16="http://schemas.microsoft.com/office/drawing/2014/main" id="{ECFF7BAA-CB1E-2AAA-3C54-730921186DC8}"/>
                </a:ext>
              </a:extLst>
            </p:cNvPr>
            <p:cNvCxnSpPr>
              <a:cxnSpLocks/>
            </p:cNvCxnSpPr>
            <p:nvPr/>
          </p:nvCxnSpPr>
          <p:spPr>
            <a:xfrm>
              <a:off x="3165231" y="299563"/>
              <a:ext cx="3487615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ตัวเชื่อมต่อตรง 22">
              <a:extLst>
                <a:ext uri="{FF2B5EF4-FFF2-40B4-BE49-F238E27FC236}">
                  <a16:creationId xmlns:a16="http://schemas.microsoft.com/office/drawing/2014/main" id="{1F711DCA-5A86-1CC0-910B-D12472E2CABE}"/>
                </a:ext>
              </a:extLst>
            </p:cNvPr>
            <p:cNvCxnSpPr/>
            <p:nvPr/>
          </p:nvCxnSpPr>
          <p:spPr>
            <a:xfrm>
              <a:off x="205154" y="1623646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ตัวเชื่อมต่อตรง 23">
              <a:extLst>
                <a:ext uri="{FF2B5EF4-FFF2-40B4-BE49-F238E27FC236}">
                  <a16:creationId xmlns:a16="http://schemas.microsoft.com/office/drawing/2014/main" id="{991CCD5D-1BC7-3994-28A0-88BA57F35D6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65231" y="1617149"/>
              <a:ext cx="3487615" cy="585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ตัวเชื่อมต่อตรง 25">
              <a:extLst>
                <a:ext uri="{FF2B5EF4-FFF2-40B4-BE49-F238E27FC236}">
                  <a16:creationId xmlns:a16="http://schemas.microsoft.com/office/drawing/2014/main" id="{E926B89C-D4FC-FB22-6C1B-47A75CA94AF8}"/>
                </a:ext>
              </a:extLst>
            </p:cNvPr>
            <p:cNvCxnSpPr/>
            <p:nvPr/>
          </p:nvCxnSpPr>
          <p:spPr>
            <a:xfrm>
              <a:off x="205154" y="287223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ตัวเชื่อมต่อตรง 26">
              <a:extLst>
                <a:ext uri="{FF2B5EF4-FFF2-40B4-BE49-F238E27FC236}">
                  <a16:creationId xmlns:a16="http://schemas.microsoft.com/office/drawing/2014/main" id="{7C4BF92B-C882-C343-87C7-5610BE05E26D}"/>
                </a:ext>
              </a:extLst>
            </p:cNvPr>
            <p:cNvCxnSpPr/>
            <p:nvPr/>
          </p:nvCxnSpPr>
          <p:spPr>
            <a:xfrm>
              <a:off x="6652846" y="293085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ตัวเชื่อมต่อตรง 29">
              <a:extLst>
                <a:ext uri="{FF2B5EF4-FFF2-40B4-BE49-F238E27FC236}">
                  <a16:creationId xmlns:a16="http://schemas.microsoft.com/office/drawing/2014/main" id="{5865791C-C289-900F-F463-130CDD28A42F}"/>
                </a:ext>
              </a:extLst>
            </p:cNvPr>
            <p:cNvCxnSpPr/>
            <p:nvPr/>
          </p:nvCxnSpPr>
          <p:spPr>
            <a:xfrm>
              <a:off x="3165231" y="287223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ตัวเชื่อมต่อตรง 30">
              <a:extLst>
                <a:ext uri="{FF2B5EF4-FFF2-40B4-BE49-F238E27FC236}">
                  <a16:creationId xmlns:a16="http://schemas.microsoft.com/office/drawing/2014/main" id="{61371F42-D63B-80F2-864C-4709C977E89A}"/>
                </a:ext>
              </a:extLst>
            </p:cNvPr>
            <p:cNvCxnSpPr/>
            <p:nvPr/>
          </p:nvCxnSpPr>
          <p:spPr>
            <a:xfrm>
              <a:off x="3165231" y="1242016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ตัวเชื่อมต่อตรง 34">
              <a:extLst>
                <a:ext uri="{FF2B5EF4-FFF2-40B4-BE49-F238E27FC236}">
                  <a16:creationId xmlns:a16="http://schemas.microsoft.com/office/drawing/2014/main" id="{2BC71DCF-F3F1-3856-47F3-02E8F0F96EB4}"/>
                </a:ext>
              </a:extLst>
            </p:cNvPr>
            <p:cNvCxnSpPr/>
            <p:nvPr/>
          </p:nvCxnSpPr>
          <p:spPr>
            <a:xfrm>
              <a:off x="3692769" y="674071"/>
              <a:ext cx="0" cy="56794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ตัวเชื่อมต่อตรง 36">
              <a:extLst>
                <a:ext uri="{FF2B5EF4-FFF2-40B4-BE49-F238E27FC236}">
                  <a16:creationId xmlns:a16="http://schemas.microsoft.com/office/drawing/2014/main" id="{7CE8F53F-0C28-5185-D9C4-7B2C15A2D34D}"/>
                </a:ext>
              </a:extLst>
            </p:cNvPr>
            <p:cNvCxnSpPr/>
            <p:nvPr/>
          </p:nvCxnSpPr>
          <p:spPr>
            <a:xfrm>
              <a:off x="3165231" y="674071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ตัวเชื่อมต่อตรง 37">
              <a:extLst>
                <a:ext uri="{FF2B5EF4-FFF2-40B4-BE49-F238E27FC236}">
                  <a16:creationId xmlns:a16="http://schemas.microsoft.com/office/drawing/2014/main" id="{950F95C0-F8E3-4A89-0766-B53CB436AD03}"/>
                </a:ext>
              </a:extLst>
            </p:cNvPr>
            <p:cNvCxnSpPr/>
            <p:nvPr/>
          </p:nvCxnSpPr>
          <p:spPr>
            <a:xfrm>
              <a:off x="3165231" y="1236149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2" name="กลุ่ม 41">
            <a:extLst>
              <a:ext uri="{FF2B5EF4-FFF2-40B4-BE49-F238E27FC236}">
                <a16:creationId xmlns:a16="http://schemas.microsoft.com/office/drawing/2014/main" id="{4A5DB983-9E58-B3AE-238B-C615470840F9}"/>
              </a:ext>
            </a:extLst>
          </p:cNvPr>
          <p:cNvGrpSpPr/>
          <p:nvPr/>
        </p:nvGrpSpPr>
        <p:grpSpPr>
          <a:xfrm>
            <a:off x="205153" y="1628556"/>
            <a:ext cx="6447692" cy="1341641"/>
            <a:chOff x="205154" y="287223"/>
            <a:chExt cx="6447692" cy="1341641"/>
          </a:xfrm>
        </p:grpSpPr>
        <p:sp>
          <p:nvSpPr>
            <p:cNvPr id="43" name="สี่เหลี่ยมผืนผ้า 42">
              <a:extLst>
                <a:ext uri="{FF2B5EF4-FFF2-40B4-BE49-F238E27FC236}">
                  <a16:creationId xmlns:a16="http://schemas.microsoft.com/office/drawing/2014/main" id="{8E6BF03C-43C3-68D0-E1AB-3505B535494C}"/>
                </a:ext>
              </a:extLst>
            </p:cNvPr>
            <p:cNvSpPr/>
            <p:nvPr/>
          </p:nvSpPr>
          <p:spPr>
            <a:xfrm>
              <a:off x="205154" y="298938"/>
              <a:ext cx="2960077" cy="132343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44" name="สี่เหลี่ยมผืนผ้า 43">
              <a:extLst>
                <a:ext uri="{FF2B5EF4-FFF2-40B4-BE49-F238E27FC236}">
                  <a16:creationId xmlns:a16="http://schemas.microsoft.com/office/drawing/2014/main" id="{E83B95E8-1C1C-9277-94CB-F330401BDB0D}"/>
                </a:ext>
              </a:extLst>
            </p:cNvPr>
            <p:cNvSpPr/>
            <p:nvPr/>
          </p:nvSpPr>
          <p:spPr>
            <a:xfrm>
              <a:off x="3692769" y="298938"/>
              <a:ext cx="2960077" cy="132992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45" name="กล่องข้อความ 44">
              <a:extLst>
                <a:ext uri="{FF2B5EF4-FFF2-40B4-BE49-F238E27FC236}">
                  <a16:creationId xmlns:a16="http://schemas.microsoft.com/office/drawing/2014/main" id="{B975C555-FABA-2DA1-ABF5-01DD471DAB34}"/>
                </a:ext>
              </a:extLst>
            </p:cNvPr>
            <p:cNvSpPr txBox="1"/>
            <p:nvPr/>
          </p:nvSpPr>
          <p:spPr>
            <a:xfrm>
              <a:off x="380999" y="305425"/>
              <a:ext cx="260838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NH</a:t>
              </a:r>
              <a:r>
                <a:rPr lang="en-US" sz="8000" b="1" baseline="-25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4</a:t>
              </a:r>
              <a:r>
                <a:rPr lang="en-US" sz="8000" b="1" baseline="30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+</a:t>
              </a:r>
              <a:endParaRPr lang="th-TH" sz="8000" b="1" dirty="0">
                <a:latin typeface="TH Niramit AS" panose="02000506000000020004" pitchFamily="2" charset="-34"/>
                <a:cs typeface="TH Niramit AS" panose="02000506000000020004" pitchFamily="2" charset="-34"/>
              </a:endParaRPr>
            </a:p>
          </p:txBody>
        </p:sp>
        <p:sp>
          <p:nvSpPr>
            <p:cNvPr id="46" name="กล่องข้อความ 45">
              <a:extLst>
                <a:ext uri="{FF2B5EF4-FFF2-40B4-BE49-F238E27FC236}">
                  <a16:creationId xmlns:a16="http://schemas.microsoft.com/office/drawing/2014/main" id="{522BF35F-DFC8-F378-4108-4BDF9191E100}"/>
                </a:ext>
              </a:extLst>
            </p:cNvPr>
            <p:cNvSpPr txBox="1"/>
            <p:nvPr/>
          </p:nvSpPr>
          <p:spPr>
            <a:xfrm>
              <a:off x="3868616" y="287223"/>
              <a:ext cx="260838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Cl</a:t>
              </a:r>
              <a:r>
                <a:rPr lang="en-US" sz="8000" b="1" baseline="30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-</a:t>
              </a:r>
              <a:endParaRPr lang="th-TH" sz="8000" b="1" dirty="0">
                <a:latin typeface="TH Niramit AS" panose="02000506000000020004" pitchFamily="2" charset="-34"/>
                <a:cs typeface="TH Niramit AS" panose="02000506000000020004" pitchFamily="2" charset="-34"/>
              </a:endParaRPr>
            </a:p>
          </p:txBody>
        </p:sp>
        <p:cxnSp>
          <p:nvCxnSpPr>
            <p:cNvPr id="47" name="ตัวเชื่อมต่อตรง 46">
              <a:extLst>
                <a:ext uri="{FF2B5EF4-FFF2-40B4-BE49-F238E27FC236}">
                  <a16:creationId xmlns:a16="http://schemas.microsoft.com/office/drawing/2014/main" id="{E9031F38-7F2B-9DB5-C7FD-69B13E676652}"/>
                </a:ext>
              </a:extLst>
            </p:cNvPr>
            <p:cNvCxnSpPr/>
            <p:nvPr/>
          </p:nvCxnSpPr>
          <p:spPr>
            <a:xfrm>
              <a:off x="205154" y="298938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ตัวเชื่อมต่อตรง 47">
              <a:extLst>
                <a:ext uri="{FF2B5EF4-FFF2-40B4-BE49-F238E27FC236}">
                  <a16:creationId xmlns:a16="http://schemas.microsoft.com/office/drawing/2014/main" id="{FE3B5201-C04A-F1E8-5676-4CB81DB3BBBF}"/>
                </a:ext>
              </a:extLst>
            </p:cNvPr>
            <p:cNvCxnSpPr>
              <a:cxnSpLocks/>
            </p:cNvCxnSpPr>
            <p:nvPr/>
          </p:nvCxnSpPr>
          <p:spPr>
            <a:xfrm>
              <a:off x="3165231" y="299563"/>
              <a:ext cx="3487615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ตัวเชื่อมต่อตรง 48">
              <a:extLst>
                <a:ext uri="{FF2B5EF4-FFF2-40B4-BE49-F238E27FC236}">
                  <a16:creationId xmlns:a16="http://schemas.microsoft.com/office/drawing/2014/main" id="{A2C21FBC-32BB-0595-43BF-C1538F9E96A1}"/>
                </a:ext>
              </a:extLst>
            </p:cNvPr>
            <p:cNvCxnSpPr/>
            <p:nvPr/>
          </p:nvCxnSpPr>
          <p:spPr>
            <a:xfrm>
              <a:off x="205154" y="1623646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ตัวเชื่อมต่อตรง 49">
              <a:extLst>
                <a:ext uri="{FF2B5EF4-FFF2-40B4-BE49-F238E27FC236}">
                  <a16:creationId xmlns:a16="http://schemas.microsoft.com/office/drawing/2014/main" id="{A2F1A8BA-B48A-8B8E-C131-99F95B76859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65231" y="1617149"/>
              <a:ext cx="3487615" cy="585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ตัวเชื่อมต่อตรง 50">
              <a:extLst>
                <a:ext uri="{FF2B5EF4-FFF2-40B4-BE49-F238E27FC236}">
                  <a16:creationId xmlns:a16="http://schemas.microsoft.com/office/drawing/2014/main" id="{4E71B1E6-C3B7-EB34-9475-009BD5EFFE0C}"/>
                </a:ext>
              </a:extLst>
            </p:cNvPr>
            <p:cNvCxnSpPr/>
            <p:nvPr/>
          </p:nvCxnSpPr>
          <p:spPr>
            <a:xfrm>
              <a:off x="205154" y="287223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ตัวเชื่อมต่อตรง 51">
              <a:extLst>
                <a:ext uri="{FF2B5EF4-FFF2-40B4-BE49-F238E27FC236}">
                  <a16:creationId xmlns:a16="http://schemas.microsoft.com/office/drawing/2014/main" id="{9B3BFED2-6516-C162-BBFD-583A92C7F8E6}"/>
                </a:ext>
              </a:extLst>
            </p:cNvPr>
            <p:cNvCxnSpPr/>
            <p:nvPr/>
          </p:nvCxnSpPr>
          <p:spPr>
            <a:xfrm>
              <a:off x="6652846" y="293085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ตัวเชื่อมต่อตรง 52">
              <a:extLst>
                <a:ext uri="{FF2B5EF4-FFF2-40B4-BE49-F238E27FC236}">
                  <a16:creationId xmlns:a16="http://schemas.microsoft.com/office/drawing/2014/main" id="{0BD2FF08-9D57-8566-EB73-0A22CA997656}"/>
                </a:ext>
              </a:extLst>
            </p:cNvPr>
            <p:cNvCxnSpPr/>
            <p:nvPr/>
          </p:nvCxnSpPr>
          <p:spPr>
            <a:xfrm>
              <a:off x="3165231" y="287223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ตัวเชื่อมต่อตรง 53">
              <a:extLst>
                <a:ext uri="{FF2B5EF4-FFF2-40B4-BE49-F238E27FC236}">
                  <a16:creationId xmlns:a16="http://schemas.microsoft.com/office/drawing/2014/main" id="{B0ADABD1-7232-F6A5-1A10-E5B3DB53931A}"/>
                </a:ext>
              </a:extLst>
            </p:cNvPr>
            <p:cNvCxnSpPr/>
            <p:nvPr/>
          </p:nvCxnSpPr>
          <p:spPr>
            <a:xfrm>
              <a:off x="3165231" y="1242016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ตัวเชื่อมต่อตรง 54">
              <a:extLst>
                <a:ext uri="{FF2B5EF4-FFF2-40B4-BE49-F238E27FC236}">
                  <a16:creationId xmlns:a16="http://schemas.microsoft.com/office/drawing/2014/main" id="{98D4FF7C-0C73-93B3-B375-55CE35225067}"/>
                </a:ext>
              </a:extLst>
            </p:cNvPr>
            <p:cNvCxnSpPr/>
            <p:nvPr/>
          </p:nvCxnSpPr>
          <p:spPr>
            <a:xfrm>
              <a:off x="3692769" y="674071"/>
              <a:ext cx="0" cy="56794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ตัวเชื่อมต่อตรง 55">
              <a:extLst>
                <a:ext uri="{FF2B5EF4-FFF2-40B4-BE49-F238E27FC236}">
                  <a16:creationId xmlns:a16="http://schemas.microsoft.com/office/drawing/2014/main" id="{D3BC56E0-3239-392F-3C65-8F1F09D8611D}"/>
                </a:ext>
              </a:extLst>
            </p:cNvPr>
            <p:cNvCxnSpPr/>
            <p:nvPr/>
          </p:nvCxnSpPr>
          <p:spPr>
            <a:xfrm>
              <a:off x="3165231" y="674071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ตัวเชื่อมต่อตรง 56">
              <a:extLst>
                <a:ext uri="{FF2B5EF4-FFF2-40B4-BE49-F238E27FC236}">
                  <a16:creationId xmlns:a16="http://schemas.microsoft.com/office/drawing/2014/main" id="{091E344C-CCCA-38FE-4D57-6510C0BDA7F7}"/>
                </a:ext>
              </a:extLst>
            </p:cNvPr>
            <p:cNvCxnSpPr/>
            <p:nvPr/>
          </p:nvCxnSpPr>
          <p:spPr>
            <a:xfrm>
              <a:off x="3165231" y="1236149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8" name="กลุ่ม 57">
            <a:extLst>
              <a:ext uri="{FF2B5EF4-FFF2-40B4-BE49-F238E27FC236}">
                <a16:creationId xmlns:a16="http://schemas.microsoft.com/office/drawing/2014/main" id="{36886E91-33C3-FD66-AF54-D2D1EDFF07CC}"/>
              </a:ext>
            </a:extLst>
          </p:cNvPr>
          <p:cNvGrpSpPr/>
          <p:nvPr/>
        </p:nvGrpSpPr>
        <p:grpSpPr>
          <a:xfrm>
            <a:off x="205153" y="2970505"/>
            <a:ext cx="6447692" cy="1341641"/>
            <a:chOff x="205154" y="287223"/>
            <a:chExt cx="6447692" cy="1341641"/>
          </a:xfrm>
        </p:grpSpPr>
        <p:sp>
          <p:nvSpPr>
            <p:cNvPr id="59" name="สี่เหลี่ยมผืนผ้า 58">
              <a:extLst>
                <a:ext uri="{FF2B5EF4-FFF2-40B4-BE49-F238E27FC236}">
                  <a16:creationId xmlns:a16="http://schemas.microsoft.com/office/drawing/2014/main" id="{3E4E24E8-EB58-1646-BDC4-C76538D38151}"/>
                </a:ext>
              </a:extLst>
            </p:cNvPr>
            <p:cNvSpPr/>
            <p:nvPr/>
          </p:nvSpPr>
          <p:spPr>
            <a:xfrm>
              <a:off x="205154" y="298938"/>
              <a:ext cx="2960077" cy="132343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60" name="สี่เหลี่ยมผืนผ้า 59">
              <a:extLst>
                <a:ext uri="{FF2B5EF4-FFF2-40B4-BE49-F238E27FC236}">
                  <a16:creationId xmlns:a16="http://schemas.microsoft.com/office/drawing/2014/main" id="{A6A1AE36-104C-063A-9352-7E79F1975912}"/>
                </a:ext>
              </a:extLst>
            </p:cNvPr>
            <p:cNvSpPr/>
            <p:nvPr/>
          </p:nvSpPr>
          <p:spPr>
            <a:xfrm>
              <a:off x="3692769" y="298938"/>
              <a:ext cx="2960077" cy="132992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61" name="กล่องข้อความ 60">
              <a:extLst>
                <a:ext uri="{FF2B5EF4-FFF2-40B4-BE49-F238E27FC236}">
                  <a16:creationId xmlns:a16="http://schemas.microsoft.com/office/drawing/2014/main" id="{BFC22D8A-1D21-ED4B-42B4-0D57E668A0C5}"/>
                </a:ext>
              </a:extLst>
            </p:cNvPr>
            <p:cNvSpPr txBox="1"/>
            <p:nvPr/>
          </p:nvSpPr>
          <p:spPr>
            <a:xfrm>
              <a:off x="380999" y="305425"/>
              <a:ext cx="260838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Li</a:t>
              </a:r>
              <a:r>
                <a:rPr lang="en-US" sz="8000" b="1" baseline="30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+</a:t>
              </a:r>
              <a:endParaRPr lang="th-TH" sz="8000" b="1" dirty="0">
                <a:latin typeface="TH Niramit AS" panose="02000506000000020004" pitchFamily="2" charset="-34"/>
                <a:cs typeface="TH Niramit AS" panose="02000506000000020004" pitchFamily="2" charset="-34"/>
              </a:endParaRPr>
            </a:p>
          </p:txBody>
        </p:sp>
        <p:sp>
          <p:nvSpPr>
            <p:cNvPr id="62" name="กล่องข้อความ 61">
              <a:extLst>
                <a:ext uri="{FF2B5EF4-FFF2-40B4-BE49-F238E27FC236}">
                  <a16:creationId xmlns:a16="http://schemas.microsoft.com/office/drawing/2014/main" id="{4692232F-6EC9-75D1-C6CF-28FC76511AEF}"/>
                </a:ext>
              </a:extLst>
            </p:cNvPr>
            <p:cNvSpPr txBox="1"/>
            <p:nvPr/>
          </p:nvSpPr>
          <p:spPr>
            <a:xfrm>
              <a:off x="3868616" y="287223"/>
              <a:ext cx="260838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OH</a:t>
              </a:r>
              <a:r>
                <a:rPr lang="en-US" sz="8000" b="1" baseline="30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-</a:t>
              </a:r>
              <a:endParaRPr lang="th-TH" sz="8000" b="1" dirty="0">
                <a:latin typeface="TH Niramit AS" panose="02000506000000020004" pitchFamily="2" charset="-34"/>
                <a:cs typeface="TH Niramit AS" panose="02000506000000020004" pitchFamily="2" charset="-34"/>
              </a:endParaRPr>
            </a:p>
          </p:txBody>
        </p:sp>
        <p:cxnSp>
          <p:nvCxnSpPr>
            <p:cNvPr id="63" name="ตัวเชื่อมต่อตรง 62">
              <a:extLst>
                <a:ext uri="{FF2B5EF4-FFF2-40B4-BE49-F238E27FC236}">
                  <a16:creationId xmlns:a16="http://schemas.microsoft.com/office/drawing/2014/main" id="{7C649C5C-A0E1-5BFF-F744-0138966DB6B2}"/>
                </a:ext>
              </a:extLst>
            </p:cNvPr>
            <p:cNvCxnSpPr/>
            <p:nvPr/>
          </p:nvCxnSpPr>
          <p:spPr>
            <a:xfrm>
              <a:off x="205154" y="298938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ตัวเชื่อมต่อตรง 63">
              <a:extLst>
                <a:ext uri="{FF2B5EF4-FFF2-40B4-BE49-F238E27FC236}">
                  <a16:creationId xmlns:a16="http://schemas.microsoft.com/office/drawing/2014/main" id="{61D8D6B1-905F-1999-ABEC-A656B8B75947}"/>
                </a:ext>
              </a:extLst>
            </p:cNvPr>
            <p:cNvCxnSpPr>
              <a:cxnSpLocks/>
            </p:cNvCxnSpPr>
            <p:nvPr/>
          </p:nvCxnSpPr>
          <p:spPr>
            <a:xfrm>
              <a:off x="3165231" y="299563"/>
              <a:ext cx="3487615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ตัวเชื่อมต่อตรง 64">
              <a:extLst>
                <a:ext uri="{FF2B5EF4-FFF2-40B4-BE49-F238E27FC236}">
                  <a16:creationId xmlns:a16="http://schemas.microsoft.com/office/drawing/2014/main" id="{AB3A5DB0-CB70-D9CF-3B2E-ED300CE890B2}"/>
                </a:ext>
              </a:extLst>
            </p:cNvPr>
            <p:cNvCxnSpPr/>
            <p:nvPr/>
          </p:nvCxnSpPr>
          <p:spPr>
            <a:xfrm>
              <a:off x="205154" y="1623646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6" name="ตัวเชื่อมต่อตรง 65">
              <a:extLst>
                <a:ext uri="{FF2B5EF4-FFF2-40B4-BE49-F238E27FC236}">
                  <a16:creationId xmlns:a16="http://schemas.microsoft.com/office/drawing/2014/main" id="{FF9407BA-598A-22B9-5261-D34B5AD2417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65231" y="1617149"/>
              <a:ext cx="3487615" cy="585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ตัวเชื่อมต่อตรง 66">
              <a:extLst>
                <a:ext uri="{FF2B5EF4-FFF2-40B4-BE49-F238E27FC236}">
                  <a16:creationId xmlns:a16="http://schemas.microsoft.com/office/drawing/2014/main" id="{F2DA955D-AF77-6C47-15D9-B9546B864E8C}"/>
                </a:ext>
              </a:extLst>
            </p:cNvPr>
            <p:cNvCxnSpPr/>
            <p:nvPr/>
          </p:nvCxnSpPr>
          <p:spPr>
            <a:xfrm>
              <a:off x="205154" y="287223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8" name="ตัวเชื่อมต่อตรง 67">
              <a:extLst>
                <a:ext uri="{FF2B5EF4-FFF2-40B4-BE49-F238E27FC236}">
                  <a16:creationId xmlns:a16="http://schemas.microsoft.com/office/drawing/2014/main" id="{E25697CF-523A-A8C8-854C-CC99F110A922}"/>
                </a:ext>
              </a:extLst>
            </p:cNvPr>
            <p:cNvCxnSpPr/>
            <p:nvPr/>
          </p:nvCxnSpPr>
          <p:spPr>
            <a:xfrm>
              <a:off x="6652846" y="293085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9" name="ตัวเชื่อมต่อตรง 68">
              <a:extLst>
                <a:ext uri="{FF2B5EF4-FFF2-40B4-BE49-F238E27FC236}">
                  <a16:creationId xmlns:a16="http://schemas.microsoft.com/office/drawing/2014/main" id="{F87DFCBB-BBD8-00C8-45F5-8C0D94E5B8D9}"/>
                </a:ext>
              </a:extLst>
            </p:cNvPr>
            <p:cNvCxnSpPr/>
            <p:nvPr/>
          </p:nvCxnSpPr>
          <p:spPr>
            <a:xfrm>
              <a:off x="3165231" y="287223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0" name="ตัวเชื่อมต่อตรง 69">
              <a:extLst>
                <a:ext uri="{FF2B5EF4-FFF2-40B4-BE49-F238E27FC236}">
                  <a16:creationId xmlns:a16="http://schemas.microsoft.com/office/drawing/2014/main" id="{E9FB9A69-2A2D-66BE-C129-726603778E97}"/>
                </a:ext>
              </a:extLst>
            </p:cNvPr>
            <p:cNvCxnSpPr/>
            <p:nvPr/>
          </p:nvCxnSpPr>
          <p:spPr>
            <a:xfrm>
              <a:off x="3165231" y="1242016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1" name="ตัวเชื่อมต่อตรง 70">
              <a:extLst>
                <a:ext uri="{FF2B5EF4-FFF2-40B4-BE49-F238E27FC236}">
                  <a16:creationId xmlns:a16="http://schemas.microsoft.com/office/drawing/2014/main" id="{324129C2-E8E7-1DCE-F447-21A0D1CC82C1}"/>
                </a:ext>
              </a:extLst>
            </p:cNvPr>
            <p:cNvCxnSpPr/>
            <p:nvPr/>
          </p:nvCxnSpPr>
          <p:spPr>
            <a:xfrm>
              <a:off x="3692769" y="674071"/>
              <a:ext cx="0" cy="56794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2" name="ตัวเชื่อมต่อตรง 71">
              <a:extLst>
                <a:ext uri="{FF2B5EF4-FFF2-40B4-BE49-F238E27FC236}">
                  <a16:creationId xmlns:a16="http://schemas.microsoft.com/office/drawing/2014/main" id="{FB774356-7C40-3031-E6CB-D68B9AFED91F}"/>
                </a:ext>
              </a:extLst>
            </p:cNvPr>
            <p:cNvCxnSpPr/>
            <p:nvPr/>
          </p:nvCxnSpPr>
          <p:spPr>
            <a:xfrm>
              <a:off x="3165231" y="674071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ตัวเชื่อมต่อตรง 72">
              <a:extLst>
                <a:ext uri="{FF2B5EF4-FFF2-40B4-BE49-F238E27FC236}">
                  <a16:creationId xmlns:a16="http://schemas.microsoft.com/office/drawing/2014/main" id="{D5543FBA-AA28-4A9F-BF44-B76DC053963D}"/>
                </a:ext>
              </a:extLst>
            </p:cNvPr>
            <p:cNvCxnSpPr/>
            <p:nvPr/>
          </p:nvCxnSpPr>
          <p:spPr>
            <a:xfrm>
              <a:off x="3165231" y="1236149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4" name="กลุ่ม 73">
            <a:extLst>
              <a:ext uri="{FF2B5EF4-FFF2-40B4-BE49-F238E27FC236}">
                <a16:creationId xmlns:a16="http://schemas.microsoft.com/office/drawing/2014/main" id="{11B162DC-D66E-ADC6-937A-E4568317EF80}"/>
              </a:ext>
            </a:extLst>
          </p:cNvPr>
          <p:cNvGrpSpPr/>
          <p:nvPr/>
        </p:nvGrpSpPr>
        <p:grpSpPr>
          <a:xfrm>
            <a:off x="205153" y="4315099"/>
            <a:ext cx="6447692" cy="1341641"/>
            <a:chOff x="205154" y="287223"/>
            <a:chExt cx="6447692" cy="1341641"/>
          </a:xfrm>
        </p:grpSpPr>
        <p:sp>
          <p:nvSpPr>
            <p:cNvPr id="75" name="สี่เหลี่ยมผืนผ้า 74">
              <a:extLst>
                <a:ext uri="{FF2B5EF4-FFF2-40B4-BE49-F238E27FC236}">
                  <a16:creationId xmlns:a16="http://schemas.microsoft.com/office/drawing/2014/main" id="{A2F723EE-EADA-BA4B-F1CC-4535A63D6A97}"/>
                </a:ext>
              </a:extLst>
            </p:cNvPr>
            <p:cNvSpPr/>
            <p:nvPr/>
          </p:nvSpPr>
          <p:spPr>
            <a:xfrm>
              <a:off x="205154" y="298938"/>
              <a:ext cx="2960077" cy="132343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76" name="สี่เหลี่ยมผืนผ้า 75">
              <a:extLst>
                <a:ext uri="{FF2B5EF4-FFF2-40B4-BE49-F238E27FC236}">
                  <a16:creationId xmlns:a16="http://schemas.microsoft.com/office/drawing/2014/main" id="{C549C626-1A58-AEFB-1E0F-5285AB5B5D4C}"/>
                </a:ext>
              </a:extLst>
            </p:cNvPr>
            <p:cNvSpPr/>
            <p:nvPr/>
          </p:nvSpPr>
          <p:spPr>
            <a:xfrm>
              <a:off x="3692769" y="298938"/>
              <a:ext cx="2960077" cy="132992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77" name="กล่องข้อความ 76">
              <a:extLst>
                <a:ext uri="{FF2B5EF4-FFF2-40B4-BE49-F238E27FC236}">
                  <a16:creationId xmlns:a16="http://schemas.microsoft.com/office/drawing/2014/main" id="{E1DF023B-8482-E5B4-2AE5-D7670CBC46E0}"/>
                </a:ext>
              </a:extLst>
            </p:cNvPr>
            <p:cNvSpPr txBox="1"/>
            <p:nvPr/>
          </p:nvSpPr>
          <p:spPr>
            <a:xfrm>
              <a:off x="380999" y="305425"/>
              <a:ext cx="260838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NH</a:t>
              </a:r>
              <a:r>
                <a:rPr lang="en-US" sz="8000" b="1" baseline="-25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4</a:t>
              </a:r>
              <a:r>
                <a:rPr lang="en-US" sz="8000" b="1" baseline="30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+</a:t>
              </a:r>
              <a:endParaRPr lang="th-TH" sz="8000" b="1" dirty="0">
                <a:latin typeface="TH Niramit AS" panose="02000506000000020004" pitchFamily="2" charset="-34"/>
                <a:cs typeface="TH Niramit AS" panose="02000506000000020004" pitchFamily="2" charset="-34"/>
              </a:endParaRPr>
            </a:p>
          </p:txBody>
        </p:sp>
        <p:sp>
          <p:nvSpPr>
            <p:cNvPr id="78" name="กล่องข้อความ 77">
              <a:extLst>
                <a:ext uri="{FF2B5EF4-FFF2-40B4-BE49-F238E27FC236}">
                  <a16:creationId xmlns:a16="http://schemas.microsoft.com/office/drawing/2014/main" id="{C2F46EE5-BC19-0C3A-A6C8-E70328408F62}"/>
                </a:ext>
              </a:extLst>
            </p:cNvPr>
            <p:cNvSpPr txBox="1"/>
            <p:nvPr/>
          </p:nvSpPr>
          <p:spPr>
            <a:xfrm>
              <a:off x="3868616" y="287223"/>
              <a:ext cx="260838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CN</a:t>
              </a:r>
              <a:r>
                <a:rPr lang="en-US" sz="8000" b="1" baseline="30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-</a:t>
              </a:r>
              <a:endParaRPr lang="th-TH" sz="8000" b="1" dirty="0">
                <a:latin typeface="TH Niramit AS" panose="02000506000000020004" pitchFamily="2" charset="-34"/>
                <a:cs typeface="TH Niramit AS" panose="02000506000000020004" pitchFamily="2" charset="-34"/>
              </a:endParaRPr>
            </a:p>
          </p:txBody>
        </p:sp>
        <p:cxnSp>
          <p:nvCxnSpPr>
            <p:cNvPr id="79" name="ตัวเชื่อมต่อตรง 78">
              <a:extLst>
                <a:ext uri="{FF2B5EF4-FFF2-40B4-BE49-F238E27FC236}">
                  <a16:creationId xmlns:a16="http://schemas.microsoft.com/office/drawing/2014/main" id="{64B280DA-32B3-3B81-2F82-33AA49D6BC99}"/>
                </a:ext>
              </a:extLst>
            </p:cNvPr>
            <p:cNvCxnSpPr/>
            <p:nvPr/>
          </p:nvCxnSpPr>
          <p:spPr>
            <a:xfrm>
              <a:off x="205154" y="298938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0" name="ตัวเชื่อมต่อตรง 79">
              <a:extLst>
                <a:ext uri="{FF2B5EF4-FFF2-40B4-BE49-F238E27FC236}">
                  <a16:creationId xmlns:a16="http://schemas.microsoft.com/office/drawing/2014/main" id="{6D197494-7F37-C211-2870-C31E73FA3DD6}"/>
                </a:ext>
              </a:extLst>
            </p:cNvPr>
            <p:cNvCxnSpPr>
              <a:cxnSpLocks/>
            </p:cNvCxnSpPr>
            <p:nvPr/>
          </p:nvCxnSpPr>
          <p:spPr>
            <a:xfrm>
              <a:off x="3165231" y="299563"/>
              <a:ext cx="3487615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1" name="ตัวเชื่อมต่อตรง 80">
              <a:extLst>
                <a:ext uri="{FF2B5EF4-FFF2-40B4-BE49-F238E27FC236}">
                  <a16:creationId xmlns:a16="http://schemas.microsoft.com/office/drawing/2014/main" id="{6F50C3E9-E8BA-B8FC-0B8A-65B6D3A84E1D}"/>
                </a:ext>
              </a:extLst>
            </p:cNvPr>
            <p:cNvCxnSpPr/>
            <p:nvPr/>
          </p:nvCxnSpPr>
          <p:spPr>
            <a:xfrm>
              <a:off x="205154" y="1623646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2" name="ตัวเชื่อมต่อตรง 81">
              <a:extLst>
                <a:ext uri="{FF2B5EF4-FFF2-40B4-BE49-F238E27FC236}">
                  <a16:creationId xmlns:a16="http://schemas.microsoft.com/office/drawing/2014/main" id="{3AD6AFE0-1493-7110-08B8-40DFCE253C0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65231" y="1617149"/>
              <a:ext cx="3487615" cy="585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3" name="ตัวเชื่อมต่อตรง 82">
              <a:extLst>
                <a:ext uri="{FF2B5EF4-FFF2-40B4-BE49-F238E27FC236}">
                  <a16:creationId xmlns:a16="http://schemas.microsoft.com/office/drawing/2014/main" id="{4CEBA915-E0B4-1979-4BE2-914134EF92C8}"/>
                </a:ext>
              </a:extLst>
            </p:cNvPr>
            <p:cNvCxnSpPr/>
            <p:nvPr/>
          </p:nvCxnSpPr>
          <p:spPr>
            <a:xfrm>
              <a:off x="205154" y="287223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4" name="ตัวเชื่อมต่อตรง 83">
              <a:extLst>
                <a:ext uri="{FF2B5EF4-FFF2-40B4-BE49-F238E27FC236}">
                  <a16:creationId xmlns:a16="http://schemas.microsoft.com/office/drawing/2014/main" id="{9012E5CA-C7A1-8630-F58A-DA174CCC3FD8}"/>
                </a:ext>
              </a:extLst>
            </p:cNvPr>
            <p:cNvCxnSpPr/>
            <p:nvPr/>
          </p:nvCxnSpPr>
          <p:spPr>
            <a:xfrm>
              <a:off x="6652846" y="293085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5" name="ตัวเชื่อมต่อตรง 84">
              <a:extLst>
                <a:ext uri="{FF2B5EF4-FFF2-40B4-BE49-F238E27FC236}">
                  <a16:creationId xmlns:a16="http://schemas.microsoft.com/office/drawing/2014/main" id="{DE958B71-E30F-7DA0-54AF-C8A6C4C7E719}"/>
                </a:ext>
              </a:extLst>
            </p:cNvPr>
            <p:cNvCxnSpPr/>
            <p:nvPr/>
          </p:nvCxnSpPr>
          <p:spPr>
            <a:xfrm>
              <a:off x="3165231" y="287223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6" name="ตัวเชื่อมต่อตรง 85">
              <a:extLst>
                <a:ext uri="{FF2B5EF4-FFF2-40B4-BE49-F238E27FC236}">
                  <a16:creationId xmlns:a16="http://schemas.microsoft.com/office/drawing/2014/main" id="{4B832E4D-AD58-8088-A32B-966607504EA8}"/>
                </a:ext>
              </a:extLst>
            </p:cNvPr>
            <p:cNvCxnSpPr/>
            <p:nvPr/>
          </p:nvCxnSpPr>
          <p:spPr>
            <a:xfrm>
              <a:off x="3165231" y="1242016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7" name="ตัวเชื่อมต่อตรง 86">
              <a:extLst>
                <a:ext uri="{FF2B5EF4-FFF2-40B4-BE49-F238E27FC236}">
                  <a16:creationId xmlns:a16="http://schemas.microsoft.com/office/drawing/2014/main" id="{9108E237-FA38-D9B3-98B1-696EEA597831}"/>
                </a:ext>
              </a:extLst>
            </p:cNvPr>
            <p:cNvCxnSpPr/>
            <p:nvPr/>
          </p:nvCxnSpPr>
          <p:spPr>
            <a:xfrm>
              <a:off x="3692769" y="674071"/>
              <a:ext cx="0" cy="56794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ตัวเชื่อมต่อตรง 87">
              <a:extLst>
                <a:ext uri="{FF2B5EF4-FFF2-40B4-BE49-F238E27FC236}">
                  <a16:creationId xmlns:a16="http://schemas.microsoft.com/office/drawing/2014/main" id="{5D43D3FC-AD4C-0112-21A6-651A1BEFEDA2}"/>
                </a:ext>
              </a:extLst>
            </p:cNvPr>
            <p:cNvCxnSpPr/>
            <p:nvPr/>
          </p:nvCxnSpPr>
          <p:spPr>
            <a:xfrm>
              <a:off x="3165231" y="674071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9" name="ตัวเชื่อมต่อตรง 88">
              <a:extLst>
                <a:ext uri="{FF2B5EF4-FFF2-40B4-BE49-F238E27FC236}">
                  <a16:creationId xmlns:a16="http://schemas.microsoft.com/office/drawing/2014/main" id="{97748DF8-AA17-B45C-C169-0D2946C40478}"/>
                </a:ext>
              </a:extLst>
            </p:cNvPr>
            <p:cNvCxnSpPr/>
            <p:nvPr/>
          </p:nvCxnSpPr>
          <p:spPr>
            <a:xfrm>
              <a:off x="3165231" y="1236149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0" name="กลุ่ม 89">
            <a:extLst>
              <a:ext uri="{FF2B5EF4-FFF2-40B4-BE49-F238E27FC236}">
                <a16:creationId xmlns:a16="http://schemas.microsoft.com/office/drawing/2014/main" id="{D608FBF4-983C-EC6E-CBCE-9A0F07631652}"/>
              </a:ext>
            </a:extLst>
          </p:cNvPr>
          <p:cNvGrpSpPr/>
          <p:nvPr/>
        </p:nvGrpSpPr>
        <p:grpSpPr>
          <a:xfrm>
            <a:off x="205153" y="5654447"/>
            <a:ext cx="6447692" cy="1341641"/>
            <a:chOff x="205154" y="287223"/>
            <a:chExt cx="6447692" cy="1341641"/>
          </a:xfrm>
        </p:grpSpPr>
        <p:sp>
          <p:nvSpPr>
            <p:cNvPr id="91" name="สี่เหลี่ยมผืนผ้า 90">
              <a:extLst>
                <a:ext uri="{FF2B5EF4-FFF2-40B4-BE49-F238E27FC236}">
                  <a16:creationId xmlns:a16="http://schemas.microsoft.com/office/drawing/2014/main" id="{D8810B62-9159-576A-D017-396C3ADC8F6A}"/>
                </a:ext>
              </a:extLst>
            </p:cNvPr>
            <p:cNvSpPr/>
            <p:nvPr/>
          </p:nvSpPr>
          <p:spPr>
            <a:xfrm>
              <a:off x="205154" y="298938"/>
              <a:ext cx="2960077" cy="132343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92" name="สี่เหลี่ยมผืนผ้า 91">
              <a:extLst>
                <a:ext uri="{FF2B5EF4-FFF2-40B4-BE49-F238E27FC236}">
                  <a16:creationId xmlns:a16="http://schemas.microsoft.com/office/drawing/2014/main" id="{9B90C832-66A6-0AC5-5735-4E8A5E24A5F7}"/>
                </a:ext>
              </a:extLst>
            </p:cNvPr>
            <p:cNvSpPr/>
            <p:nvPr/>
          </p:nvSpPr>
          <p:spPr>
            <a:xfrm>
              <a:off x="3692769" y="298938"/>
              <a:ext cx="2960077" cy="132992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93" name="กล่องข้อความ 92">
              <a:extLst>
                <a:ext uri="{FF2B5EF4-FFF2-40B4-BE49-F238E27FC236}">
                  <a16:creationId xmlns:a16="http://schemas.microsoft.com/office/drawing/2014/main" id="{C7517154-72B2-D0EE-780D-3B6ECFD2196B}"/>
                </a:ext>
              </a:extLst>
            </p:cNvPr>
            <p:cNvSpPr txBox="1"/>
            <p:nvPr/>
          </p:nvSpPr>
          <p:spPr>
            <a:xfrm>
              <a:off x="380999" y="305425"/>
              <a:ext cx="260838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NH</a:t>
              </a:r>
              <a:r>
                <a:rPr lang="en-US" sz="8000" b="1" baseline="-25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4</a:t>
              </a:r>
              <a:r>
                <a:rPr lang="en-US" sz="8000" b="1" baseline="30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+</a:t>
              </a:r>
              <a:endParaRPr lang="th-TH" sz="8000" b="1" dirty="0">
                <a:latin typeface="TH Niramit AS" panose="02000506000000020004" pitchFamily="2" charset="-34"/>
                <a:cs typeface="TH Niramit AS" panose="02000506000000020004" pitchFamily="2" charset="-34"/>
              </a:endParaRPr>
            </a:p>
          </p:txBody>
        </p:sp>
        <p:sp>
          <p:nvSpPr>
            <p:cNvPr id="94" name="กล่องข้อความ 93">
              <a:extLst>
                <a:ext uri="{FF2B5EF4-FFF2-40B4-BE49-F238E27FC236}">
                  <a16:creationId xmlns:a16="http://schemas.microsoft.com/office/drawing/2014/main" id="{591CB379-065B-C209-9AE4-DD81BE7A50C9}"/>
                </a:ext>
              </a:extLst>
            </p:cNvPr>
            <p:cNvSpPr txBox="1"/>
            <p:nvPr/>
          </p:nvSpPr>
          <p:spPr>
            <a:xfrm>
              <a:off x="3868616" y="287223"/>
              <a:ext cx="260838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MnO</a:t>
              </a:r>
              <a:r>
                <a:rPr lang="en-US" sz="8000" b="1" baseline="-25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4</a:t>
              </a:r>
              <a:r>
                <a:rPr lang="en-US" sz="8000" b="1" baseline="30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-</a:t>
              </a:r>
              <a:endParaRPr lang="th-TH" sz="8000" b="1" dirty="0">
                <a:latin typeface="TH Niramit AS" panose="02000506000000020004" pitchFamily="2" charset="-34"/>
                <a:cs typeface="TH Niramit AS" panose="02000506000000020004" pitchFamily="2" charset="-34"/>
              </a:endParaRPr>
            </a:p>
          </p:txBody>
        </p:sp>
        <p:cxnSp>
          <p:nvCxnSpPr>
            <p:cNvPr id="95" name="ตัวเชื่อมต่อตรง 94">
              <a:extLst>
                <a:ext uri="{FF2B5EF4-FFF2-40B4-BE49-F238E27FC236}">
                  <a16:creationId xmlns:a16="http://schemas.microsoft.com/office/drawing/2014/main" id="{32C8DACA-0D7C-EC28-0659-F12A519C74E0}"/>
                </a:ext>
              </a:extLst>
            </p:cNvPr>
            <p:cNvCxnSpPr/>
            <p:nvPr/>
          </p:nvCxnSpPr>
          <p:spPr>
            <a:xfrm>
              <a:off x="205154" y="298938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6" name="ตัวเชื่อมต่อตรง 95">
              <a:extLst>
                <a:ext uri="{FF2B5EF4-FFF2-40B4-BE49-F238E27FC236}">
                  <a16:creationId xmlns:a16="http://schemas.microsoft.com/office/drawing/2014/main" id="{41811CF5-6648-7E8F-246B-ADED53D111A2}"/>
                </a:ext>
              </a:extLst>
            </p:cNvPr>
            <p:cNvCxnSpPr>
              <a:cxnSpLocks/>
            </p:cNvCxnSpPr>
            <p:nvPr/>
          </p:nvCxnSpPr>
          <p:spPr>
            <a:xfrm>
              <a:off x="3165231" y="299563"/>
              <a:ext cx="3487615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7" name="ตัวเชื่อมต่อตรง 96">
              <a:extLst>
                <a:ext uri="{FF2B5EF4-FFF2-40B4-BE49-F238E27FC236}">
                  <a16:creationId xmlns:a16="http://schemas.microsoft.com/office/drawing/2014/main" id="{21E55568-9F62-6B82-0ED0-1EB55A35B7A2}"/>
                </a:ext>
              </a:extLst>
            </p:cNvPr>
            <p:cNvCxnSpPr/>
            <p:nvPr/>
          </p:nvCxnSpPr>
          <p:spPr>
            <a:xfrm>
              <a:off x="205154" y="1623646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8" name="ตัวเชื่อมต่อตรง 97">
              <a:extLst>
                <a:ext uri="{FF2B5EF4-FFF2-40B4-BE49-F238E27FC236}">
                  <a16:creationId xmlns:a16="http://schemas.microsoft.com/office/drawing/2014/main" id="{2B731980-037C-8138-13C9-9FBBB8EF76D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65231" y="1617149"/>
              <a:ext cx="3487615" cy="585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9" name="ตัวเชื่อมต่อตรง 98">
              <a:extLst>
                <a:ext uri="{FF2B5EF4-FFF2-40B4-BE49-F238E27FC236}">
                  <a16:creationId xmlns:a16="http://schemas.microsoft.com/office/drawing/2014/main" id="{EC78E337-7FD5-B613-0F19-239EE2DB3759}"/>
                </a:ext>
              </a:extLst>
            </p:cNvPr>
            <p:cNvCxnSpPr/>
            <p:nvPr/>
          </p:nvCxnSpPr>
          <p:spPr>
            <a:xfrm>
              <a:off x="205154" y="287223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0" name="ตัวเชื่อมต่อตรง 99">
              <a:extLst>
                <a:ext uri="{FF2B5EF4-FFF2-40B4-BE49-F238E27FC236}">
                  <a16:creationId xmlns:a16="http://schemas.microsoft.com/office/drawing/2014/main" id="{3438F59C-5F37-237E-E0FB-9E547CAB32B3}"/>
                </a:ext>
              </a:extLst>
            </p:cNvPr>
            <p:cNvCxnSpPr/>
            <p:nvPr/>
          </p:nvCxnSpPr>
          <p:spPr>
            <a:xfrm>
              <a:off x="6652846" y="293085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1" name="ตัวเชื่อมต่อตรง 100">
              <a:extLst>
                <a:ext uri="{FF2B5EF4-FFF2-40B4-BE49-F238E27FC236}">
                  <a16:creationId xmlns:a16="http://schemas.microsoft.com/office/drawing/2014/main" id="{38BABB43-D318-0C98-CF99-7B4763587880}"/>
                </a:ext>
              </a:extLst>
            </p:cNvPr>
            <p:cNvCxnSpPr/>
            <p:nvPr/>
          </p:nvCxnSpPr>
          <p:spPr>
            <a:xfrm>
              <a:off x="3165231" y="287223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2" name="ตัวเชื่อมต่อตรง 101">
              <a:extLst>
                <a:ext uri="{FF2B5EF4-FFF2-40B4-BE49-F238E27FC236}">
                  <a16:creationId xmlns:a16="http://schemas.microsoft.com/office/drawing/2014/main" id="{A56B67BE-7019-0E20-BFEB-C67A9CD1E569}"/>
                </a:ext>
              </a:extLst>
            </p:cNvPr>
            <p:cNvCxnSpPr/>
            <p:nvPr/>
          </p:nvCxnSpPr>
          <p:spPr>
            <a:xfrm>
              <a:off x="3165231" y="1242016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3" name="ตัวเชื่อมต่อตรง 102">
              <a:extLst>
                <a:ext uri="{FF2B5EF4-FFF2-40B4-BE49-F238E27FC236}">
                  <a16:creationId xmlns:a16="http://schemas.microsoft.com/office/drawing/2014/main" id="{46620946-84C1-C683-4B8A-BB3DD265E265}"/>
                </a:ext>
              </a:extLst>
            </p:cNvPr>
            <p:cNvCxnSpPr/>
            <p:nvPr/>
          </p:nvCxnSpPr>
          <p:spPr>
            <a:xfrm>
              <a:off x="3692769" y="674071"/>
              <a:ext cx="0" cy="56794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4" name="ตัวเชื่อมต่อตรง 103">
              <a:extLst>
                <a:ext uri="{FF2B5EF4-FFF2-40B4-BE49-F238E27FC236}">
                  <a16:creationId xmlns:a16="http://schemas.microsoft.com/office/drawing/2014/main" id="{EBEFFF61-A62A-6DED-FDC9-0D388E4E8855}"/>
                </a:ext>
              </a:extLst>
            </p:cNvPr>
            <p:cNvCxnSpPr/>
            <p:nvPr/>
          </p:nvCxnSpPr>
          <p:spPr>
            <a:xfrm>
              <a:off x="3165231" y="674071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5" name="ตัวเชื่อมต่อตรง 104">
              <a:extLst>
                <a:ext uri="{FF2B5EF4-FFF2-40B4-BE49-F238E27FC236}">
                  <a16:creationId xmlns:a16="http://schemas.microsoft.com/office/drawing/2014/main" id="{E7764509-66F0-26B6-DB2F-CE0FE0888458}"/>
                </a:ext>
              </a:extLst>
            </p:cNvPr>
            <p:cNvCxnSpPr/>
            <p:nvPr/>
          </p:nvCxnSpPr>
          <p:spPr>
            <a:xfrm>
              <a:off x="3165231" y="1236149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2" name="กลุ่ม 121">
            <a:extLst>
              <a:ext uri="{FF2B5EF4-FFF2-40B4-BE49-F238E27FC236}">
                <a16:creationId xmlns:a16="http://schemas.microsoft.com/office/drawing/2014/main" id="{7CA18149-2E0E-AEDA-C0F6-55D7ACACFF24}"/>
              </a:ext>
            </a:extLst>
          </p:cNvPr>
          <p:cNvGrpSpPr/>
          <p:nvPr/>
        </p:nvGrpSpPr>
        <p:grpSpPr>
          <a:xfrm>
            <a:off x="205153" y="6999003"/>
            <a:ext cx="6447692" cy="1341641"/>
            <a:chOff x="205154" y="287223"/>
            <a:chExt cx="6447692" cy="1341641"/>
          </a:xfrm>
        </p:grpSpPr>
        <p:sp>
          <p:nvSpPr>
            <p:cNvPr id="123" name="สี่เหลี่ยมผืนผ้า 122">
              <a:extLst>
                <a:ext uri="{FF2B5EF4-FFF2-40B4-BE49-F238E27FC236}">
                  <a16:creationId xmlns:a16="http://schemas.microsoft.com/office/drawing/2014/main" id="{8F98765F-AFE0-FC57-0084-7508C80D0A12}"/>
                </a:ext>
              </a:extLst>
            </p:cNvPr>
            <p:cNvSpPr/>
            <p:nvPr/>
          </p:nvSpPr>
          <p:spPr>
            <a:xfrm>
              <a:off x="205154" y="298938"/>
              <a:ext cx="2960077" cy="132343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124" name="สี่เหลี่ยมผืนผ้า 123">
              <a:extLst>
                <a:ext uri="{FF2B5EF4-FFF2-40B4-BE49-F238E27FC236}">
                  <a16:creationId xmlns:a16="http://schemas.microsoft.com/office/drawing/2014/main" id="{B22FA300-B0DC-CC0A-8A50-27D335706D4E}"/>
                </a:ext>
              </a:extLst>
            </p:cNvPr>
            <p:cNvSpPr/>
            <p:nvPr/>
          </p:nvSpPr>
          <p:spPr>
            <a:xfrm>
              <a:off x="3692769" y="298938"/>
              <a:ext cx="2960077" cy="132992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125" name="กล่องข้อความ 124">
              <a:extLst>
                <a:ext uri="{FF2B5EF4-FFF2-40B4-BE49-F238E27FC236}">
                  <a16:creationId xmlns:a16="http://schemas.microsoft.com/office/drawing/2014/main" id="{8A96A7BD-195C-79DB-3EDD-1ADD09F1794E}"/>
                </a:ext>
              </a:extLst>
            </p:cNvPr>
            <p:cNvSpPr txBox="1"/>
            <p:nvPr/>
          </p:nvSpPr>
          <p:spPr>
            <a:xfrm>
              <a:off x="380999" y="305425"/>
              <a:ext cx="260838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NH</a:t>
              </a:r>
              <a:r>
                <a:rPr lang="en-US" sz="8000" b="1" baseline="-25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4</a:t>
              </a:r>
              <a:r>
                <a:rPr lang="en-US" sz="8000" b="1" baseline="30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+</a:t>
              </a:r>
              <a:endParaRPr lang="th-TH" sz="8000" b="1" dirty="0">
                <a:latin typeface="TH Niramit AS" panose="02000506000000020004" pitchFamily="2" charset="-34"/>
                <a:cs typeface="TH Niramit AS" panose="02000506000000020004" pitchFamily="2" charset="-34"/>
              </a:endParaRPr>
            </a:p>
          </p:txBody>
        </p:sp>
        <p:sp>
          <p:nvSpPr>
            <p:cNvPr id="126" name="กล่องข้อความ 125">
              <a:extLst>
                <a:ext uri="{FF2B5EF4-FFF2-40B4-BE49-F238E27FC236}">
                  <a16:creationId xmlns:a16="http://schemas.microsoft.com/office/drawing/2014/main" id="{3BBC2556-BA16-C7CD-6D88-17B1F28566F2}"/>
                </a:ext>
              </a:extLst>
            </p:cNvPr>
            <p:cNvSpPr txBox="1"/>
            <p:nvPr/>
          </p:nvSpPr>
          <p:spPr>
            <a:xfrm>
              <a:off x="3868616" y="287223"/>
              <a:ext cx="260838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NO</a:t>
              </a:r>
              <a:r>
                <a:rPr lang="en-US" sz="8000" b="1" baseline="-25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3</a:t>
              </a:r>
              <a:r>
                <a:rPr lang="en-US" sz="8000" b="1" baseline="30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-</a:t>
              </a:r>
              <a:endParaRPr lang="th-TH" sz="8000" b="1" dirty="0">
                <a:latin typeface="TH Niramit AS" panose="02000506000000020004" pitchFamily="2" charset="-34"/>
                <a:cs typeface="TH Niramit AS" panose="02000506000000020004" pitchFamily="2" charset="-34"/>
              </a:endParaRPr>
            </a:p>
          </p:txBody>
        </p:sp>
        <p:cxnSp>
          <p:nvCxnSpPr>
            <p:cNvPr id="127" name="ตัวเชื่อมต่อตรง 126">
              <a:extLst>
                <a:ext uri="{FF2B5EF4-FFF2-40B4-BE49-F238E27FC236}">
                  <a16:creationId xmlns:a16="http://schemas.microsoft.com/office/drawing/2014/main" id="{674A7CCF-B94F-0EA2-79AA-15E12D07CCDD}"/>
                </a:ext>
              </a:extLst>
            </p:cNvPr>
            <p:cNvCxnSpPr/>
            <p:nvPr/>
          </p:nvCxnSpPr>
          <p:spPr>
            <a:xfrm>
              <a:off x="205154" y="298938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8" name="ตัวเชื่อมต่อตรง 127">
              <a:extLst>
                <a:ext uri="{FF2B5EF4-FFF2-40B4-BE49-F238E27FC236}">
                  <a16:creationId xmlns:a16="http://schemas.microsoft.com/office/drawing/2014/main" id="{C5AF6584-D9EB-DD9A-70C5-81E6CA75AD8D}"/>
                </a:ext>
              </a:extLst>
            </p:cNvPr>
            <p:cNvCxnSpPr>
              <a:cxnSpLocks/>
            </p:cNvCxnSpPr>
            <p:nvPr/>
          </p:nvCxnSpPr>
          <p:spPr>
            <a:xfrm>
              <a:off x="3165231" y="299563"/>
              <a:ext cx="3487615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9" name="ตัวเชื่อมต่อตรง 128">
              <a:extLst>
                <a:ext uri="{FF2B5EF4-FFF2-40B4-BE49-F238E27FC236}">
                  <a16:creationId xmlns:a16="http://schemas.microsoft.com/office/drawing/2014/main" id="{0D9B19F6-43B7-9717-577E-1E239C3994CE}"/>
                </a:ext>
              </a:extLst>
            </p:cNvPr>
            <p:cNvCxnSpPr/>
            <p:nvPr/>
          </p:nvCxnSpPr>
          <p:spPr>
            <a:xfrm>
              <a:off x="205154" y="1623646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0" name="ตัวเชื่อมต่อตรง 129">
              <a:extLst>
                <a:ext uri="{FF2B5EF4-FFF2-40B4-BE49-F238E27FC236}">
                  <a16:creationId xmlns:a16="http://schemas.microsoft.com/office/drawing/2014/main" id="{39222FFD-AED3-ECC1-BC78-B725D57CB32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65231" y="1617149"/>
              <a:ext cx="3487615" cy="585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1" name="ตัวเชื่อมต่อตรง 130">
              <a:extLst>
                <a:ext uri="{FF2B5EF4-FFF2-40B4-BE49-F238E27FC236}">
                  <a16:creationId xmlns:a16="http://schemas.microsoft.com/office/drawing/2014/main" id="{5A7AE2DC-2C5A-D5EC-DADA-B1DD770E4BEB}"/>
                </a:ext>
              </a:extLst>
            </p:cNvPr>
            <p:cNvCxnSpPr/>
            <p:nvPr/>
          </p:nvCxnSpPr>
          <p:spPr>
            <a:xfrm>
              <a:off x="205154" y="287223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2" name="ตัวเชื่อมต่อตรง 131">
              <a:extLst>
                <a:ext uri="{FF2B5EF4-FFF2-40B4-BE49-F238E27FC236}">
                  <a16:creationId xmlns:a16="http://schemas.microsoft.com/office/drawing/2014/main" id="{B2A80DDD-154E-BEB7-5844-793D99558292}"/>
                </a:ext>
              </a:extLst>
            </p:cNvPr>
            <p:cNvCxnSpPr/>
            <p:nvPr/>
          </p:nvCxnSpPr>
          <p:spPr>
            <a:xfrm>
              <a:off x="6652846" y="293085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3" name="ตัวเชื่อมต่อตรง 132">
              <a:extLst>
                <a:ext uri="{FF2B5EF4-FFF2-40B4-BE49-F238E27FC236}">
                  <a16:creationId xmlns:a16="http://schemas.microsoft.com/office/drawing/2014/main" id="{4B0DE8BA-30A3-8450-9912-96C683444BE8}"/>
                </a:ext>
              </a:extLst>
            </p:cNvPr>
            <p:cNvCxnSpPr/>
            <p:nvPr/>
          </p:nvCxnSpPr>
          <p:spPr>
            <a:xfrm>
              <a:off x="3165231" y="287223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4" name="ตัวเชื่อมต่อตรง 133">
              <a:extLst>
                <a:ext uri="{FF2B5EF4-FFF2-40B4-BE49-F238E27FC236}">
                  <a16:creationId xmlns:a16="http://schemas.microsoft.com/office/drawing/2014/main" id="{F2075A17-8760-3C90-DBF1-80B71AD60838}"/>
                </a:ext>
              </a:extLst>
            </p:cNvPr>
            <p:cNvCxnSpPr/>
            <p:nvPr/>
          </p:nvCxnSpPr>
          <p:spPr>
            <a:xfrm>
              <a:off x="3165231" y="1242016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5" name="ตัวเชื่อมต่อตรง 134">
              <a:extLst>
                <a:ext uri="{FF2B5EF4-FFF2-40B4-BE49-F238E27FC236}">
                  <a16:creationId xmlns:a16="http://schemas.microsoft.com/office/drawing/2014/main" id="{8966513D-D688-8DB1-04E0-5CA81972C9C0}"/>
                </a:ext>
              </a:extLst>
            </p:cNvPr>
            <p:cNvCxnSpPr/>
            <p:nvPr/>
          </p:nvCxnSpPr>
          <p:spPr>
            <a:xfrm>
              <a:off x="3692769" y="674071"/>
              <a:ext cx="0" cy="56794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6" name="ตัวเชื่อมต่อตรง 135">
              <a:extLst>
                <a:ext uri="{FF2B5EF4-FFF2-40B4-BE49-F238E27FC236}">
                  <a16:creationId xmlns:a16="http://schemas.microsoft.com/office/drawing/2014/main" id="{8D5EDB11-FE36-0B5F-FA27-8993EA21DF41}"/>
                </a:ext>
              </a:extLst>
            </p:cNvPr>
            <p:cNvCxnSpPr/>
            <p:nvPr/>
          </p:nvCxnSpPr>
          <p:spPr>
            <a:xfrm>
              <a:off x="3165231" y="674071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7" name="ตัวเชื่อมต่อตรง 136">
              <a:extLst>
                <a:ext uri="{FF2B5EF4-FFF2-40B4-BE49-F238E27FC236}">
                  <a16:creationId xmlns:a16="http://schemas.microsoft.com/office/drawing/2014/main" id="{A138CE57-3827-5D07-BBD8-4F3D47325601}"/>
                </a:ext>
              </a:extLst>
            </p:cNvPr>
            <p:cNvCxnSpPr/>
            <p:nvPr/>
          </p:nvCxnSpPr>
          <p:spPr>
            <a:xfrm>
              <a:off x="3165231" y="1236149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38" name="กลุ่ม 137">
            <a:extLst>
              <a:ext uri="{FF2B5EF4-FFF2-40B4-BE49-F238E27FC236}">
                <a16:creationId xmlns:a16="http://schemas.microsoft.com/office/drawing/2014/main" id="{2C36FC23-CCF0-A79E-65CF-555B32DE4887}"/>
              </a:ext>
            </a:extLst>
          </p:cNvPr>
          <p:cNvGrpSpPr/>
          <p:nvPr/>
        </p:nvGrpSpPr>
        <p:grpSpPr>
          <a:xfrm>
            <a:off x="205153" y="8342289"/>
            <a:ext cx="6447692" cy="1341641"/>
            <a:chOff x="205154" y="287223"/>
            <a:chExt cx="6447692" cy="1341641"/>
          </a:xfrm>
        </p:grpSpPr>
        <p:sp>
          <p:nvSpPr>
            <p:cNvPr id="139" name="สี่เหลี่ยมผืนผ้า 138">
              <a:extLst>
                <a:ext uri="{FF2B5EF4-FFF2-40B4-BE49-F238E27FC236}">
                  <a16:creationId xmlns:a16="http://schemas.microsoft.com/office/drawing/2014/main" id="{3A122175-F2ED-F116-CF78-6FAB0CD37FD5}"/>
                </a:ext>
              </a:extLst>
            </p:cNvPr>
            <p:cNvSpPr/>
            <p:nvPr/>
          </p:nvSpPr>
          <p:spPr>
            <a:xfrm>
              <a:off x="205154" y="298938"/>
              <a:ext cx="2960077" cy="132343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140" name="สี่เหลี่ยมผืนผ้า 139">
              <a:extLst>
                <a:ext uri="{FF2B5EF4-FFF2-40B4-BE49-F238E27FC236}">
                  <a16:creationId xmlns:a16="http://schemas.microsoft.com/office/drawing/2014/main" id="{378CA0C4-B7EE-6F46-1F9A-3D2EF428FF63}"/>
                </a:ext>
              </a:extLst>
            </p:cNvPr>
            <p:cNvSpPr/>
            <p:nvPr/>
          </p:nvSpPr>
          <p:spPr>
            <a:xfrm>
              <a:off x="3692769" y="298938"/>
              <a:ext cx="2960077" cy="132992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141" name="กล่องข้อความ 140">
              <a:extLst>
                <a:ext uri="{FF2B5EF4-FFF2-40B4-BE49-F238E27FC236}">
                  <a16:creationId xmlns:a16="http://schemas.microsoft.com/office/drawing/2014/main" id="{CCEA0CEE-1BFC-A995-8A23-DC79DED02ABD}"/>
                </a:ext>
              </a:extLst>
            </p:cNvPr>
            <p:cNvSpPr txBox="1"/>
            <p:nvPr/>
          </p:nvSpPr>
          <p:spPr>
            <a:xfrm>
              <a:off x="380999" y="305425"/>
              <a:ext cx="260838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NH</a:t>
              </a:r>
              <a:r>
                <a:rPr lang="en-US" sz="8000" b="1" baseline="-25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4</a:t>
              </a:r>
              <a:r>
                <a:rPr lang="en-US" sz="8000" b="1" baseline="30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+</a:t>
              </a:r>
              <a:endParaRPr lang="th-TH" sz="8000" b="1" dirty="0">
                <a:latin typeface="TH Niramit AS" panose="02000506000000020004" pitchFamily="2" charset="-34"/>
                <a:cs typeface="TH Niramit AS" panose="02000506000000020004" pitchFamily="2" charset="-34"/>
              </a:endParaRPr>
            </a:p>
          </p:txBody>
        </p:sp>
        <p:sp>
          <p:nvSpPr>
            <p:cNvPr id="142" name="กล่องข้อความ 141">
              <a:extLst>
                <a:ext uri="{FF2B5EF4-FFF2-40B4-BE49-F238E27FC236}">
                  <a16:creationId xmlns:a16="http://schemas.microsoft.com/office/drawing/2014/main" id="{4E173858-62AE-1A7E-E381-5D44E6AFD8A2}"/>
                </a:ext>
              </a:extLst>
            </p:cNvPr>
            <p:cNvSpPr txBox="1"/>
            <p:nvPr/>
          </p:nvSpPr>
          <p:spPr>
            <a:xfrm>
              <a:off x="3868616" y="287223"/>
              <a:ext cx="260838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I</a:t>
              </a:r>
              <a:r>
                <a:rPr lang="en-US" sz="8000" b="1" baseline="300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-</a:t>
              </a:r>
              <a:endParaRPr lang="th-TH" sz="8000" b="1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  <p:cxnSp>
          <p:nvCxnSpPr>
            <p:cNvPr id="143" name="ตัวเชื่อมต่อตรง 142">
              <a:extLst>
                <a:ext uri="{FF2B5EF4-FFF2-40B4-BE49-F238E27FC236}">
                  <a16:creationId xmlns:a16="http://schemas.microsoft.com/office/drawing/2014/main" id="{7B4DC83C-6DD2-DD57-6D7C-AE4C17DD36FE}"/>
                </a:ext>
              </a:extLst>
            </p:cNvPr>
            <p:cNvCxnSpPr/>
            <p:nvPr/>
          </p:nvCxnSpPr>
          <p:spPr>
            <a:xfrm>
              <a:off x="205154" y="298938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4" name="ตัวเชื่อมต่อตรง 143">
              <a:extLst>
                <a:ext uri="{FF2B5EF4-FFF2-40B4-BE49-F238E27FC236}">
                  <a16:creationId xmlns:a16="http://schemas.microsoft.com/office/drawing/2014/main" id="{F16E7096-6A35-3D65-FCC0-B888417BA3E7}"/>
                </a:ext>
              </a:extLst>
            </p:cNvPr>
            <p:cNvCxnSpPr>
              <a:cxnSpLocks/>
            </p:cNvCxnSpPr>
            <p:nvPr/>
          </p:nvCxnSpPr>
          <p:spPr>
            <a:xfrm>
              <a:off x="3165231" y="299563"/>
              <a:ext cx="3487615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5" name="ตัวเชื่อมต่อตรง 144">
              <a:extLst>
                <a:ext uri="{FF2B5EF4-FFF2-40B4-BE49-F238E27FC236}">
                  <a16:creationId xmlns:a16="http://schemas.microsoft.com/office/drawing/2014/main" id="{79EB3682-D819-9F43-F209-E660983466C0}"/>
                </a:ext>
              </a:extLst>
            </p:cNvPr>
            <p:cNvCxnSpPr/>
            <p:nvPr/>
          </p:nvCxnSpPr>
          <p:spPr>
            <a:xfrm>
              <a:off x="205154" y="1623646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6" name="ตัวเชื่อมต่อตรง 145">
              <a:extLst>
                <a:ext uri="{FF2B5EF4-FFF2-40B4-BE49-F238E27FC236}">
                  <a16:creationId xmlns:a16="http://schemas.microsoft.com/office/drawing/2014/main" id="{61393EE9-528A-C1C3-969C-E4A652ECECC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65231" y="1617149"/>
              <a:ext cx="3487615" cy="585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7" name="ตัวเชื่อมต่อตรง 146">
              <a:extLst>
                <a:ext uri="{FF2B5EF4-FFF2-40B4-BE49-F238E27FC236}">
                  <a16:creationId xmlns:a16="http://schemas.microsoft.com/office/drawing/2014/main" id="{DA637B18-F0DE-E782-3D87-23D063BB1275}"/>
                </a:ext>
              </a:extLst>
            </p:cNvPr>
            <p:cNvCxnSpPr/>
            <p:nvPr/>
          </p:nvCxnSpPr>
          <p:spPr>
            <a:xfrm>
              <a:off x="205154" y="287223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8" name="ตัวเชื่อมต่อตรง 147">
              <a:extLst>
                <a:ext uri="{FF2B5EF4-FFF2-40B4-BE49-F238E27FC236}">
                  <a16:creationId xmlns:a16="http://schemas.microsoft.com/office/drawing/2014/main" id="{79426009-0D6B-9EAB-6D4F-564282022BC1}"/>
                </a:ext>
              </a:extLst>
            </p:cNvPr>
            <p:cNvCxnSpPr/>
            <p:nvPr/>
          </p:nvCxnSpPr>
          <p:spPr>
            <a:xfrm>
              <a:off x="6652846" y="293085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9" name="ตัวเชื่อมต่อตรง 148">
              <a:extLst>
                <a:ext uri="{FF2B5EF4-FFF2-40B4-BE49-F238E27FC236}">
                  <a16:creationId xmlns:a16="http://schemas.microsoft.com/office/drawing/2014/main" id="{FE1CB896-6E85-1FA5-428D-8783BDB96FD0}"/>
                </a:ext>
              </a:extLst>
            </p:cNvPr>
            <p:cNvCxnSpPr/>
            <p:nvPr/>
          </p:nvCxnSpPr>
          <p:spPr>
            <a:xfrm>
              <a:off x="3165231" y="287223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0" name="ตัวเชื่อมต่อตรง 149">
              <a:extLst>
                <a:ext uri="{FF2B5EF4-FFF2-40B4-BE49-F238E27FC236}">
                  <a16:creationId xmlns:a16="http://schemas.microsoft.com/office/drawing/2014/main" id="{7D598139-74BC-0AB4-5824-D5CBB8784D3B}"/>
                </a:ext>
              </a:extLst>
            </p:cNvPr>
            <p:cNvCxnSpPr/>
            <p:nvPr/>
          </p:nvCxnSpPr>
          <p:spPr>
            <a:xfrm>
              <a:off x="3165231" y="1242016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1" name="ตัวเชื่อมต่อตรง 150">
              <a:extLst>
                <a:ext uri="{FF2B5EF4-FFF2-40B4-BE49-F238E27FC236}">
                  <a16:creationId xmlns:a16="http://schemas.microsoft.com/office/drawing/2014/main" id="{4E9E2649-FB30-5B46-1104-606555D9EB3B}"/>
                </a:ext>
              </a:extLst>
            </p:cNvPr>
            <p:cNvCxnSpPr/>
            <p:nvPr/>
          </p:nvCxnSpPr>
          <p:spPr>
            <a:xfrm>
              <a:off x="3692769" y="674071"/>
              <a:ext cx="0" cy="56794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2" name="ตัวเชื่อมต่อตรง 151">
              <a:extLst>
                <a:ext uri="{FF2B5EF4-FFF2-40B4-BE49-F238E27FC236}">
                  <a16:creationId xmlns:a16="http://schemas.microsoft.com/office/drawing/2014/main" id="{C6A6E013-5146-862B-71EF-F5FEB9E7C371}"/>
                </a:ext>
              </a:extLst>
            </p:cNvPr>
            <p:cNvCxnSpPr/>
            <p:nvPr/>
          </p:nvCxnSpPr>
          <p:spPr>
            <a:xfrm>
              <a:off x="3165231" y="674071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3" name="ตัวเชื่อมต่อตรง 152">
              <a:extLst>
                <a:ext uri="{FF2B5EF4-FFF2-40B4-BE49-F238E27FC236}">
                  <a16:creationId xmlns:a16="http://schemas.microsoft.com/office/drawing/2014/main" id="{C2CF6D17-EA7A-985D-AA88-A099D9C557E4}"/>
                </a:ext>
              </a:extLst>
            </p:cNvPr>
            <p:cNvCxnSpPr/>
            <p:nvPr/>
          </p:nvCxnSpPr>
          <p:spPr>
            <a:xfrm>
              <a:off x="3165231" y="1236149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77868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กลุ่ม 39">
            <a:extLst>
              <a:ext uri="{FF2B5EF4-FFF2-40B4-BE49-F238E27FC236}">
                <a16:creationId xmlns:a16="http://schemas.microsoft.com/office/drawing/2014/main" id="{34F9B0D9-45E9-9EF1-CB99-5BE038CAFE7C}"/>
              </a:ext>
            </a:extLst>
          </p:cNvPr>
          <p:cNvGrpSpPr/>
          <p:nvPr/>
        </p:nvGrpSpPr>
        <p:grpSpPr>
          <a:xfrm>
            <a:off x="205154" y="287223"/>
            <a:ext cx="6447692" cy="1341641"/>
            <a:chOff x="205154" y="287223"/>
            <a:chExt cx="6447692" cy="1341641"/>
          </a:xfrm>
        </p:grpSpPr>
        <p:sp>
          <p:nvSpPr>
            <p:cNvPr id="4" name="สี่เหลี่ยมผืนผ้า 3">
              <a:extLst>
                <a:ext uri="{FF2B5EF4-FFF2-40B4-BE49-F238E27FC236}">
                  <a16:creationId xmlns:a16="http://schemas.microsoft.com/office/drawing/2014/main" id="{2B21B765-B98B-B92B-C604-8ABB3DC544A7}"/>
                </a:ext>
              </a:extLst>
            </p:cNvPr>
            <p:cNvSpPr/>
            <p:nvPr/>
          </p:nvSpPr>
          <p:spPr>
            <a:xfrm>
              <a:off x="205154" y="298938"/>
              <a:ext cx="2960077" cy="132343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6" name="สี่เหลี่ยมผืนผ้า 5">
              <a:extLst>
                <a:ext uri="{FF2B5EF4-FFF2-40B4-BE49-F238E27FC236}">
                  <a16:creationId xmlns:a16="http://schemas.microsoft.com/office/drawing/2014/main" id="{70DF46C3-5DEF-A118-3330-F12574D1C53C}"/>
                </a:ext>
              </a:extLst>
            </p:cNvPr>
            <p:cNvSpPr/>
            <p:nvPr/>
          </p:nvSpPr>
          <p:spPr>
            <a:xfrm>
              <a:off x="3692769" y="298938"/>
              <a:ext cx="2960077" cy="132992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14" name="กล่องข้อความ 13">
              <a:extLst>
                <a:ext uri="{FF2B5EF4-FFF2-40B4-BE49-F238E27FC236}">
                  <a16:creationId xmlns:a16="http://schemas.microsoft.com/office/drawing/2014/main" id="{982FAAF5-B47A-4D22-3137-D0505D68D06C}"/>
                </a:ext>
              </a:extLst>
            </p:cNvPr>
            <p:cNvSpPr txBox="1"/>
            <p:nvPr/>
          </p:nvSpPr>
          <p:spPr>
            <a:xfrm>
              <a:off x="380999" y="305425"/>
              <a:ext cx="260838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Na</a:t>
              </a:r>
              <a:r>
                <a:rPr lang="en-US" sz="8000" b="1" baseline="30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+</a:t>
              </a:r>
              <a:endParaRPr lang="th-TH" sz="8000" b="1" dirty="0">
                <a:latin typeface="TH Niramit AS" panose="02000506000000020004" pitchFamily="2" charset="-34"/>
                <a:cs typeface="TH Niramit AS" panose="02000506000000020004" pitchFamily="2" charset="-34"/>
              </a:endParaRPr>
            </a:p>
          </p:txBody>
        </p:sp>
        <p:sp>
          <p:nvSpPr>
            <p:cNvPr id="15" name="กล่องข้อความ 14">
              <a:extLst>
                <a:ext uri="{FF2B5EF4-FFF2-40B4-BE49-F238E27FC236}">
                  <a16:creationId xmlns:a16="http://schemas.microsoft.com/office/drawing/2014/main" id="{2163D2D7-E244-891D-9B5D-14440EC9A75D}"/>
                </a:ext>
              </a:extLst>
            </p:cNvPr>
            <p:cNvSpPr txBox="1"/>
            <p:nvPr/>
          </p:nvSpPr>
          <p:spPr>
            <a:xfrm>
              <a:off x="3868616" y="287223"/>
              <a:ext cx="260838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F</a:t>
              </a:r>
              <a:r>
                <a:rPr lang="en-US" sz="8000" b="1" baseline="30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-</a:t>
              </a:r>
              <a:endParaRPr lang="th-TH" sz="8000" b="1" dirty="0">
                <a:latin typeface="TH Niramit AS" panose="02000506000000020004" pitchFamily="2" charset="-34"/>
                <a:cs typeface="TH Niramit AS" panose="02000506000000020004" pitchFamily="2" charset="-34"/>
              </a:endParaRPr>
            </a:p>
          </p:txBody>
        </p:sp>
        <p:cxnSp>
          <p:nvCxnSpPr>
            <p:cNvPr id="21" name="ตัวเชื่อมต่อตรง 20">
              <a:extLst>
                <a:ext uri="{FF2B5EF4-FFF2-40B4-BE49-F238E27FC236}">
                  <a16:creationId xmlns:a16="http://schemas.microsoft.com/office/drawing/2014/main" id="{E04E57AE-2BD7-BFD5-554E-C7C64EA79FB8}"/>
                </a:ext>
              </a:extLst>
            </p:cNvPr>
            <p:cNvCxnSpPr/>
            <p:nvPr/>
          </p:nvCxnSpPr>
          <p:spPr>
            <a:xfrm>
              <a:off x="205154" y="298938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ตัวเชื่อมต่อตรง 21">
              <a:extLst>
                <a:ext uri="{FF2B5EF4-FFF2-40B4-BE49-F238E27FC236}">
                  <a16:creationId xmlns:a16="http://schemas.microsoft.com/office/drawing/2014/main" id="{ECFF7BAA-CB1E-2AAA-3C54-730921186DC8}"/>
                </a:ext>
              </a:extLst>
            </p:cNvPr>
            <p:cNvCxnSpPr>
              <a:cxnSpLocks/>
            </p:cNvCxnSpPr>
            <p:nvPr/>
          </p:nvCxnSpPr>
          <p:spPr>
            <a:xfrm>
              <a:off x="3165231" y="299563"/>
              <a:ext cx="3487615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ตัวเชื่อมต่อตรง 22">
              <a:extLst>
                <a:ext uri="{FF2B5EF4-FFF2-40B4-BE49-F238E27FC236}">
                  <a16:creationId xmlns:a16="http://schemas.microsoft.com/office/drawing/2014/main" id="{1F711DCA-5A86-1CC0-910B-D12472E2CABE}"/>
                </a:ext>
              </a:extLst>
            </p:cNvPr>
            <p:cNvCxnSpPr/>
            <p:nvPr/>
          </p:nvCxnSpPr>
          <p:spPr>
            <a:xfrm>
              <a:off x="205154" y="1623646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ตัวเชื่อมต่อตรง 23">
              <a:extLst>
                <a:ext uri="{FF2B5EF4-FFF2-40B4-BE49-F238E27FC236}">
                  <a16:creationId xmlns:a16="http://schemas.microsoft.com/office/drawing/2014/main" id="{991CCD5D-1BC7-3994-28A0-88BA57F35D6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65231" y="1617149"/>
              <a:ext cx="3487615" cy="585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ตัวเชื่อมต่อตรง 25">
              <a:extLst>
                <a:ext uri="{FF2B5EF4-FFF2-40B4-BE49-F238E27FC236}">
                  <a16:creationId xmlns:a16="http://schemas.microsoft.com/office/drawing/2014/main" id="{E926B89C-D4FC-FB22-6C1B-47A75CA94AF8}"/>
                </a:ext>
              </a:extLst>
            </p:cNvPr>
            <p:cNvCxnSpPr/>
            <p:nvPr/>
          </p:nvCxnSpPr>
          <p:spPr>
            <a:xfrm>
              <a:off x="205154" y="287223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ตัวเชื่อมต่อตรง 26">
              <a:extLst>
                <a:ext uri="{FF2B5EF4-FFF2-40B4-BE49-F238E27FC236}">
                  <a16:creationId xmlns:a16="http://schemas.microsoft.com/office/drawing/2014/main" id="{7C4BF92B-C882-C343-87C7-5610BE05E26D}"/>
                </a:ext>
              </a:extLst>
            </p:cNvPr>
            <p:cNvCxnSpPr/>
            <p:nvPr/>
          </p:nvCxnSpPr>
          <p:spPr>
            <a:xfrm>
              <a:off x="6652846" y="293085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ตัวเชื่อมต่อตรง 29">
              <a:extLst>
                <a:ext uri="{FF2B5EF4-FFF2-40B4-BE49-F238E27FC236}">
                  <a16:creationId xmlns:a16="http://schemas.microsoft.com/office/drawing/2014/main" id="{5865791C-C289-900F-F463-130CDD28A42F}"/>
                </a:ext>
              </a:extLst>
            </p:cNvPr>
            <p:cNvCxnSpPr/>
            <p:nvPr/>
          </p:nvCxnSpPr>
          <p:spPr>
            <a:xfrm>
              <a:off x="3165231" y="287223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ตัวเชื่อมต่อตรง 30">
              <a:extLst>
                <a:ext uri="{FF2B5EF4-FFF2-40B4-BE49-F238E27FC236}">
                  <a16:creationId xmlns:a16="http://schemas.microsoft.com/office/drawing/2014/main" id="{61371F42-D63B-80F2-864C-4709C977E89A}"/>
                </a:ext>
              </a:extLst>
            </p:cNvPr>
            <p:cNvCxnSpPr/>
            <p:nvPr/>
          </p:nvCxnSpPr>
          <p:spPr>
            <a:xfrm>
              <a:off x="3165231" y="1242016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ตัวเชื่อมต่อตรง 34">
              <a:extLst>
                <a:ext uri="{FF2B5EF4-FFF2-40B4-BE49-F238E27FC236}">
                  <a16:creationId xmlns:a16="http://schemas.microsoft.com/office/drawing/2014/main" id="{2BC71DCF-F3F1-3856-47F3-02E8F0F96EB4}"/>
                </a:ext>
              </a:extLst>
            </p:cNvPr>
            <p:cNvCxnSpPr/>
            <p:nvPr/>
          </p:nvCxnSpPr>
          <p:spPr>
            <a:xfrm>
              <a:off x="3692769" y="674071"/>
              <a:ext cx="0" cy="56794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ตัวเชื่อมต่อตรง 36">
              <a:extLst>
                <a:ext uri="{FF2B5EF4-FFF2-40B4-BE49-F238E27FC236}">
                  <a16:creationId xmlns:a16="http://schemas.microsoft.com/office/drawing/2014/main" id="{7CE8F53F-0C28-5185-D9C4-7B2C15A2D34D}"/>
                </a:ext>
              </a:extLst>
            </p:cNvPr>
            <p:cNvCxnSpPr/>
            <p:nvPr/>
          </p:nvCxnSpPr>
          <p:spPr>
            <a:xfrm>
              <a:off x="3165231" y="674071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ตัวเชื่อมต่อตรง 37">
              <a:extLst>
                <a:ext uri="{FF2B5EF4-FFF2-40B4-BE49-F238E27FC236}">
                  <a16:creationId xmlns:a16="http://schemas.microsoft.com/office/drawing/2014/main" id="{950F95C0-F8E3-4A89-0766-B53CB436AD03}"/>
                </a:ext>
              </a:extLst>
            </p:cNvPr>
            <p:cNvCxnSpPr/>
            <p:nvPr/>
          </p:nvCxnSpPr>
          <p:spPr>
            <a:xfrm>
              <a:off x="3165231" y="1236149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2" name="กลุ่ม 41">
            <a:extLst>
              <a:ext uri="{FF2B5EF4-FFF2-40B4-BE49-F238E27FC236}">
                <a16:creationId xmlns:a16="http://schemas.microsoft.com/office/drawing/2014/main" id="{4A5DB983-9E58-B3AE-238B-C615470840F9}"/>
              </a:ext>
            </a:extLst>
          </p:cNvPr>
          <p:cNvGrpSpPr/>
          <p:nvPr/>
        </p:nvGrpSpPr>
        <p:grpSpPr>
          <a:xfrm>
            <a:off x="205153" y="1628556"/>
            <a:ext cx="6447692" cy="1341641"/>
            <a:chOff x="205154" y="287223"/>
            <a:chExt cx="6447692" cy="1341641"/>
          </a:xfrm>
        </p:grpSpPr>
        <p:sp>
          <p:nvSpPr>
            <p:cNvPr id="43" name="สี่เหลี่ยมผืนผ้า 42">
              <a:extLst>
                <a:ext uri="{FF2B5EF4-FFF2-40B4-BE49-F238E27FC236}">
                  <a16:creationId xmlns:a16="http://schemas.microsoft.com/office/drawing/2014/main" id="{8E6BF03C-43C3-68D0-E1AB-3505B535494C}"/>
                </a:ext>
              </a:extLst>
            </p:cNvPr>
            <p:cNvSpPr/>
            <p:nvPr/>
          </p:nvSpPr>
          <p:spPr>
            <a:xfrm>
              <a:off x="205154" y="298938"/>
              <a:ext cx="2960077" cy="132343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44" name="สี่เหลี่ยมผืนผ้า 43">
              <a:extLst>
                <a:ext uri="{FF2B5EF4-FFF2-40B4-BE49-F238E27FC236}">
                  <a16:creationId xmlns:a16="http://schemas.microsoft.com/office/drawing/2014/main" id="{E83B95E8-1C1C-9277-94CB-F330401BDB0D}"/>
                </a:ext>
              </a:extLst>
            </p:cNvPr>
            <p:cNvSpPr/>
            <p:nvPr/>
          </p:nvSpPr>
          <p:spPr>
            <a:xfrm>
              <a:off x="3692769" y="298938"/>
              <a:ext cx="2960077" cy="132992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45" name="กล่องข้อความ 44">
              <a:extLst>
                <a:ext uri="{FF2B5EF4-FFF2-40B4-BE49-F238E27FC236}">
                  <a16:creationId xmlns:a16="http://schemas.microsoft.com/office/drawing/2014/main" id="{B975C555-FABA-2DA1-ABF5-01DD471DAB34}"/>
                </a:ext>
              </a:extLst>
            </p:cNvPr>
            <p:cNvSpPr txBox="1"/>
            <p:nvPr/>
          </p:nvSpPr>
          <p:spPr>
            <a:xfrm>
              <a:off x="380999" y="305425"/>
              <a:ext cx="260838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Na</a:t>
              </a:r>
              <a:r>
                <a:rPr lang="en-US" sz="8000" b="1" baseline="30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+</a:t>
              </a:r>
              <a:endParaRPr lang="th-TH" sz="8000" b="1" dirty="0">
                <a:latin typeface="TH Niramit AS" panose="02000506000000020004" pitchFamily="2" charset="-34"/>
                <a:cs typeface="TH Niramit AS" panose="02000506000000020004" pitchFamily="2" charset="-34"/>
              </a:endParaRPr>
            </a:p>
          </p:txBody>
        </p:sp>
        <p:sp>
          <p:nvSpPr>
            <p:cNvPr id="46" name="กล่องข้อความ 45">
              <a:extLst>
                <a:ext uri="{FF2B5EF4-FFF2-40B4-BE49-F238E27FC236}">
                  <a16:creationId xmlns:a16="http://schemas.microsoft.com/office/drawing/2014/main" id="{522BF35F-DFC8-F378-4108-4BDF9191E100}"/>
                </a:ext>
              </a:extLst>
            </p:cNvPr>
            <p:cNvSpPr txBox="1"/>
            <p:nvPr/>
          </p:nvSpPr>
          <p:spPr>
            <a:xfrm>
              <a:off x="3868616" y="287223"/>
              <a:ext cx="260838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NO</a:t>
              </a:r>
              <a:r>
                <a:rPr lang="en-US" sz="8000" b="1" baseline="-25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3</a:t>
              </a:r>
              <a:r>
                <a:rPr lang="en-US" sz="8000" b="1" baseline="30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-</a:t>
              </a:r>
              <a:endParaRPr lang="th-TH" sz="8000" b="1" dirty="0">
                <a:latin typeface="TH Niramit AS" panose="02000506000000020004" pitchFamily="2" charset="-34"/>
                <a:cs typeface="TH Niramit AS" panose="02000506000000020004" pitchFamily="2" charset="-34"/>
              </a:endParaRPr>
            </a:p>
          </p:txBody>
        </p:sp>
        <p:cxnSp>
          <p:nvCxnSpPr>
            <p:cNvPr id="47" name="ตัวเชื่อมต่อตรง 46">
              <a:extLst>
                <a:ext uri="{FF2B5EF4-FFF2-40B4-BE49-F238E27FC236}">
                  <a16:creationId xmlns:a16="http://schemas.microsoft.com/office/drawing/2014/main" id="{E9031F38-7F2B-9DB5-C7FD-69B13E676652}"/>
                </a:ext>
              </a:extLst>
            </p:cNvPr>
            <p:cNvCxnSpPr/>
            <p:nvPr/>
          </p:nvCxnSpPr>
          <p:spPr>
            <a:xfrm>
              <a:off x="205154" y="298938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ตัวเชื่อมต่อตรง 47">
              <a:extLst>
                <a:ext uri="{FF2B5EF4-FFF2-40B4-BE49-F238E27FC236}">
                  <a16:creationId xmlns:a16="http://schemas.microsoft.com/office/drawing/2014/main" id="{FE3B5201-C04A-F1E8-5676-4CB81DB3BBBF}"/>
                </a:ext>
              </a:extLst>
            </p:cNvPr>
            <p:cNvCxnSpPr>
              <a:cxnSpLocks/>
            </p:cNvCxnSpPr>
            <p:nvPr/>
          </p:nvCxnSpPr>
          <p:spPr>
            <a:xfrm>
              <a:off x="3165231" y="299563"/>
              <a:ext cx="3487615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ตัวเชื่อมต่อตรง 48">
              <a:extLst>
                <a:ext uri="{FF2B5EF4-FFF2-40B4-BE49-F238E27FC236}">
                  <a16:creationId xmlns:a16="http://schemas.microsoft.com/office/drawing/2014/main" id="{A2C21FBC-32BB-0595-43BF-C1538F9E96A1}"/>
                </a:ext>
              </a:extLst>
            </p:cNvPr>
            <p:cNvCxnSpPr/>
            <p:nvPr/>
          </p:nvCxnSpPr>
          <p:spPr>
            <a:xfrm>
              <a:off x="205154" y="1623646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ตัวเชื่อมต่อตรง 49">
              <a:extLst>
                <a:ext uri="{FF2B5EF4-FFF2-40B4-BE49-F238E27FC236}">
                  <a16:creationId xmlns:a16="http://schemas.microsoft.com/office/drawing/2014/main" id="{A2F1A8BA-B48A-8B8E-C131-99F95B76859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65231" y="1617149"/>
              <a:ext cx="3487615" cy="585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ตัวเชื่อมต่อตรง 50">
              <a:extLst>
                <a:ext uri="{FF2B5EF4-FFF2-40B4-BE49-F238E27FC236}">
                  <a16:creationId xmlns:a16="http://schemas.microsoft.com/office/drawing/2014/main" id="{4E71B1E6-C3B7-EB34-9475-009BD5EFFE0C}"/>
                </a:ext>
              </a:extLst>
            </p:cNvPr>
            <p:cNvCxnSpPr/>
            <p:nvPr/>
          </p:nvCxnSpPr>
          <p:spPr>
            <a:xfrm>
              <a:off x="205154" y="287223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ตัวเชื่อมต่อตรง 51">
              <a:extLst>
                <a:ext uri="{FF2B5EF4-FFF2-40B4-BE49-F238E27FC236}">
                  <a16:creationId xmlns:a16="http://schemas.microsoft.com/office/drawing/2014/main" id="{9B3BFED2-6516-C162-BBFD-583A92C7F8E6}"/>
                </a:ext>
              </a:extLst>
            </p:cNvPr>
            <p:cNvCxnSpPr/>
            <p:nvPr/>
          </p:nvCxnSpPr>
          <p:spPr>
            <a:xfrm>
              <a:off x="6652846" y="293085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ตัวเชื่อมต่อตรง 52">
              <a:extLst>
                <a:ext uri="{FF2B5EF4-FFF2-40B4-BE49-F238E27FC236}">
                  <a16:creationId xmlns:a16="http://schemas.microsoft.com/office/drawing/2014/main" id="{0BD2FF08-9D57-8566-EB73-0A22CA997656}"/>
                </a:ext>
              </a:extLst>
            </p:cNvPr>
            <p:cNvCxnSpPr/>
            <p:nvPr/>
          </p:nvCxnSpPr>
          <p:spPr>
            <a:xfrm>
              <a:off x="3165231" y="287223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ตัวเชื่อมต่อตรง 53">
              <a:extLst>
                <a:ext uri="{FF2B5EF4-FFF2-40B4-BE49-F238E27FC236}">
                  <a16:creationId xmlns:a16="http://schemas.microsoft.com/office/drawing/2014/main" id="{B0ADABD1-7232-F6A5-1A10-E5B3DB53931A}"/>
                </a:ext>
              </a:extLst>
            </p:cNvPr>
            <p:cNvCxnSpPr/>
            <p:nvPr/>
          </p:nvCxnSpPr>
          <p:spPr>
            <a:xfrm>
              <a:off x="3165231" y="1242016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ตัวเชื่อมต่อตรง 54">
              <a:extLst>
                <a:ext uri="{FF2B5EF4-FFF2-40B4-BE49-F238E27FC236}">
                  <a16:creationId xmlns:a16="http://schemas.microsoft.com/office/drawing/2014/main" id="{98D4FF7C-0C73-93B3-B375-55CE35225067}"/>
                </a:ext>
              </a:extLst>
            </p:cNvPr>
            <p:cNvCxnSpPr/>
            <p:nvPr/>
          </p:nvCxnSpPr>
          <p:spPr>
            <a:xfrm>
              <a:off x="3692769" y="674071"/>
              <a:ext cx="0" cy="56794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ตัวเชื่อมต่อตรง 55">
              <a:extLst>
                <a:ext uri="{FF2B5EF4-FFF2-40B4-BE49-F238E27FC236}">
                  <a16:creationId xmlns:a16="http://schemas.microsoft.com/office/drawing/2014/main" id="{D3BC56E0-3239-392F-3C65-8F1F09D8611D}"/>
                </a:ext>
              </a:extLst>
            </p:cNvPr>
            <p:cNvCxnSpPr/>
            <p:nvPr/>
          </p:nvCxnSpPr>
          <p:spPr>
            <a:xfrm>
              <a:off x="3165231" y="674071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ตัวเชื่อมต่อตรง 56">
              <a:extLst>
                <a:ext uri="{FF2B5EF4-FFF2-40B4-BE49-F238E27FC236}">
                  <a16:creationId xmlns:a16="http://schemas.microsoft.com/office/drawing/2014/main" id="{091E344C-CCCA-38FE-4D57-6510C0BDA7F7}"/>
                </a:ext>
              </a:extLst>
            </p:cNvPr>
            <p:cNvCxnSpPr/>
            <p:nvPr/>
          </p:nvCxnSpPr>
          <p:spPr>
            <a:xfrm>
              <a:off x="3165231" y="1236149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8" name="กลุ่ม 57">
            <a:extLst>
              <a:ext uri="{FF2B5EF4-FFF2-40B4-BE49-F238E27FC236}">
                <a16:creationId xmlns:a16="http://schemas.microsoft.com/office/drawing/2014/main" id="{36886E91-33C3-FD66-AF54-D2D1EDFF07CC}"/>
              </a:ext>
            </a:extLst>
          </p:cNvPr>
          <p:cNvGrpSpPr/>
          <p:nvPr/>
        </p:nvGrpSpPr>
        <p:grpSpPr>
          <a:xfrm>
            <a:off x="205153" y="2970505"/>
            <a:ext cx="6447692" cy="1341641"/>
            <a:chOff x="205154" y="287223"/>
            <a:chExt cx="6447692" cy="1341641"/>
          </a:xfrm>
        </p:grpSpPr>
        <p:sp>
          <p:nvSpPr>
            <p:cNvPr id="59" name="สี่เหลี่ยมผืนผ้า 58">
              <a:extLst>
                <a:ext uri="{FF2B5EF4-FFF2-40B4-BE49-F238E27FC236}">
                  <a16:creationId xmlns:a16="http://schemas.microsoft.com/office/drawing/2014/main" id="{3E4E24E8-EB58-1646-BDC4-C76538D38151}"/>
                </a:ext>
              </a:extLst>
            </p:cNvPr>
            <p:cNvSpPr/>
            <p:nvPr/>
          </p:nvSpPr>
          <p:spPr>
            <a:xfrm>
              <a:off x="205154" y="298938"/>
              <a:ext cx="2960077" cy="132343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60" name="สี่เหลี่ยมผืนผ้า 59">
              <a:extLst>
                <a:ext uri="{FF2B5EF4-FFF2-40B4-BE49-F238E27FC236}">
                  <a16:creationId xmlns:a16="http://schemas.microsoft.com/office/drawing/2014/main" id="{A6A1AE36-104C-063A-9352-7E79F1975912}"/>
                </a:ext>
              </a:extLst>
            </p:cNvPr>
            <p:cNvSpPr/>
            <p:nvPr/>
          </p:nvSpPr>
          <p:spPr>
            <a:xfrm>
              <a:off x="3692769" y="298938"/>
              <a:ext cx="2960077" cy="132992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61" name="กล่องข้อความ 60">
              <a:extLst>
                <a:ext uri="{FF2B5EF4-FFF2-40B4-BE49-F238E27FC236}">
                  <a16:creationId xmlns:a16="http://schemas.microsoft.com/office/drawing/2014/main" id="{BFC22D8A-1D21-ED4B-42B4-0D57E668A0C5}"/>
                </a:ext>
              </a:extLst>
            </p:cNvPr>
            <p:cNvSpPr txBox="1"/>
            <p:nvPr/>
          </p:nvSpPr>
          <p:spPr>
            <a:xfrm>
              <a:off x="380999" y="305425"/>
              <a:ext cx="260838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Na</a:t>
              </a:r>
              <a:r>
                <a:rPr lang="en-US" sz="8000" b="1" baseline="30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+</a:t>
              </a:r>
              <a:endParaRPr lang="th-TH" sz="8000" b="1" dirty="0">
                <a:latin typeface="TH Niramit AS" panose="02000506000000020004" pitchFamily="2" charset="-34"/>
                <a:cs typeface="TH Niramit AS" panose="02000506000000020004" pitchFamily="2" charset="-34"/>
              </a:endParaRPr>
            </a:p>
          </p:txBody>
        </p:sp>
        <p:sp>
          <p:nvSpPr>
            <p:cNvPr id="62" name="กล่องข้อความ 61">
              <a:extLst>
                <a:ext uri="{FF2B5EF4-FFF2-40B4-BE49-F238E27FC236}">
                  <a16:creationId xmlns:a16="http://schemas.microsoft.com/office/drawing/2014/main" id="{4692232F-6EC9-75D1-C6CF-28FC76511AEF}"/>
                </a:ext>
              </a:extLst>
            </p:cNvPr>
            <p:cNvSpPr txBox="1"/>
            <p:nvPr/>
          </p:nvSpPr>
          <p:spPr>
            <a:xfrm>
              <a:off x="3868616" y="287223"/>
              <a:ext cx="260838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HCO</a:t>
              </a:r>
              <a:r>
                <a:rPr lang="en-US" sz="8000" b="1" baseline="-25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3</a:t>
              </a:r>
              <a:r>
                <a:rPr lang="en-US" sz="8000" b="1" baseline="30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-</a:t>
              </a:r>
              <a:endParaRPr lang="th-TH" sz="8000" b="1" dirty="0">
                <a:latin typeface="TH Niramit AS" panose="02000506000000020004" pitchFamily="2" charset="-34"/>
                <a:cs typeface="TH Niramit AS" panose="02000506000000020004" pitchFamily="2" charset="-34"/>
              </a:endParaRPr>
            </a:p>
          </p:txBody>
        </p:sp>
        <p:cxnSp>
          <p:nvCxnSpPr>
            <p:cNvPr id="63" name="ตัวเชื่อมต่อตรง 62">
              <a:extLst>
                <a:ext uri="{FF2B5EF4-FFF2-40B4-BE49-F238E27FC236}">
                  <a16:creationId xmlns:a16="http://schemas.microsoft.com/office/drawing/2014/main" id="{7C649C5C-A0E1-5BFF-F744-0138966DB6B2}"/>
                </a:ext>
              </a:extLst>
            </p:cNvPr>
            <p:cNvCxnSpPr/>
            <p:nvPr/>
          </p:nvCxnSpPr>
          <p:spPr>
            <a:xfrm>
              <a:off x="205154" y="298938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ตัวเชื่อมต่อตรง 63">
              <a:extLst>
                <a:ext uri="{FF2B5EF4-FFF2-40B4-BE49-F238E27FC236}">
                  <a16:creationId xmlns:a16="http://schemas.microsoft.com/office/drawing/2014/main" id="{61D8D6B1-905F-1999-ABEC-A656B8B75947}"/>
                </a:ext>
              </a:extLst>
            </p:cNvPr>
            <p:cNvCxnSpPr>
              <a:cxnSpLocks/>
            </p:cNvCxnSpPr>
            <p:nvPr/>
          </p:nvCxnSpPr>
          <p:spPr>
            <a:xfrm>
              <a:off x="3165231" y="299563"/>
              <a:ext cx="3487615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ตัวเชื่อมต่อตรง 64">
              <a:extLst>
                <a:ext uri="{FF2B5EF4-FFF2-40B4-BE49-F238E27FC236}">
                  <a16:creationId xmlns:a16="http://schemas.microsoft.com/office/drawing/2014/main" id="{AB3A5DB0-CB70-D9CF-3B2E-ED300CE890B2}"/>
                </a:ext>
              </a:extLst>
            </p:cNvPr>
            <p:cNvCxnSpPr/>
            <p:nvPr/>
          </p:nvCxnSpPr>
          <p:spPr>
            <a:xfrm>
              <a:off x="205154" y="1623646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6" name="ตัวเชื่อมต่อตรง 65">
              <a:extLst>
                <a:ext uri="{FF2B5EF4-FFF2-40B4-BE49-F238E27FC236}">
                  <a16:creationId xmlns:a16="http://schemas.microsoft.com/office/drawing/2014/main" id="{FF9407BA-598A-22B9-5261-D34B5AD2417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65231" y="1617149"/>
              <a:ext cx="3487615" cy="585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ตัวเชื่อมต่อตรง 66">
              <a:extLst>
                <a:ext uri="{FF2B5EF4-FFF2-40B4-BE49-F238E27FC236}">
                  <a16:creationId xmlns:a16="http://schemas.microsoft.com/office/drawing/2014/main" id="{F2DA955D-AF77-6C47-15D9-B9546B864E8C}"/>
                </a:ext>
              </a:extLst>
            </p:cNvPr>
            <p:cNvCxnSpPr/>
            <p:nvPr/>
          </p:nvCxnSpPr>
          <p:spPr>
            <a:xfrm>
              <a:off x="205154" y="287223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8" name="ตัวเชื่อมต่อตรง 67">
              <a:extLst>
                <a:ext uri="{FF2B5EF4-FFF2-40B4-BE49-F238E27FC236}">
                  <a16:creationId xmlns:a16="http://schemas.microsoft.com/office/drawing/2014/main" id="{E25697CF-523A-A8C8-854C-CC99F110A922}"/>
                </a:ext>
              </a:extLst>
            </p:cNvPr>
            <p:cNvCxnSpPr/>
            <p:nvPr/>
          </p:nvCxnSpPr>
          <p:spPr>
            <a:xfrm>
              <a:off x="6652846" y="293085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9" name="ตัวเชื่อมต่อตรง 68">
              <a:extLst>
                <a:ext uri="{FF2B5EF4-FFF2-40B4-BE49-F238E27FC236}">
                  <a16:creationId xmlns:a16="http://schemas.microsoft.com/office/drawing/2014/main" id="{F87DFCBB-BBD8-00C8-45F5-8C0D94E5B8D9}"/>
                </a:ext>
              </a:extLst>
            </p:cNvPr>
            <p:cNvCxnSpPr/>
            <p:nvPr/>
          </p:nvCxnSpPr>
          <p:spPr>
            <a:xfrm>
              <a:off x="3165231" y="287223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0" name="ตัวเชื่อมต่อตรง 69">
              <a:extLst>
                <a:ext uri="{FF2B5EF4-FFF2-40B4-BE49-F238E27FC236}">
                  <a16:creationId xmlns:a16="http://schemas.microsoft.com/office/drawing/2014/main" id="{E9FB9A69-2A2D-66BE-C129-726603778E97}"/>
                </a:ext>
              </a:extLst>
            </p:cNvPr>
            <p:cNvCxnSpPr/>
            <p:nvPr/>
          </p:nvCxnSpPr>
          <p:spPr>
            <a:xfrm>
              <a:off x="3165231" y="1242016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1" name="ตัวเชื่อมต่อตรง 70">
              <a:extLst>
                <a:ext uri="{FF2B5EF4-FFF2-40B4-BE49-F238E27FC236}">
                  <a16:creationId xmlns:a16="http://schemas.microsoft.com/office/drawing/2014/main" id="{324129C2-E8E7-1DCE-F447-21A0D1CC82C1}"/>
                </a:ext>
              </a:extLst>
            </p:cNvPr>
            <p:cNvCxnSpPr/>
            <p:nvPr/>
          </p:nvCxnSpPr>
          <p:spPr>
            <a:xfrm>
              <a:off x="3692769" y="674071"/>
              <a:ext cx="0" cy="56794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2" name="ตัวเชื่อมต่อตรง 71">
              <a:extLst>
                <a:ext uri="{FF2B5EF4-FFF2-40B4-BE49-F238E27FC236}">
                  <a16:creationId xmlns:a16="http://schemas.microsoft.com/office/drawing/2014/main" id="{FB774356-7C40-3031-E6CB-D68B9AFED91F}"/>
                </a:ext>
              </a:extLst>
            </p:cNvPr>
            <p:cNvCxnSpPr/>
            <p:nvPr/>
          </p:nvCxnSpPr>
          <p:spPr>
            <a:xfrm>
              <a:off x="3165231" y="674071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ตัวเชื่อมต่อตรง 72">
              <a:extLst>
                <a:ext uri="{FF2B5EF4-FFF2-40B4-BE49-F238E27FC236}">
                  <a16:creationId xmlns:a16="http://schemas.microsoft.com/office/drawing/2014/main" id="{D5543FBA-AA28-4A9F-BF44-B76DC053963D}"/>
                </a:ext>
              </a:extLst>
            </p:cNvPr>
            <p:cNvCxnSpPr/>
            <p:nvPr/>
          </p:nvCxnSpPr>
          <p:spPr>
            <a:xfrm>
              <a:off x="3165231" y="1236149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4" name="กลุ่ม 73">
            <a:extLst>
              <a:ext uri="{FF2B5EF4-FFF2-40B4-BE49-F238E27FC236}">
                <a16:creationId xmlns:a16="http://schemas.microsoft.com/office/drawing/2014/main" id="{11B162DC-D66E-ADC6-937A-E4568317EF80}"/>
              </a:ext>
            </a:extLst>
          </p:cNvPr>
          <p:cNvGrpSpPr/>
          <p:nvPr/>
        </p:nvGrpSpPr>
        <p:grpSpPr>
          <a:xfrm>
            <a:off x="205153" y="4315099"/>
            <a:ext cx="6447692" cy="1341641"/>
            <a:chOff x="205154" y="287223"/>
            <a:chExt cx="6447692" cy="1341641"/>
          </a:xfrm>
        </p:grpSpPr>
        <p:sp>
          <p:nvSpPr>
            <p:cNvPr id="75" name="สี่เหลี่ยมผืนผ้า 74">
              <a:extLst>
                <a:ext uri="{FF2B5EF4-FFF2-40B4-BE49-F238E27FC236}">
                  <a16:creationId xmlns:a16="http://schemas.microsoft.com/office/drawing/2014/main" id="{A2F723EE-EADA-BA4B-F1CC-4535A63D6A97}"/>
                </a:ext>
              </a:extLst>
            </p:cNvPr>
            <p:cNvSpPr/>
            <p:nvPr/>
          </p:nvSpPr>
          <p:spPr>
            <a:xfrm>
              <a:off x="205154" y="298938"/>
              <a:ext cx="2960077" cy="132343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76" name="สี่เหลี่ยมผืนผ้า 75">
              <a:extLst>
                <a:ext uri="{FF2B5EF4-FFF2-40B4-BE49-F238E27FC236}">
                  <a16:creationId xmlns:a16="http://schemas.microsoft.com/office/drawing/2014/main" id="{C549C626-1A58-AEFB-1E0F-5285AB5B5D4C}"/>
                </a:ext>
              </a:extLst>
            </p:cNvPr>
            <p:cNvSpPr/>
            <p:nvPr/>
          </p:nvSpPr>
          <p:spPr>
            <a:xfrm>
              <a:off x="3692769" y="298938"/>
              <a:ext cx="2960077" cy="132992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77" name="กล่องข้อความ 76">
              <a:extLst>
                <a:ext uri="{FF2B5EF4-FFF2-40B4-BE49-F238E27FC236}">
                  <a16:creationId xmlns:a16="http://schemas.microsoft.com/office/drawing/2014/main" id="{E1DF023B-8482-E5B4-2AE5-D7670CBC46E0}"/>
                </a:ext>
              </a:extLst>
            </p:cNvPr>
            <p:cNvSpPr txBox="1"/>
            <p:nvPr/>
          </p:nvSpPr>
          <p:spPr>
            <a:xfrm>
              <a:off x="380999" y="305425"/>
              <a:ext cx="260838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NH</a:t>
              </a:r>
              <a:r>
                <a:rPr lang="en-US" sz="8000" b="1" baseline="-25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4</a:t>
              </a:r>
              <a:r>
                <a:rPr lang="en-US" sz="8000" b="1" baseline="30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+</a:t>
              </a:r>
              <a:endParaRPr lang="th-TH" sz="8000" b="1" dirty="0">
                <a:latin typeface="TH Niramit AS" panose="02000506000000020004" pitchFamily="2" charset="-34"/>
                <a:cs typeface="TH Niramit AS" panose="02000506000000020004" pitchFamily="2" charset="-34"/>
              </a:endParaRPr>
            </a:p>
          </p:txBody>
        </p:sp>
        <p:sp>
          <p:nvSpPr>
            <p:cNvPr id="78" name="กล่องข้อความ 77">
              <a:extLst>
                <a:ext uri="{FF2B5EF4-FFF2-40B4-BE49-F238E27FC236}">
                  <a16:creationId xmlns:a16="http://schemas.microsoft.com/office/drawing/2014/main" id="{C2F46EE5-BC19-0C3A-A6C8-E70328408F62}"/>
                </a:ext>
              </a:extLst>
            </p:cNvPr>
            <p:cNvSpPr txBox="1"/>
            <p:nvPr/>
          </p:nvSpPr>
          <p:spPr>
            <a:xfrm>
              <a:off x="3868616" y="287223"/>
              <a:ext cx="260838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Cl</a:t>
              </a:r>
              <a:r>
                <a:rPr lang="en-US" sz="8000" b="1" baseline="30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-</a:t>
              </a:r>
              <a:endParaRPr lang="th-TH" sz="8000" b="1" dirty="0">
                <a:latin typeface="TH Niramit AS" panose="02000506000000020004" pitchFamily="2" charset="-34"/>
                <a:cs typeface="TH Niramit AS" panose="02000506000000020004" pitchFamily="2" charset="-34"/>
              </a:endParaRPr>
            </a:p>
          </p:txBody>
        </p:sp>
        <p:cxnSp>
          <p:nvCxnSpPr>
            <p:cNvPr id="79" name="ตัวเชื่อมต่อตรง 78">
              <a:extLst>
                <a:ext uri="{FF2B5EF4-FFF2-40B4-BE49-F238E27FC236}">
                  <a16:creationId xmlns:a16="http://schemas.microsoft.com/office/drawing/2014/main" id="{64B280DA-32B3-3B81-2F82-33AA49D6BC99}"/>
                </a:ext>
              </a:extLst>
            </p:cNvPr>
            <p:cNvCxnSpPr/>
            <p:nvPr/>
          </p:nvCxnSpPr>
          <p:spPr>
            <a:xfrm>
              <a:off x="205154" y="298938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0" name="ตัวเชื่อมต่อตรง 79">
              <a:extLst>
                <a:ext uri="{FF2B5EF4-FFF2-40B4-BE49-F238E27FC236}">
                  <a16:creationId xmlns:a16="http://schemas.microsoft.com/office/drawing/2014/main" id="{6D197494-7F37-C211-2870-C31E73FA3DD6}"/>
                </a:ext>
              </a:extLst>
            </p:cNvPr>
            <p:cNvCxnSpPr>
              <a:cxnSpLocks/>
            </p:cNvCxnSpPr>
            <p:nvPr/>
          </p:nvCxnSpPr>
          <p:spPr>
            <a:xfrm>
              <a:off x="3165231" y="299563"/>
              <a:ext cx="3487615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1" name="ตัวเชื่อมต่อตรง 80">
              <a:extLst>
                <a:ext uri="{FF2B5EF4-FFF2-40B4-BE49-F238E27FC236}">
                  <a16:creationId xmlns:a16="http://schemas.microsoft.com/office/drawing/2014/main" id="{6F50C3E9-E8BA-B8FC-0B8A-65B6D3A84E1D}"/>
                </a:ext>
              </a:extLst>
            </p:cNvPr>
            <p:cNvCxnSpPr/>
            <p:nvPr/>
          </p:nvCxnSpPr>
          <p:spPr>
            <a:xfrm>
              <a:off x="205154" y="1623646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2" name="ตัวเชื่อมต่อตรง 81">
              <a:extLst>
                <a:ext uri="{FF2B5EF4-FFF2-40B4-BE49-F238E27FC236}">
                  <a16:creationId xmlns:a16="http://schemas.microsoft.com/office/drawing/2014/main" id="{3AD6AFE0-1493-7110-08B8-40DFCE253C0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65231" y="1617149"/>
              <a:ext cx="3487615" cy="585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3" name="ตัวเชื่อมต่อตรง 82">
              <a:extLst>
                <a:ext uri="{FF2B5EF4-FFF2-40B4-BE49-F238E27FC236}">
                  <a16:creationId xmlns:a16="http://schemas.microsoft.com/office/drawing/2014/main" id="{4CEBA915-E0B4-1979-4BE2-914134EF92C8}"/>
                </a:ext>
              </a:extLst>
            </p:cNvPr>
            <p:cNvCxnSpPr/>
            <p:nvPr/>
          </p:nvCxnSpPr>
          <p:spPr>
            <a:xfrm>
              <a:off x="205154" y="287223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4" name="ตัวเชื่อมต่อตรง 83">
              <a:extLst>
                <a:ext uri="{FF2B5EF4-FFF2-40B4-BE49-F238E27FC236}">
                  <a16:creationId xmlns:a16="http://schemas.microsoft.com/office/drawing/2014/main" id="{9012E5CA-C7A1-8630-F58A-DA174CCC3FD8}"/>
                </a:ext>
              </a:extLst>
            </p:cNvPr>
            <p:cNvCxnSpPr/>
            <p:nvPr/>
          </p:nvCxnSpPr>
          <p:spPr>
            <a:xfrm>
              <a:off x="6652846" y="293085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5" name="ตัวเชื่อมต่อตรง 84">
              <a:extLst>
                <a:ext uri="{FF2B5EF4-FFF2-40B4-BE49-F238E27FC236}">
                  <a16:creationId xmlns:a16="http://schemas.microsoft.com/office/drawing/2014/main" id="{DE958B71-E30F-7DA0-54AF-C8A6C4C7E719}"/>
                </a:ext>
              </a:extLst>
            </p:cNvPr>
            <p:cNvCxnSpPr/>
            <p:nvPr/>
          </p:nvCxnSpPr>
          <p:spPr>
            <a:xfrm>
              <a:off x="3165231" y="287223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6" name="ตัวเชื่อมต่อตรง 85">
              <a:extLst>
                <a:ext uri="{FF2B5EF4-FFF2-40B4-BE49-F238E27FC236}">
                  <a16:creationId xmlns:a16="http://schemas.microsoft.com/office/drawing/2014/main" id="{4B832E4D-AD58-8088-A32B-966607504EA8}"/>
                </a:ext>
              </a:extLst>
            </p:cNvPr>
            <p:cNvCxnSpPr/>
            <p:nvPr/>
          </p:nvCxnSpPr>
          <p:spPr>
            <a:xfrm>
              <a:off x="3165231" y="1242016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7" name="ตัวเชื่อมต่อตรง 86">
              <a:extLst>
                <a:ext uri="{FF2B5EF4-FFF2-40B4-BE49-F238E27FC236}">
                  <a16:creationId xmlns:a16="http://schemas.microsoft.com/office/drawing/2014/main" id="{9108E237-FA38-D9B3-98B1-696EEA597831}"/>
                </a:ext>
              </a:extLst>
            </p:cNvPr>
            <p:cNvCxnSpPr/>
            <p:nvPr/>
          </p:nvCxnSpPr>
          <p:spPr>
            <a:xfrm>
              <a:off x="3692769" y="674071"/>
              <a:ext cx="0" cy="56794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ตัวเชื่อมต่อตรง 87">
              <a:extLst>
                <a:ext uri="{FF2B5EF4-FFF2-40B4-BE49-F238E27FC236}">
                  <a16:creationId xmlns:a16="http://schemas.microsoft.com/office/drawing/2014/main" id="{5D43D3FC-AD4C-0112-21A6-651A1BEFEDA2}"/>
                </a:ext>
              </a:extLst>
            </p:cNvPr>
            <p:cNvCxnSpPr/>
            <p:nvPr/>
          </p:nvCxnSpPr>
          <p:spPr>
            <a:xfrm>
              <a:off x="3165231" y="674071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9" name="ตัวเชื่อมต่อตรง 88">
              <a:extLst>
                <a:ext uri="{FF2B5EF4-FFF2-40B4-BE49-F238E27FC236}">
                  <a16:creationId xmlns:a16="http://schemas.microsoft.com/office/drawing/2014/main" id="{97748DF8-AA17-B45C-C169-0D2946C40478}"/>
                </a:ext>
              </a:extLst>
            </p:cNvPr>
            <p:cNvCxnSpPr/>
            <p:nvPr/>
          </p:nvCxnSpPr>
          <p:spPr>
            <a:xfrm>
              <a:off x="3165231" y="1236149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0" name="กลุ่ม 89">
            <a:extLst>
              <a:ext uri="{FF2B5EF4-FFF2-40B4-BE49-F238E27FC236}">
                <a16:creationId xmlns:a16="http://schemas.microsoft.com/office/drawing/2014/main" id="{D608FBF4-983C-EC6E-CBCE-9A0F07631652}"/>
              </a:ext>
            </a:extLst>
          </p:cNvPr>
          <p:cNvGrpSpPr/>
          <p:nvPr/>
        </p:nvGrpSpPr>
        <p:grpSpPr>
          <a:xfrm>
            <a:off x="205153" y="5654447"/>
            <a:ext cx="6447692" cy="1341641"/>
            <a:chOff x="205154" y="287223"/>
            <a:chExt cx="6447692" cy="1341641"/>
          </a:xfrm>
        </p:grpSpPr>
        <p:sp>
          <p:nvSpPr>
            <p:cNvPr id="91" name="สี่เหลี่ยมผืนผ้า 90">
              <a:extLst>
                <a:ext uri="{FF2B5EF4-FFF2-40B4-BE49-F238E27FC236}">
                  <a16:creationId xmlns:a16="http://schemas.microsoft.com/office/drawing/2014/main" id="{D8810B62-9159-576A-D017-396C3ADC8F6A}"/>
                </a:ext>
              </a:extLst>
            </p:cNvPr>
            <p:cNvSpPr/>
            <p:nvPr/>
          </p:nvSpPr>
          <p:spPr>
            <a:xfrm>
              <a:off x="205154" y="298938"/>
              <a:ext cx="2960077" cy="132343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92" name="สี่เหลี่ยมผืนผ้า 91">
              <a:extLst>
                <a:ext uri="{FF2B5EF4-FFF2-40B4-BE49-F238E27FC236}">
                  <a16:creationId xmlns:a16="http://schemas.microsoft.com/office/drawing/2014/main" id="{9B90C832-66A6-0AC5-5735-4E8A5E24A5F7}"/>
                </a:ext>
              </a:extLst>
            </p:cNvPr>
            <p:cNvSpPr/>
            <p:nvPr/>
          </p:nvSpPr>
          <p:spPr>
            <a:xfrm>
              <a:off x="3692769" y="298938"/>
              <a:ext cx="2960077" cy="132992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93" name="กล่องข้อความ 92">
              <a:extLst>
                <a:ext uri="{FF2B5EF4-FFF2-40B4-BE49-F238E27FC236}">
                  <a16:creationId xmlns:a16="http://schemas.microsoft.com/office/drawing/2014/main" id="{C7517154-72B2-D0EE-780D-3B6ECFD2196B}"/>
                </a:ext>
              </a:extLst>
            </p:cNvPr>
            <p:cNvSpPr txBox="1"/>
            <p:nvPr/>
          </p:nvSpPr>
          <p:spPr>
            <a:xfrm>
              <a:off x="380999" y="305425"/>
              <a:ext cx="260838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NH</a:t>
              </a:r>
              <a:r>
                <a:rPr lang="en-US" sz="8000" b="1" baseline="-25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4</a:t>
              </a:r>
              <a:r>
                <a:rPr lang="en-US" sz="8000" b="1" baseline="30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+</a:t>
              </a:r>
              <a:endParaRPr lang="th-TH" sz="8000" b="1" dirty="0">
                <a:latin typeface="TH Niramit AS" panose="02000506000000020004" pitchFamily="2" charset="-34"/>
                <a:cs typeface="TH Niramit AS" panose="02000506000000020004" pitchFamily="2" charset="-34"/>
              </a:endParaRPr>
            </a:p>
          </p:txBody>
        </p:sp>
        <p:sp>
          <p:nvSpPr>
            <p:cNvPr id="94" name="กล่องข้อความ 93">
              <a:extLst>
                <a:ext uri="{FF2B5EF4-FFF2-40B4-BE49-F238E27FC236}">
                  <a16:creationId xmlns:a16="http://schemas.microsoft.com/office/drawing/2014/main" id="{591CB379-065B-C209-9AE4-DD81BE7A50C9}"/>
                </a:ext>
              </a:extLst>
            </p:cNvPr>
            <p:cNvSpPr txBox="1"/>
            <p:nvPr/>
          </p:nvSpPr>
          <p:spPr>
            <a:xfrm>
              <a:off x="3868616" y="287223"/>
              <a:ext cx="260838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Br</a:t>
              </a:r>
              <a:r>
                <a:rPr lang="en-US" sz="8000" b="1" baseline="30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-</a:t>
              </a:r>
              <a:endParaRPr lang="th-TH" sz="8000" b="1" dirty="0">
                <a:latin typeface="TH Niramit AS" panose="02000506000000020004" pitchFamily="2" charset="-34"/>
                <a:cs typeface="TH Niramit AS" panose="02000506000000020004" pitchFamily="2" charset="-34"/>
              </a:endParaRPr>
            </a:p>
          </p:txBody>
        </p:sp>
        <p:cxnSp>
          <p:nvCxnSpPr>
            <p:cNvPr id="95" name="ตัวเชื่อมต่อตรง 94">
              <a:extLst>
                <a:ext uri="{FF2B5EF4-FFF2-40B4-BE49-F238E27FC236}">
                  <a16:creationId xmlns:a16="http://schemas.microsoft.com/office/drawing/2014/main" id="{32C8DACA-0D7C-EC28-0659-F12A519C74E0}"/>
                </a:ext>
              </a:extLst>
            </p:cNvPr>
            <p:cNvCxnSpPr/>
            <p:nvPr/>
          </p:nvCxnSpPr>
          <p:spPr>
            <a:xfrm>
              <a:off x="205154" y="298938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6" name="ตัวเชื่อมต่อตรง 95">
              <a:extLst>
                <a:ext uri="{FF2B5EF4-FFF2-40B4-BE49-F238E27FC236}">
                  <a16:creationId xmlns:a16="http://schemas.microsoft.com/office/drawing/2014/main" id="{41811CF5-6648-7E8F-246B-ADED53D111A2}"/>
                </a:ext>
              </a:extLst>
            </p:cNvPr>
            <p:cNvCxnSpPr>
              <a:cxnSpLocks/>
            </p:cNvCxnSpPr>
            <p:nvPr/>
          </p:nvCxnSpPr>
          <p:spPr>
            <a:xfrm>
              <a:off x="3165231" y="299563"/>
              <a:ext cx="3487615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7" name="ตัวเชื่อมต่อตรง 96">
              <a:extLst>
                <a:ext uri="{FF2B5EF4-FFF2-40B4-BE49-F238E27FC236}">
                  <a16:creationId xmlns:a16="http://schemas.microsoft.com/office/drawing/2014/main" id="{21E55568-9F62-6B82-0ED0-1EB55A35B7A2}"/>
                </a:ext>
              </a:extLst>
            </p:cNvPr>
            <p:cNvCxnSpPr/>
            <p:nvPr/>
          </p:nvCxnSpPr>
          <p:spPr>
            <a:xfrm>
              <a:off x="205154" y="1623646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8" name="ตัวเชื่อมต่อตรง 97">
              <a:extLst>
                <a:ext uri="{FF2B5EF4-FFF2-40B4-BE49-F238E27FC236}">
                  <a16:creationId xmlns:a16="http://schemas.microsoft.com/office/drawing/2014/main" id="{2B731980-037C-8138-13C9-9FBBB8EF76D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65231" y="1617149"/>
              <a:ext cx="3487615" cy="585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9" name="ตัวเชื่อมต่อตรง 98">
              <a:extLst>
                <a:ext uri="{FF2B5EF4-FFF2-40B4-BE49-F238E27FC236}">
                  <a16:creationId xmlns:a16="http://schemas.microsoft.com/office/drawing/2014/main" id="{EC78E337-7FD5-B613-0F19-239EE2DB3759}"/>
                </a:ext>
              </a:extLst>
            </p:cNvPr>
            <p:cNvCxnSpPr/>
            <p:nvPr/>
          </p:nvCxnSpPr>
          <p:spPr>
            <a:xfrm>
              <a:off x="205154" y="287223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0" name="ตัวเชื่อมต่อตรง 99">
              <a:extLst>
                <a:ext uri="{FF2B5EF4-FFF2-40B4-BE49-F238E27FC236}">
                  <a16:creationId xmlns:a16="http://schemas.microsoft.com/office/drawing/2014/main" id="{3438F59C-5F37-237E-E0FB-9E547CAB32B3}"/>
                </a:ext>
              </a:extLst>
            </p:cNvPr>
            <p:cNvCxnSpPr/>
            <p:nvPr/>
          </p:nvCxnSpPr>
          <p:spPr>
            <a:xfrm>
              <a:off x="6652846" y="293085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1" name="ตัวเชื่อมต่อตรง 100">
              <a:extLst>
                <a:ext uri="{FF2B5EF4-FFF2-40B4-BE49-F238E27FC236}">
                  <a16:creationId xmlns:a16="http://schemas.microsoft.com/office/drawing/2014/main" id="{38BABB43-D318-0C98-CF99-7B4763587880}"/>
                </a:ext>
              </a:extLst>
            </p:cNvPr>
            <p:cNvCxnSpPr/>
            <p:nvPr/>
          </p:nvCxnSpPr>
          <p:spPr>
            <a:xfrm>
              <a:off x="3165231" y="287223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2" name="ตัวเชื่อมต่อตรง 101">
              <a:extLst>
                <a:ext uri="{FF2B5EF4-FFF2-40B4-BE49-F238E27FC236}">
                  <a16:creationId xmlns:a16="http://schemas.microsoft.com/office/drawing/2014/main" id="{A56B67BE-7019-0E20-BFEB-C67A9CD1E569}"/>
                </a:ext>
              </a:extLst>
            </p:cNvPr>
            <p:cNvCxnSpPr/>
            <p:nvPr/>
          </p:nvCxnSpPr>
          <p:spPr>
            <a:xfrm>
              <a:off x="3165231" y="1242016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3" name="ตัวเชื่อมต่อตรง 102">
              <a:extLst>
                <a:ext uri="{FF2B5EF4-FFF2-40B4-BE49-F238E27FC236}">
                  <a16:creationId xmlns:a16="http://schemas.microsoft.com/office/drawing/2014/main" id="{46620946-84C1-C683-4B8A-BB3DD265E265}"/>
                </a:ext>
              </a:extLst>
            </p:cNvPr>
            <p:cNvCxnSpPr/>
            <p:nvPr/>
          </p:nvCxnSpPr>
          <p:spPr>
            <a:xfrm>
              <a:off x="3692769" y="674071"/>
              <a:ext cx="0" cy="56794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4" name="ตัวเชื่อมต่อตรง 103">
              <a:extLst>
                <a:ext uri="{FF2B5EF4-FFF2-40B4-BE49-F238E27FC236}">
                  <a16:creationId xmlns:a16="http://schemas.microsoft.com/office/drawing/2014/main" id="{EBEFFF61-A62A-6DED-FDC9-0D388E4E8855}"/>
                </a:ext>
              </a:extLst>
            </p:cNvPr>
            <p:cNvCxnSpPr/>
            <p:nvPr/>
          </p:nvCxnSpPr>
          <p:spPr>
            <a:xfrm>
              <a:off x="3165231" y="674071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5" name="ตัวเชื่อมต่อตรง 104">
              <a:extLst>
                <a:ext uri="{FF2B5EF4-FFF2-40B4-BE49-F238E27FC236}">
                  <a16:creationId xmlns:a16="http://schemas.microsoft.com/office/drawing/2014/main" id="{E7764509-66F0-26B6-DB2F-CE0FE0888458}"/>
                </a:ext>
              </a:extLst>
            </p:cNvPr>
            <p:cNvCxnSpPr/>
            <p:nvPr/>
          </p:nvCxnSpPr>
          <p:spPr>
            <a:xfrm>
              <a:off x="3165231" y="1236149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2" name="กลุ่ม 121">
            <a:extLst>
              <a:ext uri="{FF2B5EF4-FFF2-40B4-BE49-F238E27FC236}">
                <a16:creationId xmlns:a16="http://schemas.microsoft.com/office/drawing/2014/main" id="{7CA18149-2E0E-AEDA-C0F6-55D7ACACFF24}"/>
              </a:ext>
            </a:extLst>
          </p:cNvPr>
          <p:cNvGrpSpPr/>
          <p:nvPr/>
        </p:nvGrpSpPr>
        <p:grpSpPr>
          <a:xfrm>
            <a:off x="205153" y="6999003"/>
            <a:ext cx="6447692" cy="1341641"/>
            <a:chOff x="205154" y="287223"/>
            <a:chExt cx="6447692" cy="1341641"/>
          </a:xfrm>
        </p:grpSpPr>
        <p:sp>
          <p:nvSpPr>
            <p:cNvPr id="123" name="สี่เหลี่ยมผืนผ้า 122">
              <a:extLst>
                <a:ext uri="{FF2B5EF4-FFF2-40B4-BE49-F238E27FC236}">
                  <a16:creationId xmlns:a16="http://schemas.microsoft.com/office/drawing/2014/main" id="{8F98765F-AFE0-FC57-0084-7508C80D0A12}"/>
                </a:ext>
              </a:extLst>
            </p:cNvPr>
            <p:cNvSpPr/>
            <p:nvPr/>
          </p:nvSpPr>
          <p:spPr>
            <a:xfrm>
              <a:off x="205154" y="298938"/>
              <a:ext cx="2960077" cy="132343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124" name="สี่เหลี่ยมผืนผ้า 123">
              <a:extLst>
                <a:ext uri="{FF2B5EF4-FFF2-40B4-BE49-F238E27FC236}">
                  <a16:creationId xmlns:a16="http://schemas.microsoft.com/office/drawing/2014/main" id="{B22FA300-B0DC-CC0A-8A50-27D335706D4E}"/>
                </a:ext>
              </a:extLst>
            </p:cNvPr>
            <p:cNvSpPr/>
            <p:nvPr/>
          </p:nvSpPr>
          <p:spPr>
            <a:xfrm>
              <a:off x="3692769" y="298938"/>
              <a:ext cx="2960077" cy="132992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125" name="กล่องข้อความ 124">
              <a:extLst>
                <a:ext uri="{FF2B5EF4-FFF2-40B4-BE49-F238E27FC236}">
                  <a16:creationId xmlns:a16="http://schemas.microsoft.com/office/drawing/2014/main" id="{8A96A7BD-195C-79DB-3EDD-1ADD09F1794E}"/>
                </a:ext>
              </a:extLst>
            </p:cNvPr>
            <p:cNvSpPr txBox="1"/>
            <p:nvPr/>
          </p:nvSpPr>
          <p:spPr>
            <a:xfrm>
              <a:off x="380999" y="305425"/>
              <a:ext cx="260838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NH</a:t>
              </a:r>
              <a:r>
                <a:rPr lang="en-US" sz="8000" b="1" baseline="-25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4</a:t>
              </a:r>
              <a:r>
                <a:rPr lang="en-US" sz="8000" b="1" baseline="30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+</a:t>
              </a:r>
              <a:endParaRPr lang="th-TH" sz="8000" b="1" dirty="0">
                <a:latin typeface="TH Niramit AS" panose="02000506000000020004" pitchFamily="2" charset="-34"/>
                <a:cs typeface="TH Niramit AS" panose="02000506000000020004" pitchFamily="2" charset="-34"/>
              </a:endParaRPr>
            </a:p>
          </p:txBody>
        </p:sp>
        <p:sp>
          <p:nvSpPr>
            <p:cNvPr id="126" name="กล่องข้อความ 125">
              <a:extLst>
                <a:ext uri="{FF2B5EF4-FFF2-40B4-BE49-F238E27FC236}">
                  <a16:creationId xmlns:a16="http://schemas.microsoft.com/office/drawing/2014/main" id="{3BBC2556-BA16-C7CD-6D88-17B1F28566F2}"/>
                </a:ext>
              </a:extLst>
            </p:cNvPr>
            <p:cNvSpPr txBox="1"/>
            <p:nvPr/>
          </p:nvSpPr>
          <p:spPr>
            <a:xfrm>
              <a:off x="3868616" y="287223"/>
              <a:ext cx="260838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OH</a:t>
              </a:r>
              <a:r>
                <a:rPr lang="en-US" sz="8000" b="1" baseline="30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-</a:t>
              </a:r>
              <a:endParaRPr lang="th-TH" sz="8000" b="1" dirty="0">
                <a:latin typeface="TH Niramit AS" panose="02000506000000020004" pitchFamily="2" charset="-34"/>
                <a:cs typeface="TH Niramit AS" panose="02000506000000020004" pitchFamily="2" charset="-34"/>
              </a:endParaRPr>
            </a:p>
          </p:txBody>
        </p:sp>
        <p:cxnSp>
          <p:nvCxnSpPr>
            <p:cNvPr id="127" name="ตัวเชื่อมต่อตรง 126">
              <a:extLst>
                <a:ext uri="{FF2B5EF4-FFF2-40B4-BE49-F238E27FC236}">
                  <a16:creationId xmlns:a16="http://schemas.microsoft.com/office/drawing/2014/main" id="{674A7CCF-B94F-0EA2-79AA-15E12D07CCDD}"/>
                </a:ext>
              </a:extLst>
            </p:cNvPr>
            <p:cNvCxnSpPr/>
            <p:nvPr/>
          </p:nvCxnSpPr>
          <p:spPr>
            <a:xfrm>
              <a:off x="205154" y="298938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8" name="ตัวเชื่อมต่อตรง 127">
              <a:extLst>
                <a:ext uri="{FF2B5EF4-FFF2-40B4-BE49-F238E27FC236}">
                  <a16:creationId xmlns:a16="http://schemas.microsoft.com/office/drawing/2014/main" id="{C5AF6584-D9EB-DD9A-70C5-81E6CA75AD8D}"/>
                </a:ext>
              </a:extLst>
            </p:cNvPr>
            <p:cNvCxnSpPr>
              <a:cxnSpLocks/>
            </p:cNvCxnSpPr>
            <p:nvPr/>
          </p:nvCxnSpPr>
          <p:spPr>
            <a:xfrm>
              <a:off x="3165231" y="299563"/>
              <a:ext cx="3487615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9" name="ตัวเชื่อมต่อตรง 128">
              <a:extLst>
                <a:ext uri="{FF2B5EF4-FFF2-40B4-BE49-F238E27FC236}">
                  <a16:creationId xmlns:a16="http://schemas.microsoft.com/office/drawing/2014/main" id="{0D9B19F6-43B7-9717-577E-1E239C3994CE}"/>
                </a:ext>
              </a:extLst>
            </p:cNvPr>
            <p:cNvCxnSpPr/>
            <p:nvPr/>
          </p:nvCxnSpPr>
          <p:spPr>
            <a:xfrm>
              <a:off x="205154" y="1623646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0" name="ตัวเชื่อมต่อตรง 129">
              <a:extLst>
                <a:ext uri="{FF2B5EF4-FFF2-40B4-BE49-F238E27FC236}">
                  <a16:creationId xmlns:a16="http://schemas.microsoft.com/office/drawing/2014/main" id="{39222FFD-AED3-ECC1-BC78-B725D57CB32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65231" y="1617149"/>
              <a:ext cx="3487615" cy="585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1" name="ตัวเชื่อมต่อตรง 130">
              <a:extLst>
                <a:ext uri="{FF2B5EF4-FFF2-40B4-BE49-F238E27FC236}">
                  <a16:creationId xmlns:a16="http://schemas.microsoft.com/office/drawing/2014/main" id="{5A7AE2DC-2C5A-D5EC-DADA-B1DD770E4BEB}"/>
                </a:ext>
              </a:extLst>
            </p:cNvPr>
            <p:cNvCxnSpPr/>
            <p:nvPr/>
          </p:nvCxnSpPr>
          <p:spPr>
            <a:xfrm>
              <a:off x="205154" y="287223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2" name="ตัวเชื่อมต่อตรง 131">
              <a:extLst>
                <a:ext uri="{FF2B5EF4-FFF2-40B4-BE49-F238E27FC236}">
                  <a16:creationId xmlns:a16="http://schemas.microsoft.com/office/drawing/2014/main" id="{B2A80DDD-154E-BEB7-5844-793D99558292}"/>
                </a:ext>
              </a:extLst>
            </p:cNvPr>
            <p:cNvCxnSpPr/>
            <p:nvPr/>
          </p:nvCxnSpPr>
          <p:spPr>
            <a:xfrm>
              <a:off x="6652846" y="293085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3" name="ตัวเชื่อมต่อตรง 132">
              <a:extLst>
                <a:ext uri="{FF2B5EF4-FFF2-40B4-BE49-F238E27FC236}">
                  <a16:creationId xmlns:a16="http://schemas.microsoft.com/office/drawing/2014/main" id="{4B0DE8BA-30A3-8450-9912-96C683444BE8}"/>
                </a:ext>
              </a:extLst>
            </p:cNvPr>
            <p:cNvCxnSpPr/>
            <p:nvPr/>
          </p:nvCxnSpPr>
          <p:spPr>
            <a:xfrm>
              <a:off x="3165231" y="287223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4" name="ตัวเชื่อมต่อตรง 133">
              <a:extLst>
                <a:ext uri="{FF2B5EF4-FFF2-40B4-BE49-F238E27FC236}">
                  <a16:creationId xmlns:a16="http://schemas.microsoft.com/office/drawing/2014/main" id="{F2075A17-8760-3C90-DBF1-80B71AD60838}"/>
                </a:ext>
              </a:extLst>
            </p:cNvPr>
            <p:cNvCxnSpPr/>
            <p:nvPr/>
          </p:nvCxnSpPr>
          <p:spPr>
            <a:xfrm>
              <a:off x="3165231" y="1242016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5" name="ตัวเชื่อมต่อตรง 134">
              <a:extLst>
                <a:ext uri="{FF2B5EF4-FFF2-40B4-BE49-F238E27FC236}">
                  <a16:creationId xmlns:a16="http://schemas.microsoft.com/office/drawing/2014/main" id="{8966513D-D688-8DB1-04E0-5CA81972C9C0}"/>
                </a:ext>
              </a:extLst>
            </p:cNvPr>
            <p:cNvCxnSpPr/>
            <p:nvPr/>
          </p:nvCxnSpPr>
          <p:spPr>
            <a:xfrm>
              <a:off x="3692769" y="674071"/>
              <a:ext cx="0" cy="56794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6" name="ตัวเชื่อมต่อตรง 135">
              <a:extLst>
                <a:ext uri="{FF2B5EF4-FFF2-40B4-BE49-F238E27FC236}">
                  <a16:creationId xmlns:a16="http://schemas.microsoft.com/office/drawing/2014/main" id="{8D5EDB11-FE36-0B5F-FA27-8993EA21DF41}"/>
                </a:ext>
              </a:extLst>
            </p:cNvPr>
            <p:cNvCxnSpPr/>
            <p:nvPr/>
          </p:nvCxnSpPr>
          <p:spPr>
            <a:xfrm>
              <a:off x="3165231" y="674071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7" name="ตัวเชื่อมต่อตรง 136">
              <a:extLst>
                <a:ext uri="{FF2B5EF4-FFF2-40B4-BE49-F238E27FC236}">
                  <a16:creationId xmlns:a16="http://schemas.microsoft.com/office/drawing/2014/main" id="{A138CE57-3827-5D07-BBD8-4F3D47325601}"/>
                </a:ext>
              </a:extLst>
            </p:cNvPr>
            <p:cNvCxnSpPr/>
            <p:nvPr/>
          </p:nvCxnSpPr>
          <p:spPr>
            <a:xfrm>
              <a:off x="3165231" y="1236149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38" name="กลุ่ม 137">
            <a:extLst>
              <a:ext uri="{FF2B5EF4-FFF2-40B4-BE49-F238E27FC236}">
                <a16:creationId xmlns:a16="http://schemas.microsoft.com/office/drawing/2014/main" id="{2C36FC23-CCF0-A79E-65CF-555B32DE4887}"/>
              </a:ext>
            </a:extLst>
          </p:cNvPr>
          <p:cNvGrpSpPr/>
          <p:nvPr/>
        </p:nvGrpSpPr>
        <p:grpSpPr>
          <a:xfrm>
            <a:off x="205153" y="8342289"/>
            <a:ext cx="6447692" cy="1341641"/>
            <a:chOff x="205154" y="287223"/>
            <a:chExt cx="6447692" cy="1341641"/>
          </a:xfrm>
        </p:grpSpPr>
        <p:sp>
          <p:nvSpPr>
            <p:cNvPr id="139" name="สี่เหลี่ยมผืนผ้า 138">
              <a:extLst>
                <a:ext uri="{FF2B5EF4-FFF2-40B4-BE49-F238E27FC236}">
                  <a16:creationId xmlns:a16="http://schemas.microsoft.com/office/drawing/2014/main" id="{3A122175-F2ED-F116-CF78-6FAB0CD37FD5}"/>
                </a:ext>
              </a:extLst>
            </p:cNvPr>
            <p:cNvSpPr/>
            <p:nvPr/>
          </p:nvSpPr>
          <p:spPr>
            <a:xfrm>
              <a:off x="205154" y="298938"/>
              <a:ext cx="2960077" cy="132343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140" name="สี่เหลี่ยมผืนผ้า 139">
              <a:extLst>
                <a:ext uri="{FF2B5EF4-FFF2-40B4-BE49-F238E27FC236}">
                  <a16:creationId xmlns:a16="http://schemas.microsoft.com/office/drawing/2014/main" id="{378CA0C4-B7EE-6F46-1F9A-3D2EF428FF63}"/>
                </a:ext>
              </a:extLst>
            </p:cNvPr>
            <p:cNvSpPr/>
            <p:nvPr/>
          </p:nvSpPr>
          <p:spPr>
            <a:xfrm>
              <a:off x="3692769" y="298938"/>
              <a:ext cx="2960077" cy="132992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141" name="กล่องข้อความ 140">
              <a:extLst>
                <a:ext uri="{FF2B5EF4-FFF2-40B4-BE49-F238E27FC236}">
                  <a16:creationId xmlns:a16="http://schemas.microsoft.com/office/drawing/2014/main" id="{CCEA0CEE-1BFC-A995-8A23-DC79DED02ABD}"/>
                </a:ext>
              </a:extLst>
            </p:cNvPr>
            <p:cNvSpPr txBox="1"/>
            <p:nvPr/>
          </p:nvSpPr>
          <p:spPr>
            <a:xfrm>
              <a:off x="380999" y="305425"/>
              <a:ext cx="260838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NH</a:t>
              </a:r>
              <a:r>
                <a:rPr lang="en-US" sz="8000" b="1" baseline="-25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4</a:t>
              </a:r>
              <a:r>
                <a:rPr lang="en-US" sz="8000" b="1" baseline="30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+</a:t>
              </a:r>
              <a:endParaRPr lang="th-TH" sz="8000" b="1" dirty="0">
                <a:latin typeface="TH Niramit AS" panose="02000506000000020004" pitchFamily="2" charset="-34"/>
                <a:cs typeface="TH Niramit AS" panose="02000506000000020004" pitchFamily="2" charset="-34"/>
              </a:endParaRPr>
            </a:p>
          </p:txBody>
        </p:sp>
        <p:sp>
          <p:nvSpPr>
            <p:cNvPr id="142" name="กล่องข้อความ 141">
              <a:extLst>
                <a:ext uri="{FF2B5EF4-FFF2-40B4-BE49-F238E27FC236}">
                  <a16:creationId xmlns:a16="http://schemas.microsoft.com/office/drawing/2014/main" id="{4E173858-62AE-1A7E-E381-5D44E6AFD8A2}"/>
                </a:ext>
              </a:extLst>
            </p:cNvPr>
            <p:cNvSpPr txBox="1"/>
            <p:nvPr/>
          </p:nvSpPr>
          <p:spPr>
            <a:xfrm>
              <a:off x="3868616" y="287223"/>
              <a:ext cx="260838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CN</a:t>
              </a:r>
              <a:r>
                <a:rPr lang="en-US" sz="8000" b="1" baseline="30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-</a:t>
              </a:r>
              <a:endParaRPr lang="th-TH" sz="8000" b="1" dirty="0">
                <a:latin typeface="TH Niramit AS" panose="02000506000000020004" pitchFamily="2" charset="-34"/>
                <a:cs typeface="TH Niramit AS" panose="02000506000000020004" pitchFamily="2" charset="-34"/>
              </a:endParaRPr>
            </a:p>
          </p:txBody>
        </p:sp>
        <p:cxnSp>
          <p:nvCxnSpPr>
            <p:cNvPr id="143" name="ตัวเชื่อมต่อตรง 142">
              <a:extLst>
                <a:ext uri="{FF2B5EF4-FFF2-40B4-BE49-F238E27FC236}">
                  <a16:creationId xmlns:a16="http://schemas.microsoft.com/office/drawing/2014/main" id="{7B4DC83C-6DD2-DD57-6D7C-AE4C17DD36FE}"/>
                </a:ext>
              </a:extLst>
            </p:cNvPr>
            <p:cNvCxnSpPr/>
            <p:nvPr/>
          </p:nvCxnSpPr>
          <p:spPr>
            <a:xfrm>
              <a:off x="205154" y="298938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4" name="ตัวเชื่อมต่อตรง 143">
              <a:extLst>
                <a:ext uri="{FF2B5EF4-FFF2-40B4-BE49-F238E27FC236}">
                  <a16:creationId xmlns:a16="http://schemas.microsoft.com/office/drawing/2014/main" id="{F16E7096-6A35-3D65-FCC0-B888417BA3E7}"/>
                </a:ext>
              </a:extLst>
            </p:cNvPr>
            <p:cNvCxnSpPr>
              <a:cxnSpLocks/>
            </p:cNvCxnSpPr>
            <p:nvPr/>
          </p:nvCxnSpPr>
          <p:spPr>
            <a:xfrm>
              <a:off x="3165231" y="299563"/>
              <a:ext cx="3487615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5" name="ตัวเชื่อมต่อตรง 144">
              <a:extLst>
                <a:ext uri="{FF2B5EF4-FFF2-40B4-BE49-F238E27FC236}">
                  <a16:creationId xmlns:a16="http://schemas.microsoft.com/office/drawing/2014/main" id="{79EB3682-D819-9F43-F209-E660983466C0}"/>
                </a:ext>
              </a:extLst>
            </p:cNvPr>
            <p:cNvCxnSpPr/>
            <p:nvPr/>
          </p:nvCxnSpPr>
          <p:spPr>
            <a:xfrm>
              <a:off x="205154" y="1623646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6" name="ตัวเชื่อมต่อตรง 145">
              <a:extLst>
                <a:ext uri="{FF2B5EF4-FFF2-40B4-BE49-F238E27FC236}">
                  <a16:creationId xmlns:a16="http://schemas.microsoft.com/office/drawing/2014/main" id="{61393EE9-528A-C1C3-969C-E4A652ECECC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65231" y="1617149"/>
              <a:ext cx="3487615" cy="585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7" name="ตัวเชื่อมต่อตรง 146">
              <a:extLst>
                <a:ext uri="{FF2B5EF4-FFF2-40B4-BE49-F238E27FC236}">
                  <a16:creationId xmlns:a16="http://schemas.microsoft.com/office/drawing/2014/main" id="{DA637B18-F0DE-E782-3D87-23D063BB1275}"/>
                </a:ext>
              </a:extLst>
            </p:cNvPr>
            <p:cNvCxnSpPr/>
            <p:nvPr/>
          </p:nvCxnSpPr>
          <p:spPr>
            <a:xfrm>
              <a:off x="205154" y="287223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8" name="ตัวเชื่อมต่อตรง 147">
              <a:extLst>
                <a:ext uri="{FF2B5EF4-FFF2-40B4-BE49-F238E27FC236}">
                  <a16:creationId xmlns:a16="http://schemas.microsoft.com/office/drawing/2014/main" id="{79426009-0D6B-9EAB-6D4F-564282022BC1}"/>
                </a:ext>
              </a:extLst>
            </p:cNvPr>
            <p:cNvCxnSpPr/>
            <p:nvPr/>
          </p:nvCxnSpPr>
          <p:spPr>
            <a:xfrm>
              <a:off x="6652846" y="293085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9" name="ตัวเชื่อมต่อตรง 148">
              <a:extLst>
                <a:ext uri="{FF2B5EF4-FFF2-40B4-BE49-F238E27FC236}">
                  <a16:creationId xmlns:a16="http://schemas.microsoft.com/office/drawing/2014/main" id="{FE1CB896-6E85-1FA5-428D-8783BDB96FD0}"/>
                </a:ext>
              </a:extLst>
            </p:cNvPr>
            <p:cNvCxnSpPr/>
            <p:nvPr/>
          </p:nvCxnSpPr>
          <p:spPr>
            <a:xfrm>
              <a:off x="3165231" y="287223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0" name="ตัวเชื่อมต่อตรง 149">
              <a:extLst>
                <a:ext uri="{FF2B5EF4-FFF2-40B4-BE49-F238E27FC236}">
                  <a16:creationId xmlns:a16="http://schemas.microsoft.com/office/drawing/2014/main" id="{7D598139-74BC-0AB4-5824-D5CBB8784D3B}"/>
                </a:ext>
              </a:extLst>
            </p:cNvPr>
            <p:cNvCxnSpPr/>
            <p:nvPr/>
          </p:nvCxnSpPr>
          <p:spPr>
            <a:xfrm>
              <a:off x="3165231" y="1242016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1" name="ตัวเชื่อมต่อตรง 150">
              <a:extLst>
                <a:ext uri="{FF2B5EF4-FFF2-40B4-BE49-F238E27FC236}">
                  <a16:creationId xmlns:a16="http://schemas.microsoft.com/office/drawing/2014/main" id="{4E9E2649-FB30-5B46-1104-606555D9EB3B}"/>
                </a:ext>
              </a:extLst>
            </p:cNvPr>
            <p:cNvCxnSpPr/>
            <p:nvPr/>
          </p:nvCxnSpPr>
          <p:spPr>
            <a:xfrm>
              <a:off x="3692769" y="674071"/>
              <a:ext cx="0" cy="56794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2" name="ตัวเชื่อมต่อตรง 151">
              <a:extLst>
                <a:ext uri="{FF2B5EF4-FFF2-40B4-BE49-F238E27FC236}">
                  <a16:creationId xmlns:a16="http://schemas.microsoft.com/office/drawing/2014/main" id="{C6A6E013-5146-862B-71EF-F5FEB9E7C371}"/>
                </a:ext>
              </a:extLst>
            </p:cNvPr>
            <p:cNvCxnSpPr/>
            <p:nvPr/>
          </p:nvCxnSpPr>
          <p:spPr>
            <a:xfrm>
              <a:off x="3165231" y="674071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3" name="ตัวเชื่อมต่อตรง 152">
              <a:extLst>
                <a:ext uri="{FF2B5EF4-FFF2-40B4-BE49-F238E27FC236}">
                  <a16:creationId xmlns:a16="http://schemas.microsoft.com/office/drawing/2014/main" id="{C2CF6D17-EA7A-985D-AA88-A099D9C557E4}"/>
                </a:ext>
              </a:extLst>
            </p:cNvPr>
            <p:cNvCxnSpPr/>
            <p:nvPr/>
          </p:nvCxnSpPr>
          <p:spPr>
            <a:xfrm>
              <a:off x="3165231" y="1236149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756619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กลุ่ม 36">
            <a:extLst>
              <a:ext uri="{FF2B5EF4-FFF2-40B4-BE49-F238E27FC236}">
                <a16:creationId xmlns:a16="http://schemas.microsoft.com/office/drawing/2014/main" id="{6312D738-7D61-F898-4989-1A0DF4825512}"/>
              </a:ext>
            </a:extLst>
          </p:cNvPr>
          <p:cNvGrpSpPr/>
          <p:nvPr/>
        </p:nvGrpSpPr>
        <p:grpSpPr>
          <a:xfrm>
            <a:off x="205154" y="338030"/>
            <a:ext cx="6447692" cy="2667395"/>
            <a:chOff x="205154" y="338030"/>
            <a:chExt cx="6447692" cy="2667395"/>
          </a:xfrm>
        </p:grpSpPr>
        <p:sp>
          <p:nvSpPr>
            <p:cNvPr id="5" name="สี่เหลี่ยมผืนผ้า 4">
              <a:extLst>
                <a:ext uri="{FF2B5EF4-FFF2-40B4-BE49-F238E27FC236}">
                  <a16:creationId xmlns:a16="http://schemas.microsoft.com/office/drawing/2014/main" id="{9ABD5D78-FF69-EB6A-B67F-4CE36B60BB59}"/>
                </a:ext>
              </a:extLst>
            </p:cNvPr>
            <p:cNvSpPr/>
            <p:nvPr/>
          </p:nvSpPr>
          <p:spPr>
            <a:xfrm>
              <a:off x="205154" y="349745"/>
              <a:ext cx="2960077" cy="132343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6" name="สี่เหลี่ยมผืนผ้า 5">
              <a:extLst>
                <a:ext uri="{FF2B5EF4-FFF2-40B4-BE49-F238E27FC236}">
                  <a16:creationId xmlns:a16="http://schemas.microsoft.com/office/drawing/2014/main" id="{D31A4B19-95E4-A240-EDDB-71BAA84C4121}"/>
                </a:ext>
              </a:extLst>
            </p:cNvPr>
            <p:cNvSpPr/>
            <p:nvPr/>
          </p:nvSpPr>
          <p:spPr>
            <a:xfrm>
              <a:off x="3692769" y="349745"/>
              <a:ext cx="2960077" cy="132992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cxnSp>
          <p:nvCxnSpPr>
            <p:cNvPr id="9" name="ตัวเชื่อมต่อตรง 8">
              <a:extLst>
                <a:ext uri="{FF2B5EF4-FFF2-40B4-BE49-F238E27FC236}">
                  <a16:creationId xmlns:a16="http://schemas.microsoft.com/office/drawing/2014/main" id="{DC2A1566-F409-1214-30B0-8E27C95F94BB}"/>
                </a:ext>
              </a:extLst>
            </p:cNvPr>
            <p:cNvCxnSpPr/>
            <p:nvPr/>
          </p:nvCxnSpPr>
          <p:spPr>
            <a:xfrm>
              <a:off x="205154" y="349745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ตัวเชื่อมต่อตรง 9">
              <a:extLst>
                <a:ext uri="{FF2B5EF4-FFF2-40B4-BE49-F238E27FC236}">
                  <a16:creationId xmlns:a16="http://schemas.microsoft.com/office/drawing/2014/main" id="{A2435EBB-0C37-6D38-E7DA-44211307C7E3}"/>
                </a:ext>
              </a:extLst>
            </p:cNvPr>
            <p:cNvCxnSpPr>
              <a:cxnSpLocks/>
            </p:cNvCxnSpPr>
            <p:nvPr/>
          </p:nvCxnSpPr>
          <p:spPr>
            <a:xfrm>
              <a:off x="3165231" y="350370"/>
              <a:ext cx="3487615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ตัวเชื่อมต่อตรง 12">
              <a:extLst>
                <a:ext uri="{FF2B5EF4-FFF2-40B4-BE49-F238E27FC236}">
                  <a16:creationId xmlns:a16="http://schemas.microsoft.com/office/drawing/2014/main" id="{214B54E2-B58D-18AC-C613-249517551EA4}"/>
                </a:ext>
              </a:extLst>
            </p:cNvPr>
            <p:cNvCxnSpPr/>
            <p:nvPr/>
          </p:nvCxnSpPr>
          <p:spPr>
            <a:xfrm>
              <a:off x="205154" y="338030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ตัวเชื่อมต่อตรง 13">
              <a:extLst>
                <a:ext uri="{FF2B5EF4-FFF2-40B4-BE49-F238E27FC236}">
                  <a16:creationId xmlns:a16="http://schemas.microsoft.com/office/drawing/2014/main" id="{5E399A36-EE9F-EFA4-B01B-0AE225C0709D}"/>
                </a:ext>
              </a:extLst>
            </p:cNvPr>
            <p:cNvCxnSpPr/>
            <p:nvPr/>
          </p:nvCxnSpPr>
          <p:spPr>
            <a:xfrm>
              <a:off x="6652846" y="343892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ตัวเชื่อมต่อตรง 14">
              <a:extLst>
                <a:ext uri="{FF2B5EF4-FFF2-40B4-BE49-F238E27FC236}">
                  <a16:creationId xmlns:a16="http://schemas.microsoft.com/office/drawing/2014/main" id="{7F5F63D5-6E8B-1224-52F8-4CD084EFE6E2}"/>
                </a:ext>
              </a:extLst>
            </p:cNvPr>
            <p:cNvCxnSpPr/>
            <p:nvPr/>
          </p:nvCxnSpPr>
          <p:spPr>
            <a:xfrm>
              <a:off x="3165231" y="338030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36" name="กลุ่ม 35">
              <a:extLst>
                <a:ext uri="{FF2B5EF4-FFF2-40B4-BE49-F238E27FC236}">
                  <a16:creationId xmlns:a16="http://schemas.microsoft.com/office/drawing/2014/main" id="{1B9CF4DB-D4C5-8CAF-943A-2D7BAA3572CF}"/>
                </a:ext>
              </a:extLst>
            </p:cNvPr>
            <p:cNvGrpSpPr/>
            <p:nvPr/>
          </p:nvGrpSpPr>
          <p:grpSpPr>
            <a:xfrm>
              <a:off x="205154" y="724878"/>
              <a:ext cx="6447692" cy="2280547"/>
              <a:chOff x="205154" y="724878"/>
              <a:chExt cx="6447692" cy="2280547"/>
            </a:xfrm>
          </p:grpSpPr>
          <p:sp>
            <p:nvSpPr>
              <p:cNvPr id="7" name="กล่องข้อความ 6">
                <a:extLst>
                  <a:ext uri="{FF2B5EF4-FFF2-40B4-BE49-F238E27FC236}">
                    <a16:creationId xmlns:a16="http://schemas.microsoft.com/office/drawing/2014/main" id="{9FECAC54-1DEB-9AF5-6758-EFADF0FF54ED}"/>
                  </a:ext>
                </a:extLst>
              </p:cNvPr>
              <p:cNvSpPr txBox="1"/>
              <p:nvPr/>
            </p:nvSpPr>
            <p:spPr>
              <a:xfrm>
                <a:off x="380998" y="890061"/>
                <a:ext cx="2608385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8000" b="1" dirty="0">
                    <a:latin typeface="TH Niramit AS" panose="02000506000000020004" pitchFamily="2" charset="-34"/>
                    <a:cs typeface="TH Niramit AS" panose="02000506000000020004" pitchFamily="2" charset="-34"/>
                  </a:rPr>
                  <a:t>Ca</a:t>
                </a:r>
                <a:r>
                  <a:rPr lang="en-US" sz="8000" b="1" baseline="30000" dirty="0">
                    <a:latin typeface="TH Niramit AS" panose="02000506000000020004" pitchFamily="2" charset="-34"/>
                    <a:cs typeface="TH Niramit AS" panose="02000506000000020004" pitchFamily="2" charset="-34"/>
                  </a:rPr>
                  <a:t>2+</a:t>
                </a:r>
                <a:endParaRPr lang="th-TH" sz="8000" b="1" dirty="0">
                  <a:latin typeface="TH Niramit AS" panose="02000506000000020004" pitchFamily="2" charset="-34"/>
                  <a:cs typeface="TH Niramit AS" panose="02000506000000020004" pitchFamily="2" charset="-34"/>
                </a:endParaRPr>
              </a:p>
            </p:txBody>
          </p:sp>
          <p:cxnSp>
            <p:nvCxnSpPr>
              <p:cNvPr id="16" name="ตัวเชื่อมต่อตรง 15">
                <a:extLst>
                  <a:ext uri="{FF2B5EF4-FFF2-40B4-BE49-F238E27FC236}">
                    <a16:creationId xmlns:a16="http://schemas.microsoft.com/office/drawing/2014/main" id="{A01465BE-7533-3552-C2C1-3057B2CDAE0B}"/>
                  </a:ext>
                </a:extLst>
              </p:cNvPr>
              <p:cNvCxnSpPr/>
              <p:nvPr/>
            </p:nvCxnSpPr>
            <p:spPr>
              <a:xfrm>
                <a:off x="3165231" y="1292823"/>
                <a:ext cx="0" cy="386848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" name="ตัวเชื่อมต่อตรง 16">
                <a:extLst>
                  <a:ext uri="{FF2B5EF4-FFF2-40B4-BE49-F238E27FC236}">
                    <a16:creationId xmlns:a16="http://schemas.microsoft.com/office/drawing/2014/main" id="{36726823-D2C4-0EB6-9474-7DB70891EEF0}"/>
                  </a:ext>
                </a:extLst>
              </p:cNvPr>
              <p:cNvCxnSpPr/>
              <p:nvPr/>
            </p:nvCxnSpPr>
            <p:spPr>
              <a:xfrm>
                <a:off x="3692769" y="724878"/>
                <a:ext cx="0" cy="567945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" name="ตัวเชื่อมต่อตรง 17">
                <a:extLst>
                  <a:ext uri="{FF2B5EF4-FFF2-40B4-BE49-F238E27FC236}">
                    <a16:creationId xmlns:a16="http://schemas.microsoft.com/office/drawing/2014/main" id="{1047283F-4717-8A5F-726B-FC0C0B620585}"/>
                  </a:ext>
                </a:extLst>
              </p:cNvPr>
              <p:cNvCxnSpPr/>
              <p:nvPr/>
            </p:nvCxnSpPr>
            <p:spPr>
              <a:xfrm>
                <a:off x="3165231" y="724878"/>
                <a:ext cx="527538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" name="ตัวเชื่อมต่อตรง 18">
                <a:extLst>
                  <a:ext uri="{FF2B5EF4-FFF2-40B4-BE49-F238E27FC236}">
                    <a16:creationId xmlns:a16="http://schemas.microsoft.com/office/drawing/2014/main" id="{CE361B14-6EBD-27D6-AFA9-19510103C1FD}"/>
                  </a:ext>
                </a:extLst>
              </p:cNvPr>
              <p:cNvCxnSpPr/>
              <p:nvPr/>
            </p:nvCxnSpPr>
            <p:spPr>
              <a:xfrm>
                <a:off x="3165231" y="1286956"/>
                <a:ext cx="527538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2" name="สี่เหลี่ยมผืนผ้า 21">
                <a:extLst>
                  <a:ext uri="{FF2B5EF4-FFF2-40B4-BE49-F238E27FC236}">
                    <a16:creationId xmlns:a16="http://schemas.microsoft.com/office/drawing/2014/main" id="{C13CE692-E08A-47AA-7368-43FF10918F8C}"/>
                  </a:ext>
                </a:extLst>
              </p:cNvPr>
              <p:cNvSpPr/>
              <p:nvPr/>
            </p:nvSpPr>
            <p:spPr>
              <a:xfrm>
                <a:off x="3692769" y="1675499"/>
                <a:ext cx="2960077" cy="132992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th-TH"/>
              </a:p>
            </p:txBody>
          </p:sp>
          <p:sp>
            <p:nvSpPr>
              <p:cNvPr id="24" name="กล่องข้อความ 23">
                <a:extLst>
                  <a:ext uri="{FF2B5EF4-FFF2-40B4-BE49-F238E27FC236}">
                    <a16:creationId xmlns:a16="http://schemas.microsoft.com/office/drawing/2014/main" id="{BE362320-0A16-24BF-98BF-9B316FE7DDFE}"/>
                  </a:ext>
                </a:extLst>
              </p:cNvPr>
              <p:cNvSpPr txBox="1"/>
              <p:nvPr/>
            </p:nvSpPr>
            <p:spPr>
              <a:xfrm>
                <a:off x="3868613" y="890061"/>
                <a:ext cx="2608385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8000" b="1" dirty="0">
                    <a:latin typeface="TH Niramit AS" panose="02000506000000020004" pitchFamily="2" charset="-34"/>
                    <a:cs typeface="TH Niramit AS" panose="02000506000000020004" pitchFamily="2" charset="-34"/>
                  </a:rPr>
                  <a:t>SO</a:t>
                </a:r>
                <a:r>
                  <a:rPr lang="en-US" sz="8000" b="1" baseline="-25000" dirty="0">
                    <a:latin typeface="TH Niramit AS" panose="02000506000000020004" pitchFamily="2" charset="-34"/>
                    <a:cs typeface="TH Niramit AS" panose="02000506000000020004" pitchFamily="2" charset="-34"/>
                  </a:rPr>
                  <a:t>4</a:t>
                </a:r>
                <a:r>
                  <a:rPr lang="en-US" sz="8000" b="1" baseline="30000" dirty="0">
                    <a:latin typeface="TH Niramit AS" panose="02000506000000020004" pitchFamily="2" charset="-34"/>
                    <a:cs typeface="TH Niramit AS" panose="02000506000000020004" pitchFamily="2" charset="-34"/>
                  </a:rPr>
                  <a:t>2-</a:t>
                </a:r>
                <a:endParaRPr lang="th-TH" sz="8000" b="1" dirty="0">
                  <a:latin typeface="TH Niramit AS" panose="02000506000000020004" pitchFamily="2" charset="-34"/>
                  <a:cs typeface="TH Niramit AS" panose="02000506000000020004" pitchFamily="2" charset="-34"/>
                </a:endParaRPr>
              </a:p>
            </p:txBody>
          </p:sp>
          <p:cxnSp>
            <p:nvCxnSpPr>
              <p:cNvPr id="27" name="ตัวเชื่อมต่อตรง 26">
                <a:extLst>
                  <a:ext uri="{FF2B5EF4-FFF2-40B4-BE49-F238E27FC236}">
                    <a16:creationId xmlns:a16="http://schemas.microsoft.com/office/drawing/2014/main" id="{7141B23D-C63D-FDEB-0472-CD2DBD51F014}"/>
                  </a:ext>
                </a:extLst>
              </p:cNvPr>
              <p:cNvCxnSpPr/>
              <p:nvPr/>
            </p:nvCxnSpPr>
            <p:spPr>
              <a:xfrm>
                <a:off x="205154" y="3000207"/>
                <a:ext cx="2960077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" name="ตัวเชื่อมต่อตรง 27">
                <a:extLst>
                  <a:ext uri="{FF2B5EF4-FFF2-40B4-BE49-F238E27FC236}">
                    <a16:creationId xmlns:a16="http://schemas.microsoft.com/office/drawing/2014/main" id="{FEE885FA-55B5-790B-38E8-5B7030F4648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165231" y="2993710"/>
                <a:ext cx="3487615" cy="5853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9" name="ตัวเชื่อมต่อตรง 28">
                <a:extLst>
                  <a:ext uri="{FF2B5EF4-FFF2-40B4-BE49-F238E27FC236}">
                    <a16:creationId xmlns:a16="http://schemas.microsoft.com/office/drawing/2014/main" id="{609C9069-A02C-905E-BC92-69C45AD702E3}"/>
                  </a:ext>
                </a:extLst>
              </p:cNvPr>
              <p:cNvCxnSpPr/>
              <p:nvPr/>
            </p:nvCxnSpPr>
            <p:spPr>
              <a:xfrm>
                <a:off x="205154" y="1663784"/>
                <a:ext cx="0" cy="1335154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0" name="ตัวเชื่อมต่อตรง 29">
                <a:extLst>
                  <a:ext uri="{FF2B5EF4-FFF2-40B4-BE49-F238E27FC236}">
                    <a16:creationId xmlns:a16="http://schemas.microsoft.com/office/drawing/2014/main" id="{B80A7836-24A9-98CE-2802-1E900F7150E6}"/>
                  </a:ext>
                </a:extLst>
              </p:cNvPr>
              <p:cNvCxnSpPr/>
              <p:nvPr/>
            </p:nvCxnSpPr>
            <p:spPr>
              <a:xfrm>
                <a:off x="6652846" y="1669646"/>
                <a:ext cx="0" cy="1335154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ตัวเชื่อมต่อตรง 30">
                <a:extLst>
                  <a:ext uri="{FF2B5EF4-FFF2-40B4-BE49-F238E27FC236}">
                    <a16:creationId xmlns:a16="http://schemas.microsoft.com/office/drawing/2014/main" id="{44D8E770-C48F-1F0E-6115-EEAA17F9A623}"/>
                  </a:ext>
                </a:extLst>
              </p:cNvPr>
              <p:cNvCxnSpPr/>
              <p:nvPr/>
            </p:nvCxnSpPr>
            <p:spPr>
              <a:xfrm>
                <a:off x="3165231" y="1663784"/>
                <a:ext cx="0" cy="386848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" name="ตัวเชื่อมต่อตรง 31">
                <a:extLst>
                  <a:ext uri="{FF2B5EF4-FFF2-40B4-BE49-F238E27FC236}">
                    <a16:creationId xmlns:a16="http://schemas.microsoft.com/office/drawing/2014/main" id="{918645BC-5D08-9E00-2882-E6E556024573}"/>
                  </a:ext>
                </a:extLst>
              </p:cNvPr>
              <p:cNvCxnSpPr/>
              <p:nvPr/>
            </p:nvCxnSpPr>
            <p:spPr>
              <a:xfrm>
                <a:off x="3165231" y="2618577"/>
                <a:ext cx="0" cy="386848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3" name="ตัวเชื่อมต่อตรง 32">
                <a:extLst>
                  <a:ext uri="{FF2B5EF4-FFF2-40B4-BE49-F238E27FC236}">
                    <a16:creationId xmlns:a16="http://schemas.microsoft.com/office/drawing/2014/main" id="{01652FDF-7B9F-EB1E-14AD-B5AB73BC932C}"/>
                  </a:ext>
                </a:extLst>
              </p:cNvPr>
              <p:cNvCxnSpPr/>
              <p:nvPr/>
            </p:nvCxnSpPr>
            <p:spPr>
              <a:xfrm>
                <a:off x="3692769" y="2050632"/>
                <a:ext cx="0" cy="567945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ตัวเชื่อมต่อตรง 33">
                <a:extLst>
                  <a:ext uri="{FF2B5EF4-FFF2-40B4-BE49-F238E27FC236}">
                    <a16:creationId xmlns:a16="http://schemas.microsoft.com/office/drawing/2014/main" id="{2681077D-F369-8AE6-B90E-7F1228ED35A3}"/>
                  </a:ext>
                </a:extLst>
              </p:cNvPr>
              <p:cNvCxnSpPr/>
              <p:nvPr/>
            </p:nvCxnSpPr>
            <p:spPr>
              <a:xfrm>
                <a:off x="3165231" y="2050632"/>
                <a:ext cx="527538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ตัวเชื่อมต่อตรง 34">
                <a:extLst>
                  <a:ext uri="{FF2B5EF4-FFF2-40B4-BE49-F238E27FC236}">
                    <a16:creationId xmlns:a16="http://schemas.microsoft.com/office/drawing/2014/main" id="{E967A4F8-A1FB-3B7D-1CD9-3E925BAD0B32}"/>
                  </a:ext>
                </a:extLst>
              </p:cNvPr>
              <p:cNvCxnSpPr/>
              <p:nvPr/>
            </p:nvCxnSpPr>
            <p:spPr>
              <a:xfrm>
                <a:off x="3165231" y="2612710"/>
                <a:ext cx="527538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8" name="กลุ่ม 37">
            <a:extLst>
              <a:ext uri="{FF2B5EF4-FFF2-40B4-BE49-F238E27FC236}">
                <a16:creationId xmlns:a16="http://schemas.microsoft.com/office/drawing/2014/main" id="{93084CB0-D454-FDC2-AD04-84DF42F8DC7B}"/>
              </a:ext>
            </a:extLst>
          </p:cNvPr>
          <p:cNvGrpSpPr/>
          <p:nvPr/>
        </p:nvGrpSpPr>
        <p:grpSpPr>
          <a:xfrm>
            <a:off x="205151" y="3007963"/>
            <a:ext cx="6447692" cy="2667395"/>
            <a:chOff x="205154" y="338030"/>
            <a:chExt cx="6447692" cy="2667395"/>
          </a:xfrm>
        </p:grpSpPr>
        <p:sp>
          <p:nvSpPr>
            <p:cNvPr id="39" name="สี่เหลี่ยมผืนผ้า 38">
              <a:extLst>
                <a:ext uri="{FF2B5EF4-FFF2-40B4-BE49-F238E27FC236}">
                  <a16:creationId xmlns:a16="http://schemas.microsoft.com/office/drawing/2014/main" id="{7BA4BABF-9EE7-D853-E4CC-15DA704B8932}"/>
                </a:ext>
              </a:extLst>
            </p:cNvPr>
            <p:cNvSpPr/>
            <p:nvPr/>
          </p:nvSpPr>
          <p:spPr>
            <a:xfrm>
              <a:off x="205154" y="349745"/>
              <a:ext cx="2960077" cy="132343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40" name="สี่เหลี่ยมผืนผ้า 39">
              <a:extLst>
                <a:ext uri="{FF2B5EF4-FFF2-40B4-BE49-F238E27FC236}">
                  <a16:creationId xmlns:a16="http://schemas.microsoft.com/office/drawing/2014/main" id="{EB905E1C-072B-9519-AD87-CEF2244BE795}"/>
                </a:ext>
              </a:extLst>
            </p:cNvPr>
            <p:cNvSpPr/>
            <p:nvPr/>
          </p:nvSpPr>
          <p:spPr>
            <a:xfrm>
              <a:off x="3692769" y="349745"/>
              <a:ext cx="2960077" cy="132992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cxnSp>
          <p:nvCxnSpPr>
            <p:cNvPr id="41" name="ตัวเชื่อมต่อตรง 40">
              <a:extLst>
                <a:ext uri="{FF2B5EF4-FFF2-40B4-BE49-F238E27FC236}">
                  <a16:creationId xmlns:a16="http://schemas.microsoft.com/office/drawing/2014/main" id="{A1EF3538-4218-EDD1-E095-B5D77A703741}"/>
                </a:ext>
              </a:extLst>
            </p:cNvPr>
            <p:cNvCxnSpPr/>
            <p:nvPr/>
          </p:nvCxnSpPr>
          <p:spPr>
            <a:xfrm>
              <a:off x="205154" y="349745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ตัวเชื่อมต่อตรง 41">
              <a:extLst>
                <a:ext uri="{FF2B5EF4-FFF2-40B4-BE49-F238E27FC236}">
                  <a16:creationId xmlns:a16="http://schemas.microsoft.com/office/drawing/2014/main" id="{0A78C27F-2D33-DA85-A64A-311C67EEED23}"/>
                </a:ext>
              </a:extLst>
            </p:cNvPr>
            <p:cNvCxnSpPr>
              <a:cxnSpLocks/>
            </p:cNvCxnSpPr>
            <p:nvPr/>
          </p:nvCxnSpPr>
          <p:spPr>
            <a:xfrm>
              <a:off x="3165231" y="350370"/>
              <a:ext cx="3487615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ตัวเชื่อมต่อตรง 42">
              <a:extLst>
                <a:ext uri="{FF2B5EF4-FFF2-40B4-BE49-F238E27FC236}">
                  <a16:creationId xmlns:a16="http://schemas.microsoft.com/office/drawing/2014/main" id="{D34A9EB6-2797-FAA3-EDDE-8CBEACFFD156}"/>
                </a:ext>
              </a:extLst>
            </p:cNvPr>
            <p:cNvCxnSpPr/>
            <p:nvPr/>
          </p:nvCxnSpPr>
          <p:spPr>
            <a:xfrm>
              <a:off x="205154" y="338030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ตัวเชื่อมต่อตรง 43">
              <a:extLst>
                <a:ext uri="{FF2B5EF4-FFF2-40B4-BE49-F238E27FC236}">
                  <a16:creationId xmlns:a16="http://schemas.microsoft.com/office/drawing/2014/main" id="{12DD1718-1278-A275-90FF-411310FA27FA}"/>
                </a:ext>
              </a:extLst>
            </p:cNvPr>
            <p:cNvCxnSpPr/>
            <p:nvPr/>
          </p:nvCxnSpPr>
          <p:spPr>
            <a:xfrm>
              <a:off x="6652846" y="343892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ตัวเชื่อมต่อตรง 44">
              <a:extLst>
                <a:ext uri="{FF2B5EF4-FFF2-40B4-BE49-F238E27FC236}">
                  <a16:creationId xmlns:a16="http://schemas.microsoft.com/office/drawing/2014/main" id="{41A6E708-2ACB-5669-4D60-A3D2EE659C20}"/>
                </a:ext>
              </a:extLst>
            </p:cNvPr>
            <p:cNvCxnSpPr/>
            <p:nvPr/>
          </p:nvCxnSpPr>
          <p:spPr>
            <a:xfrm>
              <a:off x="3165231" y="338030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46" name="กลุ่ม 45">
              <a:extLst>
                <a:ext uri="{FF2B5EF4-FFF2-40B4-BE49-F238E27FC236}">
                  <a16:creationId xmlns:a16="http://schemas.microsoft.com/office/drawing/2014/main" id="{8BB97076-4774-C1CD-C658-D2AE0B6D681C}"/>
                </a:ext>
              </a:extLst>
            </p:cNvPr>
            <p:cNvGrpSpPr/>
            <p:nvPr/>
          </p:nvGrpSpPr>
          <p:grpSpPr>
            <a:xfrm>
              <a:off x="205154" y="724878"/>
              <a:ext cx="6447692" cy="2280547"/>
              <a:chOff x="205154" y="724878"/>
              <a:chExt cx="6447692" cy="2280547"/>
            </a:xfrm>
          </p:grpSpPr>
          <p:sp>
            <p:nvSpPr>
              <p:cNvPr id="47" name="กล่องข้อความ 46">
                <a:extLst>
                  <a:ext uri="{FF2B5EF4-FFF2-40B4-BE49-F238E27FC236}">
                    <a16:creationId xmlns:a16="http://schemas.microsoft.com/office/drawing/2014/main" id="{FE4DD6FD-5111-2EB0-D422-5247396DEAFC}"/>
                  </a:ext>
                </a:extLst>
              </p:cNvPr>
              <p:cNvSpPr txBox="1"/>
              <p:nvPr/>
            </p:nvSpPr>
            <p:spPr>
              <a:xfrm>
                <a:off x="380998" y="890061"/>
                <a:ext cx="2608385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8000" b="1" dirty="0">
                    <a:latin typeface="TH Niramit AS" panose="02000506000000020004" pitchFamily="2" charset="-34"/>
                    <a:cs typeface="TH Niramit AS" panose="02000506000000020004" pitchFamily="2" charset="-34"/>
                  </a:rPr>
                  <a:t>Ca</a:t>
                </a:r>
                <a:r>
                  <a:rPr lang="en-US" sz="8000" b="1" baseline="30000" dirty="0">
                    <a:latin typeface="TH Niramit AS" panose="02000506000000020004" pitchFamily="2" charset="-34"/>
                    <a:cs typeface="TH Niramit AS" panose="02000506000000020004" pitchFamily="2" charset="-34"/>
                  </a:rPr>
                  <a:t>2+</a:t>
                </a:r>
                <a:endParaRPr lang="th-TH" sz="8000" b="1" dirty="0">
                  <a:latin typeface="TH Niramit AS" panose="02000506000000020004" pitchFamily="2" charset="-34"/>
                  <a:cs typeface="TH Niramit AS" panose="02000506000000020004" pitchFamily="2" charset="-34"/>
                </a:endParaRPr>
              </a:p>
            </p:txBody>
          </p:sp>
          <p:cxnSp>
            <p:nvCxnSpPr>
              <p:cNvPr id="48" name="ตัวเชื่อมต่อตรง 47">
                <a:extLst>
                  <a:ext uri="{FF2B5EF4-FFF2-40B4-BE49-F238E27FC236}">
                    <a16:creationId xmlns:a16="http://schemas.microsoft.com/office/drawing/2014/main" id="{4BC9D91E-2205-E5B6-7A2D-4360D13594D4}"/>
                  </a:ext>
                </a:extLst>
              </p:cNvPr>
              <p:cNvCxnSpPr/>
              <p:nvPr/>
            </p:nvCxnSpPr>
            <p:spPr>
              <a:xfrm>
                <a:off x="3165231" y="1292823"/>
                <a:ext cx="0" cy="386848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9" name="ตัวเชื่อมต่อตรง 48">
                <a:extLst>
                  <a:ext uri="{FF2B5EF4-FFF2-40B4-BE49-F238E27FC236}">
                    <a16:creationId xmlns:a16="http://schemas.microsoft.com/office/drawing/2014/main" id="{C04FD375-DF96-AF56-B4B0-9722E5CCEC57}"/>
                  </a:ext>
                </a:extLst>
              </p:cNvPr>
              <p:cNvCxnSpPr/>
              <p:nvPr/>
            </p:nvCxnSpPr>
            <p:spPr>
              <a:xfrm>
                <a:off x="3692769" y="724878"/>
                <a:ext cx="0" cy="567945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0" name="ตัวเชื่อมต่อตรง 49">
                <a:extLst>
                  <a:ext uri="{FF2B5EF4-FFF2-40B4-BE49-F238E27FC236}">
                    <a16:creationId xmlns:a16="http://schemas.microsoft.com/office/drawing/2014/main" id="{B84FE4CB-B123-4131-0257-1C1C76C68177}"/>
                  </a:ext>
                </a:extLst>
              </p:cNvPr>
              <p:cNvCxnSpPr/>
              <p:nvPr/>
            </p:nvCxnSpPr>
            <p:spPr>
              <a:xfrm>
                <a:off x="3165231" y="724878"/>
                <a:ext cx="527538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1" name="ตัวเชื่อมต่อตรง 50">
                <a:extLst>
                  <a:ext uri="{FF2B5EF4-FFF2-40B4-BE49-F238E27FC236}">
                    <a16:creationId xmlns:a16="http://schemas.microsoft.com/office/drawing/2014/main" id="{7A4F96D0-2952-C0C2-2FA0-9931874B1043}"/>
                  </a:ext>
                </a:extLst>
              </p:cNvPr>
              <p:cNvCxnSpPr/>
              <p:nvPr/>
            </p:nvCxnSpPr>
            <p:spPr>
              <a:xfrm>
                <a:off x="3165231" y="1286956"/>
                <a:ext cx="527538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52" name="สี่เหลี่ยมผืนผ้า 51">
                <a:extLst>
                  <a:ext uri="{FF2B5EF4-FFF2-40B4-BE49-F238E27FC236}">
                    <a16:creationId xmlns:a16="http://schemas.microsoft.com/office/drawing/2014/main" id="{1A379464-C262-5C60-58B9-E23C897E03FD}"/>
                  </a:ext>
                </a:extLst>
              </p:cNvPr>
              <p:cNvSpPr/>
              <p:nvPr/>
            </p:nvSpPr>
            <p:spPr>
              <a:xfrm>
                <a:off x="3692769" y="1675499"/>
                <a:ext cx="2960077" cy="132992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th-TH"/>
              </a:p>
            </p:txBody>
          </p:sp>
          <p:sp>
            <p:nvSpPr>
              <p:cNvPr id="53" name="กล่องข้อความ 52">
                <a:extLst>
                  <a:ext uri="{FF2B5EF4-FFF2-40B4-BE49-F238E27FC236}">
                    <a16:creationId xmlns:a16="http://schemas.microsoft.com/office/drawing/2014/main" id="{D09CE36D-37F3-DD06-7985-FD04FDEA4A56}"/>
                  </a:ext>
                </a:extLst>
              </p:cNvPr>
              <p:cNvSpPr txBox="1"/>
              <p:nvPr/>
            </p:nvSpPr>
            <p:spPr>
              <a:xfrm>
                <a:off x="3868613" y="890061"/>
                <a:ext cx="2608385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8000" b="1" dirty="0">
                    <a:latin typeface="TH Niramit AS" panose="02000506000000020004" pitchFamily="2" charset="-34"/>
                    <a:cs typeface="TH Niramit AS" panose="02000506000000020004" pitchFamily="2" charset="-34"/>
                  </a:rPr>
                  <a:t>CO</a:t>
                </a:r>
                <a:r>
                  <a:rPr lang="en-US" sz="8000" b="1" baseline="-25000" dirty="0">
                    <a:latin typeface="TH Niramit AS" panose="02000506000000020004" pitchFamily="2" charset="-34"/>
                    <a:cs typeface="TH Niramit AS" panose="02000506000000020004" pitchFamily="2" charset="-34"/>
                  </a:rPr>
                  <a:t>3</a:t>
                </a:r>
                <a:r>
                  <a:rPr lang="en-US" sz="8000" b="1" baseline="30000" dirty="0">
                    <a:latin typeface="TH Niramit AS" panose="02000506000000020004" pitchFamily="2" charset="-34"/>
                    <a:cs typeface="TH Niramit AS" panose="02000506000000020004" pitchFamily="2" charset="-34"/>
                  </a:rPr>
                  <a:t>2-</a:t>
                </a:r>
                <a:endParaRPr lang="th-TH" sz="8000" b="1" dirty="0">
                  <a:latin typeface="TH Niramit AS" panose="02000506000000020004" pitchFamily="2" charset="-34"/>
                  <a:cs typeface="TH Niramit AS" panose="02000506000000020004" pitchFamily="2" charset="-34"/>
                </a:endParaRPr>
              </a:p>
            </p:txBody>
          </p:sp>
          <p:cxnSp>
            <p:nvCxnSpPr>
              <p:cNvPr id="54" name="ตัวเชื่อมต่อตรง 53">
                <a:extLst>
                  <a:ext uri="{FF2B5EF4-FFF2-40B4-BE49-F238E27FC236}">
                    <a16:creationId xmlns:a16="http://schemas.microsoft.com/office/drawing/2014/main" id="{C1E769E4-0182-530B-793F-079DA2B87E71}"/>
                  </a:ext>
                </a:extLst>
              </p:cNvPr>
              <p:cNvCxnSpPr/>
              <p:nvPr/>
            </p:nvCxnSpPr>
            <p:spPr>
              <a:xfrm>
                <a:off x="205154" y="3000207"/>
                <a:ext cx="2960077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5" name="ตัวเชื่อมต่อตรง 54">
                <a:extLst>
                  <a:ext uri="{FF2B5EF4-FFF2-40B4-BE49-F238E27FC236}">
                    <a16:creationId xmlns:a16="http://schemas.microsoft.com/office/drawing/2014/main" id="{B84EB1C7-39E7-CA5E-87EC-0D47FDF53CF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165231" y="2993710"/>
                <a:ext cx="3487615" cy="5853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6" name="ตัวเชื่อมต่อตรง 55">
                <a:extLst>
                  <a:ext uri="{FF2B5EF4-FFF2-40B4-BE49-F238E27FC236}">
                    <a16:creationId xmlns:a16="http://schemas.microsoft.com/office/drawing/2014/main" id="{EEEBD23F-5240-5F0D-7E2A-6D62DC58F629}"/>
                  </a:ext>
                </a:extLst>
              </p:cNvPr>
              <p:cNvCxnSpPr/>
              <p:nvPr/>
            </p:nvCxnSpPr>
            <p:spPr>
              <a:xfrm>
                <a:off x="205154" y="1663784"/>
                <a:ext cx="0" cy="1335154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7" name="ตัวเชื่อมต่อตรง 56">
                <a:extLst>
                  <a:ext uri="{FF2B5EF4-FFF2-40B4-BE49-F238E27FC236}">
                    <a16:creationId xmlns:a16="http://schemas.microsoft.com/office/drawing/2014/main" id="{45151A5F-D785-67AB-0AD1-5978F9A0E212}"/>
                  </a:ext>
                </a:extLst>
              </p:cNvPr>
              <p:cNvCxnSpPr/>
              <p:nvPr/>
            </p:nvCxnSpPr>
            <p:spPr>
              <a:xfrm>
                <a:off x="6652846" y="1669646"/>
                <a:ext cx="0" cy="1335154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8" name="ตัวเชื่อมต่อตรง 57">
                <a:extLst>
                  <a:ext uri="{FF2B5EF4-FFF2-40B4-BE49-F238E27FC236}">
                    <a16:creationId xmlns:a16="http://schemas.microsoft.com/office/drawing/2014/main" id="{A963FDAF-F413-18FF-FDE4-5DFFF8444178}"/>
                  </a:ext>
                </a:extLst>
              </p:cNvPr>
              <p:cNvCxnSpPr/>
              <p:nvPr/>
            </p:nvCxnSpPr>
            <p:spPr>
              <a:xfrm>
                <a:off x="3165231" y="1663784"/>
                <a:ext cx="0" cy="386848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9" name="ตัวเชื่อมต่อตรง 58">
                <a:extLst>
                  <a:ext uri="{FF2B5EF4-FFF2-40B4-BE49-F238E27FC236}">
                    <a16:creationId xmlns:a16="http://schemas.microsoft.com/office/drawing/2014/main" id="{99310367-0D95-7394-C84D-635018AB0A08}"/>
                  </a:ext>
                </a:extLst>
              </p:cNvPr>
              <p:cNvCxnSpPr/>
              <p:nvPr/>
            </p:nvCxnSpPr>
            <p:spPr>
              <a:xfrm>
                <a:off x="3165231" y="2618577"/>
                <a:ext cx="0" cy="386848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0" name="ตัวเชื่อมต่อตรง 59">
                <a:extLst>
                  <a:ext uri="{FF2B5EF4-FFF2-40B4-BE49-F238E27FC236}">
                    <a16:creationId xmlns:a16="http://schemas.microsoft.com/office/drawing/2014/main" id="{FAC6781C-5BB1-DC8D-D08C-2053749C4802}"/>
                  </a:ext>
                </a:extLst>
              </p:cNvPr>
              <p:cNvCxnSpPr/>
              <p:nvPr/>
            </p:nvCxnSpPr>
            <p:spPr>
              <a:xfrm>
                <a:off x="3692769" y="2050632"/>
                <a:ext cx="0" cy="567945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1" name="ตัวเชื่อมต่อตรง 60">
                <a:extLst>
                  <a:ext uri="{FF2B5EF4-FFF2-40B4-BE49-F238E27FC236}">
                    <a16:creationId xmlns:a16="http://schemas.microsoft.com/office/drawing/2014/main" id="{948E4B2D-2D8B-511C-AD4A-403C275F5FA3}"/>
                  </a:ext>
                </a:extLst>
              </p:cNvPr>
              <p:cNvCxnSpPr/>
              <p:nvPr/>
            </p:nvCxnSpPr>
            <p:spPr>
              <a:xfrm>
                <a:off x="3165231" y="2050632"/>
                <a:ext cx="527538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2" name="ตัวเชื่อมต่อตรง 61">
                <a:extLst>
                  <a:ext uri="{FF2B5EF4-FFF2-40B4-BE49-F238E27FC236}">
                    <a16:creationId xmlns:a16="http://schemas.microsoft.com/office/drawing/2014/main" id="{95BB8B76-847A-5FFA-73E8-B38A472F601E}"/>
                  </a:ext>
                </a:extLst>
              </p:cNvPr>
              <p:cNvCxnSpPr/>
              <p:nvPr/>
            </p:nvCxnSpPr>
            <p:spPr>
              <a:xfrm>
                <a:off x="3165231" y="2612710"/>
                <a:ext cx="527538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3" name="กลุ่ม 62">
            <a:extLst>
              <a:ext uri="{FF2B5EF4-FFF2-40B4-BE49-F238E27FC236}">
                <a16:creationId xmlns:a16="http://schemas.microsoft.com/office/drawing/2014/main" id="{8585735B-1CA8-7BCF-DDD4-CF53ACF2345C}"/>
              </a:ext>
            </a:extLst>
          </p:cNvPr>
          <p:cNvGrpSpPr/>
          <p:nvPr/>
        </p:nvGrpSpPr>
        <p:grpSpPr>
          <a:xfrm>
            <a:off x="205151" y="5676414"/>
            <a:ext cx="6447692" cy="2667395"/>
            <a:chOff x="205154" y="338030"/>
            <a:chExt cx="6447692" cy="2667395"/>
          </a:xfrm>
        </p:grpSpPr>
        <p:sp>
          <p:nvSpPr>
            <p:cNvPr id="64" name="สี่เหลี่ยมผืนผ้า 63">
              <a:extLst>
                <a:ext uri="{FF2B5EF4-FFF2-40B4-BE49-F238E27FC236}">
                  <a16:creationId xmlns:a16="http://schemas.microsoft.com/office/drawing/2014/main" id="{CD2A1035-5382-6E99-6081-6A472A70000A}"/>
                </a:ext>
              </a:extLst>
            </p:cNvPr>
            <p:cNvSpPr/>
            <p:nvPr/>
          </p:nvSpPr>
          <p:spPr>
            <a:xfrm>
              <a:off x="205154" y="349745"/>
              <a:ext cx="2960077" cy="132343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65" name="สี่เหลี่ยมผืนผ้า 64">
              <a:extLst>
                <a:ext uri="{FF2B5EF4-FFF2-40B4-BE49-F238E27FC236}">
                  <a16:creationId xmlns:a16="http://schemas.microsoft.com/office/drawing/2014/main" id="{C33770C7-736C-83B9-0D88-9E04AEDE03F9}"/>
                </a:ext>
              </a:extLst>
            </p:cNvPr>
            <p:cNvSpPr/>
            <p:nvPr/>
          </p:nvSpPr>
          <p:spPr>
            <a:xfrm>
              <a:off x="3692769" y="349745"/>
              <a:ext cx="2960077" cy="132992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cxnSp>
          <p:nvCxnSpPr>
            <p:cNvPr id="66" name="ตัวเชื่อมต่อตรง 65">
              <a:extLst>
                <a:ext uri="{FF2B5EF4-FFF2-40B4-BE49-F238E27FC236}">
                  <a16:creationId xmlns:a16="http://schemas.microsoft.com/office/drawing/2014/main" id="{7A6CD3E4-D988-9375-6BC4-AE3F546861B9}"/>
                </a:ext>
              </a:extLst>
            </p:cNvPr>
            <p:cNvCxnSpPr/>
            <p:nvPr/>
          </p:nvCxnSpPr>
          <p:spPr>
            <a:xfrm>
              <a:off x="205154" y="349745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ตัวเชื่อมต่อตรง 66">
              <a:extLst>
                <a:ext uri="{FF2B5EF4-FFF2-40B4-BE49-F238E27FC236}">
                  <a16:creationId xmlns:a16="http://schemas.microsoft.com/office/drawing/2014/main" id="{ABAD2F6C-B1D1-DFF4-1EA5-2FFDB60E3013}"/>
                </a:ext>
              </a:extLst>
            </p:cNvPr>
            <p:cNvCxnSpPr>
              <a:cxnSpLocks/>
            </p:cNvCxnSpPr>
            <p:nvPr/>
          </p:nvCxnSpPr>
          <p:spPr>
            <a:xfrm>
              <a:off x="3165231" y="350370"/>
              <a:ext cx="3487615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8" name="ตัวเชื่อมต่อตรง 67">
              <a:extLst>
                <a:ext uri="{FF2B5EF4-FFF2-40B4-BE49-F238E27FC236}">
                  <a16:creationId xmlns:a16="http://schemas.microsoft.com/office/drawing/2014/main" id="{93DBD3DC-3875-8C47-D6E7-69C676B7DD07}"/>
                </a:ext>
              </a:extLst>
            </p:cNvPr>
            <p:cNvCxnSpPr/>
            <p:nvPr/>
          </p:nvCxnSpPr>
          <p:spPr>
            <a:xfrm>
              <a:off x="205154" y="338030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9" name="ตัวเชื่อมต่อตรง 68">
              <a:extLst>
                <a:ext uri="{FF2B5EF4-FFF2-40B4-BE49-F238E27FC236}">
                  <a16:creationId xmlns:a16="http://schemas.microsoft.com/office/drawing/2014/main" id="{EE075221-F024-38B7-AE1B-3D0176A77780}"/>
                </a:ext>
              </a:extLst>
            </p:cNvPr>
            <p:cNvCxnSpPr/>
            <p:nvPr/>
          </p:nvCxnSpPr>
          <p:spPr>
            <a:xfrm>
              <a:off x="6652846" y="343892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0" name="ตัวเชื่อมต่อตรง 69">
              <a:extLst>
                <a:ext uri="{FF2B5EF4-FFF2-40B4-BE49-F238E27FC236}">
                  <a16:creationId xmlns:a16="http://schemas.microsoft.com/office/drawing/2014/main" id="{BAE5808B-BB73-6962-F75E-DD2A484DAD65}"/>
                </a:ext>
              </a:extLst>
            </p:cNvPr>
            <p:cNvCxnSpPr/>
            <p:nvPr/>
          </p:nvCxnSpPr>
          <p:spPr>
            <a:xfrm>
              <a:off x="3165231" y="338030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71" name="กลุ่ม 70">
              <a:extLst>
                <a:ext uri="{FF2B5EF4-FFF2-40B4-BE49-F238E27FC236}">
                  <a16:creationId xmlns:a16="http://schemas.microsoft.com/office/drawing/2014/main" id="{7D1B9BEC-0CA1-2B2D-D664-C940045C77A0}"/>
                </a:ext>
              </a:extLst>
            </p:cNvPr>
            <p:cNvGrpSpPr/>
            <p:nvPr/>
          </p:nvGrpSpPr>
          <p:grpSpPr>
            <a:xfrm>
              <a:off x="205154" y="724878"/>
              <a:ext cx="6447692" cy="2280547"/>
              <a:chOff x="205154" y="724878"/>
              <a:chExt cx="6447692" cy="2280547"/>
            </a:xfrm>
          </p:grpSpPr>
          <p:sp>
            <p:nvSpPr>
              <p:cNvPr id="72" name="กล่องข้อความ 71">
                <a:extLst>
                  <a:ext uri="{FF2B5EF4-FFF2-40B4-BE49-F238E27FC236}">
                    <a16:creationId xmlns:a16="http://schemas.microsoft.com/office/drawing/2014/main" id="{CC3D4F53-5EA5-571A-AAA3-17700E6BDA03}"/>
                  </a:ext>
                </a:extLst>
              </p:cNvPr>
              <p:cNvSpPr txBox="1"/>
              <p:nvPr/>
            </p:nvSpPr>
            <p:spPr>
              <a:xfrm>
                <a:off x="380998" y="890061"/>
                <a:ext cx="2608385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8000" b="1" dirty="0">
                    <a:latin typeface="TH Niramit AS" panose="02000506000000020004" pitchFamily="2" charset="-34"/>
                    <a:cs typeface="TH Niramit AS" panose="02000506000000020004" pitchFamily="2" charset="-34"/>
                  </a:rPr>
                  <a:t>Ca</a:t>
                </a:r>
                <a:r>
                  <a:rPr lang="en-US" sz="8000" b="1" baseline="30000" dirty="0">
                    <a:latin typeface="TH Niramit AS" panose="02000506000000020004" pitchFamily="2" charset="-34"/>
                    <a:cs typeface="TH Niramit AS" panose="02000506000000020004" pitchFamily="2" charset="-34"/>
                  </a:rPr>
                  <a:t>2+</a:t>
                </a:r>
                <a:endParaRPr lang="th-TH" sz="8000" b="1" dirty="0">
                  <a:latin typeface="TH Niramit AS" panose="02000506000000020004" pitchFamily="2" charset="-34"/>
                  <a:cs typeface="TH Niramit AS" panose="02000506000000020004" pitchFamily="2" charset="-34"/>
                </a:endParaRPr>
              </a:p>
            </p:txBody>
          </p:sp>
          <p:cxnSp>
            <p:nvCxnSpPr>
              <p:cNvPr id="73" name="ตัวเชื่อมต่อตรง 72">
                <a:extLst>
                  <a:ext uri="{FF2B5EF4-FFF2-40B4-BE49-F238E27FC236}">
                    <a16:creationId xmlns:a16="http://schemas.microsoft.com/office/drawing/2014/main" id="{6A1D9DFE-2E1F-050B-7588-9E1F5188AD41}"/>
                  </a:ext>
                </a:extLst>
              </p:cNvPr>
              <p:cNvCxnSpPr/>
              <p:nvPr/>
            </p:nvCxnSpPr>
            <p:spPr>
              <a:xfrm>
                <a:off x="3165231" y="1292823"/>
                <a:ext cx="0" cy="386848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4" name="ตัวเชื่อมต่อตรง 73">
                <a:extLst>
                  <a:ext uri="{FF2B5EF4-FFF2-40B4-BE49-F238E27FC236}">
                    <a16:creationId xmlns:a16="http://schemas.microsoft.com/office/drawing/2014/main" id="{5F9B2C48-FFC5-CD5F-4AEA-386465C3E815}"/>
                  </a:ext>
                </a:extLst>
              </p:cNvPr>
              <p:cNvCxnSpPr/>
              <p:nvPr/>
            </p:nvCxnSpPr>
            <p:spPr>
              <a:xfrm>
                <a:off x="3692769" y="724878"/>
                <a:ext cx="0" cy="567945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5" name="ตัวเชื่อมต่อตรง 74">
                <a:extLst>
                  <a:ext uri="{FF2B5EF4-FFF2-40B4-BE49-F238E27FC236}">
                    <a16:creationId xmlns:a16="http://schemas.microsoft.com/office/drawing/2014/main" id="{57041716-E011-D0C5-F0AD-7BE574A7210E}"/>
                  </a:ext>
                </a:extLst>
              </p:cNvPr>
              <p:cNvCxnSpPr/>
              <p:nvPr/>
            </p:nvCxnSpPr>
            <p:spPr>
              <a:xfrm>
                <a:off x="3165231" y="724878"/>
                <a:ext cx="527538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6" name="ตัวเชื่อมต่อตรง 75">
                <a:extLst>
                  <a:ext uri="{FF2B5EF4-FFF2-40B4-BE49-F238E27FC236}">
                    <a16:creationId xmlns:a16="http://schemas.microsoft.com/office/drawing/2014/main" id="{3001CA54-1E1B-FAA3-0FD4-EB995C3F37FB}"/>
                  </a:ext>
                </a:extLst>
              </p:cNvPr>
              <p:cNvCxnSpPr/>
              <p:nvPr/>
            </p:nvCxnSpPr>
            <p:spPr>
              <a:xfrm>
                <a:off x="3165231" y="1286956"/>
                <a:ext cx="527538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77" name="สี่เหลี่ยมผืนผ้า 76">
                <a:extLst>
                  <a:ext uri="{FF2B5EF4-FFF2-40B4-BE49-F238E27FC236}">
                    <a16:creationId xmlns:a16="http://schemas.microsoft.com/office/drawing/2014/main" id="{BFF53A3A-E553-E5A5-AD0C-DF26E08DE9B2}"/>
                  </a:ext>
                </a:extLst>
              </p:cNvPr>
              <p:cNvSpPr/>
              <p:nvPr/>
            </p:nvSpPr>
            <p:spPr>
              <a:xfrm>
                <a:off x="3692769" y="1675499"/>
                <a:ext cx="2960077" cy="132992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th-TH"/>
              </a:p>
            </p:txBody>
          </p:sp>
          <p:sp>
            <p:nvSpPr>
              <p:cNvPr id="78" name="กล่องข้อความ 77">
                <a:extLst>
                  <a:ext uri="{FF2B5EF4-FFF2-40B4-BE49-F238E27FC236}">
                    <a16:creationId xmlns:a16="http://schemas.microsoft.com/office/drawing/2014/main" id="{B7D5258C-888E-3479-1E73-D2EF73B91428}"/>
                  </a:ext>
                </a:extLst>
              </p:cNvPr>
              <p:cNvSpPr txBox="1"/>
              <p:nvPr/>
            </p:nvSpPr>
            <p:spPr>
              <a:xfrm>
                <a:off x="3868613" y="890061"/>
                <a:ext cx="2608385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8000" b="1" dirty="0">
                    <a:latin typeface="TH Niramit AS" panose="02000506000000020004" pitchFamily="2" charset="-34"/>
                    <a:cs typeface="TH Niramit AS" panose="02000506000000020004" pitchFamily="2" charset="-34"/>
                  </a:rPr>
                  <a:t>HPO</a:t>
                </a:r>
                <a:r>
                  <a:rPr lang="en-US" sz="8000" b="1" baseline="-25000" dirty="0">
                    <a:latin typeface="TH Niramit AS" panose="02000506000000020004" pitchFamily="2" charset="-34"/>
                    <a:cs typeface="TH Niramit AS" panose="02000506000000020004" pitchFamily="2" charset="-34"/>
                  </a:rPr>
                  <a:t>4</a:t>
                </a:r>
                <a:r>
                  <a:rPr lang="en-US" sz="8000" b="1" baseline="30000" dirty="0">
                    <a:latin typeface="TH Niramit AS" panose="02000506000000020004" pitchFamily="2" charset="-34"/>
                    <a:cs typeface="TH Niramit AS" panose="02000506000000020004" pitchFamily="2" charset="-34"/>
                  </a:rPr>
                  <a:t>2-</a:t>
                </a:r>
                <a:endParaRPr lang="th-TH" sz="8000" b="1" dirty="0">
                  <a:latin typeface="TH Niramit AS" panose="02000506000000020004" pitchFamily="2" charset="-34"/>
                  <a:cs typeface="TH Niramit AS" panose="02000506000000020004" pitchFamily="2" charset="-34"/>
                </a:endParaRPr>
              </a:p>
            </p:txBody>
          </p:sp>
          <p:cxnSp>
            <p:nvCxnSpPr>
              <p:cNvPr id="79" name="ตัวเชื่อมต่อตรง 78">
                <a:extLst>
                  <a:ext uri="{FF2B5EF4-FFF2-40B4-BE49-F238E27FC236}">
                    <a16:creationId xmlns:a16="http://schemas.microsoft.com/office/drawing/2014/main" id="{396C87C1-1484-C362-C93A-93116F08A350}"/>
                  </a:ext>
                </a:extLst>
              </p:cNvPr>
              <p:cNvCxnSpPr/>
              <p:nvPr/>
            </p:nvCxnSpPr>
            <p:spPr>
              <a:xfrm>
                <a:off x="205154" y="3000207"/>
                <a:ext cx="2960077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0" name="ตัวเชื่อมต่อตรง 79">
                <a:extLst>
                  <a:ext uri="{FF2B5EF4-FFF2-40B4-BE49-F238E27FC236}">
                    <a16:creationId xmlns:a16="http://schemas.microsoft.com/office/drawing/2014/main" id="{CA3ECE47-C91D-896A-04D7-A9F7B8F04D2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165231" y="2993710"/>
                <a:ext cx="3487615" cy="5853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1" name="ตัวเชื่อมต่อตรง 80">
                <a:extLst>
                  <a:ext uri="{FF2B5EF4-FFF2-40B4-BE49-F238E27FC236}">
                    <a16:creationId xmlns:a16="http://schemas.microsoft.com/office/drawing/2014/main" id="{2FE0817F-AFF9-F815-7858-5F705B7FC54A}"/>
                  </a:ext>
                </a:extLst>
              </p:cNvPr>
              <p:cNvCxnSpPr/>
              <p:nvPr/>
            </p:nvCxnSpPr>
            <p:spPr>
              <a:xfrm>
                <a:off x="205154" y="1663784"/>
                <a:ext cx="0" cy="1335154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2" name="ตัวเชื่อมต่อตรง 81">
                <a:extLst>
                  <a:ext uri="{FF2B5EF4-FFF2-40B4-BE49-F238E27FC236}">
                    <a16:creationId xmlns:a16="http://schemas.microsoft.com/office/drawing/2014/main" id="{8285B609-1A09-8A26-728D-BB6975768FF1}"/>
                  </a:ext>
                </a:extLst>
              </p:cNvPr>
              <p:cNvCxnSpPr/>
              <p:nvPr/>
            </p:nvCxnSpPr>
            <p:spPr>
              <a:xfrm>
                <a:off x="6652846" y="1669646"/>
                <a:ext cx="0" cy="1335154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3" name="ตัวเชื่อมต่อตรง 82">
                <a:extLst>
                  <a:ext uri="{FF2B5EF4-FFF2-40B4-BE49-F238E27FC236}">
                    <a16:creationId xmlns:a16="http://schemas.microsoft.com/office/drawing/2014/main" id="{942F36E4-82EA-11EA-DAA1-AB5AED1E2F13}"/>
                  </a:ext>
                </a:extLst>
              </p:cNvPr>
              <p:cNvCxnSpPr/>
              <p:nvPr/>
            </p:nvCxnSpPr>
            <p:spPr>
              <a:xfrm>
                <a:off x="3165231" y="1663784"/>
                <a:ext cx="0" cy="386848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4" name="ตัวเชื่อมต่อตรง 83">
                <a:extLst>
                  <a:ext uri="{FF2B5EF4-FFF2-40B4-BE49-F238E27FC236}">
                    <a16:creationId xmlns:a16="http://schemas.microsoft.com/office/drawing/2014/main" id="{859D2B56-F396-E963-87C7-510E3C19A7CC}"/>
                  </a:ext>
                </a:extLst>
              </p:cNvPr>
              <p:cNvCxnSpPr/>
              <p:nvPr/>
            </p:nvCxnSpPr>
            <p:spPr>
              <a:xfrm>
                <a:off x="3165231" y="2618577"/>
                <a:ext cx="0" cy="386848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5" name="ตัวเชื่อมต่อตรง 84">
                <a:extLst>
                  <a:ext uri="{FF2B5EF4-FFF2-40B4-BE49-F238E27FC236}">
                    <a16:creationId xmlns:a16="http://schemas.microsoft.com/office/drawing/2014/main" id="{66205AC7-D80C-E4A7-CA17-E90FC036E878}"/>
                  </a:ext>
                </a:extLst>
              </p:cNvPr>
              <p:cNvCxnSpPr/>
              <p:nvPr/>
            </p:nvCxnSpPr>
            <p:spPr>
              <a:xfrm>
                <a:off x="3692769" y="2050632"/>
                <a:ext cx="0" cy="567945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6" name="ตัวเชื่อมต่อตรง 85">
                <a:extLst>
                  <a:ext uri="{FF2B5EF4-FFF2-40B4-BE49-F238E27FC236}">
                    <a16:creationId xmlns:a16="http://schemas.microsoft.com/office/drawing/2014/main" id="{A905724B-478F-3532-BC0B-9356C8139333}"/>
                  </a:ext>
                </a:extLst>
              </p:cNvPr>
              <p:cNvCxnSpPr/>
              <p:nvPr/>
            </p:nvCxnSpPr>
            <p:spPr>
              <a:xfrm>
                <a:off x="3165231" y="2050632"/>
                <a:ext cx="527538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7" name="ตัวเชื่อมต่อตรง 86">
                <a:extLst>
                  <a:ext uri="{FF2B5EF4-FFF2-40B4-BE49-F238E27FC236}">
                    <a16:creationId xmlns:a16="http://schemas.microsoft.com/office/drawing/2014/main" id="{3BD36EB4-CF30-10F4-D6EC-76B930608A10}"/>
                  </a:ext>
                </a:extLst>
              </p:cNvPr>
              <p:cNvCxnSpPr/>
              <p:nvPr/>
            </p:nvCxnSpPr>
            <p:spPr>
              <a:xfrm>
                <a:off x="3165231" y="2612710"/>
                <a:ext cx="527538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9193589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กลุ่ม 36">
            <a:extLst>
              <a:ext uri="{FF2B5EF4-FFF2-40B4-BE49-F238E27FC236}">
                <a16:creationId xmlns:a16="http://schemas.microsoft.com/office/drawing/2014/main" id="{6312D738-7D61-F898-4989-1A0DF4825512}"/>
              </a:ext>
            </a:extLst>
          </p:cNvPr>
          <p:cNvGrpSpPr/>
          <p:nvPr/>
        </p:nvGrpSpPr>
        <p:grpSpPr>
          <a:xfrm>
            <a:off x="205154" y="338030"/>
            <a:ext cx="6447692" cy="2667395"/>
            <a:chOff x="205154" y="338030"/>
            <a:chExt cx="6447692" cy="2667395"/>
          </a:xfrm>
        </p:grpSpPr>
        <p:sp>
          <p:nvSpPr>
            <p:cNvPr id="5" name="สี่เหลี่ยมผืนผ้า 4">
              <a:extLst>
                <a:ext uri="{FF2B5EF4-FFF2-40B4-BE49-F238E27FC236}">
                  <a16:creationId xmlns:a16="http://schemas.microsoft.com/office/drawing/2014/main" id="{9ABD5D78-FF69-EB6A-B67F-4CE36B60BB59}"/>
                </a:ext>
              </a:extLst>
            </p:cNvPr>
            <p:cNvSpPr/>
            <p:nvPr/>
          </p:nvSpPr>
          <p:spPr>
            <a:xfrm>
              <a:off x="205154" y="349745"/>
              <a:ext cx="2960077" cy="132343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6" name="สี่เหลี่ยมผืนผ้า 5">
              <a:extLst>
                <a:ext uri="{FF2B5EF4-FFF2-40B4-BE49-F238E27FC236}">
                  <a16:creationId xmlns:a16="http://schemas.microsoft.com/office/drawing/2014/main" id="{D31A4B19-95E4-A240-EDDB-71BAA84C4121}"/>
                </a:ext>
              </a:extLst>
            </p:cNvPr>
            <p:cNvSpPr/>
            <p:nvPr/>
          </p:nvSpPr>
          <p:spPr>
            <a:xfrm>
              <a:off x="3692769" y="349745"/>
              <a:ext cx="2960077" cy="132992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cxnSp>
          <p:nvCxnSpPr>
            <p:cNvPr id="9" name="ตัวเชื่อมต่อตรง 8">
              <a:extLst>
                <a:ext uri="{FF2B5EF4-FFF2-40B4-BE49-F238E27FC236}">
                  <a16:creationId xmlns:a16="http://schemas.microsoft.com/office/drawing/2014/main" id="{DC2A1566-F409-1214-30B0-8E27C95F94BB}"/>
                </a:ext>
              </a:extLst>
            </p:cNvPr>
            <p:cNvCxnSpPr/>
            <p:nvPr/>
          </p:nvCxnSpPr>
          <p:spPr>
            <a:xfrm>
              <a:off x="205154" y="349745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ตัวเชื่อมต่อตรง 9">
              <a:extLst>
                <a:ext uri="{FF2B5EF4-FFF2-40B4-BE49-F238E27FC236}">
                  <a16:creationId xmlns:a16="http://schemas.microsoft.com/office/drawing/2014/main" id="{A2435EBB-0C37-6D38-E7DA-44211307C7E3}"/>
                </a:ext>
              </a:extLst>
            </p:cNvPr>
            <p:cNvCxnSpPr>
              <a:cxnSpLocks/>
            </p:cNvCxnSpPr>
            <p:nvPr/>
          </p:nvCxnSpPr>
          <p:spPr>
            <a:xfrm>
              <a:off x="3165231" y="350370"/>
              <a:ext cx="3487615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ตัวเชื่อมต่อตรง 12">
              <a:extLst>
                <a:ext uri="{FF2B5EF4-FFF2-40B4-BE49-F238E27FC236}">
                  <a16:creationId xmlns:a16="http://schemas.microsoft.com/office/drawing/2014/main" id="{214B54E2-B58D-18AC-C613-249517551EA4}"/>
                </a:ext>
              </a:extLst>
            </p:cNvPr>
            <p:cNvCxnSpPr/>
            <p:nvPr/>
          </p:nvCxnSpPr>
          <p:spPr>
            <a:xfrm>
              <a:off x="205154" y="338030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ตัวเชื่อมต่อตรง 13">
              <a:extLst>
                <a:ext uri="{FF2B5EF4-FFF2-40B4-BE49-F238E27FC236}">
                  <a16:creationId xmlns:a16="http://schemas.microsoft.com/office/drawing/2014/main" id="{5E399A36-EE9F-EFA4-B01B-0AE225C0709D}"/>
                </a:ext>
              </a:extLst>
            </p:cNvPr>
            <p:cNvCxnSpPr/>
            <p:nvPr/>
          </p:nvCxnSpPr>
          <p:spPr>
            <a:xfrm>
              <a:off x="6652846" y="343892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ตัวเชื่อมต่อตรง 14">
              <a:extLst>
                <a:ext uri="{FF2B5EF4-FFF2-40B4-BE49-F238E27FC236}">
                  <a16:creationId xmlns:a16="http://schemas.microsoft.com/office/drawing/2014/main" id="{7F5F63D5-6E8B-1224-52F8-4CD084EFE6E2}"/>
                </a:ext>
              </a:extLst>
            </p:cNvPr>
            <p:cNvCxnSpPr/>
            <p:nvPr/>
          </p:nvCxnSpPr>
          <p:spPr>
            <a:xfrm>
              <a:off x="3165231" y="338030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36" name="กลุ่ม 35">
              <a:extLst>
                <a:ext uri="{FF2B5EF4-FFF2-40B4-BE49-F238E27FC236}">
                  <a16:creationId xmlns:a16="http://schemas.microsoft.com/office/drawing/2014/main" id="{1B9CF4DB-D4C5-8CAF-943A-2D7BAA3572CF}"/>
                </a:ext>
              </a:extLst>
            </p:cNvPr>
            <p:cNvGrpSpPr/>
            <p:nvPr/>
          </p:nvGrpSpPr>
          <p:grpSpPr>
            <a:xfrm>
              <a:off x="205154" y="724878"/>
              <a:ext cx="6447692" cy="2280547"/>
              <a:chOff x="205154" y="724878"/>
              <a:chExt cx="6447692" cy="2280547"/>
            </a:xfrm>
          </p:grpSpPr>
          <p:sp>
            <p:nvSpPr>
              <p:cNvPr id="7" name="กล่องข้อความ 6">
                <a:extLst>
                  <a:ext uri="{FF2B5EF4-FFF2-40B4-BE49-F238E27FC236}">
                    <a16:creationId xmlns:a16="http://schemas.microsoft.com/office/drawing/2014/main" id="{9FECAC54-1DEB-9AF5-6758-EFADF0FF54ED}"/>
                  </a:ext>
                </a:extLst>
              </p:cNvPr>
              <p:cNvSpPr txBox="1"/>
              <p:nvPr/>
            </p:nvSpPr>
            <p:spPr>
              <a:xfrm>
                <a:off x="380998" y="890061"/>
                <a:ext cx="2608385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8000" b="1" dirty="0">
                    <a:latin typeface="TH Niramit AS" panose="02000506000000020004" pitchFamily="2" charset="-34"/>
                    <a:cs typeface="TH Niramit AS" panose="02000506000000020004" pitchFamily="2" charset="-34"/>
                  </a:rPr>
                  <a:t>Mg</a:t>
                </a:r>
                <a:r>
                  <a:rPr lang="en-US" sz="8000" b="1" baseline="30000" dirty="0">
                    <a:latin typeface="TH Niramit AS" panose="02000506000000020004" pitchFamily="2" charset="-34"/>
                    <a:cs typeface="TH Niramit AS" panose="02000506000000020004" pitchFamily="2" charset="-34"/>
                  </a:rPr>
                  <a:t>2+</a:t>
                </a:r>
                <a:endParaRPr lang="th-TH" sz="8000" b="1" dirty="0">
                  <a:latin typeface="TH Niramit AS" panose="02000506000000020004" pitchFamily="2" charset="-34"/>
                  <a:cs typeface="TH Niramit AS" panose="02000506000000020004" pitchFamily="2" charset="-34"/>
                </a:endParaRPr>
              </a:p>
            </p:txBody>
          </p:sp>
          <p:cxnSp>
            <p:nvCxnSpPr>
              <p:cNvPr id="16" name="ตัวเชื่อมต่อตรง 15">
                <a:extLst>
                  <a:ext uri="{FF2B5EF4-FFF2-40B4-BE49-F238E27FC236}">
                    <a16:creationId xmlns:a16="http://schemas.microsoft.com/office/drawing/2014/main" id="{A01465BE-7533-3552-C2C1-3057B2CDAE0B}"/>
                  </a:ext>
                </a:extLst>
              </p:cNvPr>
              <p:cNvCxnSpPr/>
              <p:nvPr/>
            </p:nvCxnSpPr>
            <p:spPr>
              <a:xfrm>
                <a:off x="3165231" y="1292823"/>
                <a:ext cx="0" cy="386848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" name="ตัวเชื่อมต่อตรง 16">
                <a:extLst>
                  <a:ext uri="{FF2B5EF4-FFF2-40B4-BE49-F238E27FC236}">
                    <a16:creationId xmlns:a16="http://schemas.microsoft.com/office/drawing/2014/main" id="{36726823-D2C4-0EB6-9474-7DB70891EEF0}"/>
                  </a:ext>
                </a:extLst>
              </p:cNvPr>
              <p:cNvCxnSpPr/>
              <p:nvPr/>
            </p:nvCxnSpPr>
            <p:spPr>
              <a:xfrm>
                <a:off x="3692769" y="724878"/>
                <a:ext cx="0" cy="567945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" name="ตัวเชื่อมต่อตรง 17">
                <a:extLst>
                  <a:ext uri="{FF2B5EF4-FFF2-40B4-BE49-F238E27FC236}">
                    <a16:creationId xmlns:a16="http://schemas.microsoft.com/office/drawing/2014/main" id="{1047283F-4717-8A5F-726B-FC0C0B620585}"/>
                  </a:ext>
                </a:extLst>
              </p:cNvPr>
              <p:cNvCxnSpPr/>
              <p:nvPr/>
            </p:nvCxnSpPr>
            <p:spPr>
              <a:xfrm>
                <a:off x="3165231" y="724878"/>
                <a:ext cx="527538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" name="ตัวเชื่อมต่อตรง 18">
                <a:extLst>
                  <a:ext uri="{FF2B5EF4-FFF2-40B4-BE49-F238E27FC236}">
                    <a16:creationId xmlns:a16="http://schemas.microsoft.com/office/drawing/2014/main" id="{CE361B14-6EBD-27D6-AFA9-19510103C1FD}"/>
                  </a:ext>
                </a:extLst>
              </p:cNvPr>
              <p:cNvCxnSpPr/>
              <p:nvPr/>
            </p:nvCxnSpPr>
            <p:spPr>
              <a:xfrm>
                <a:off x="3165231" y="1286956"/>
                <a:ext cx="527538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2" name="สี่เหลี่ยมผืนผ้า 21">
                <a:extLst>
                  <a:ext uri="{FF2B5EF4-FFF2-40B4-BE49-F238E27FC236}">
                    <a16:creationId xmlns:a16="http://schemas.microsoft.com/office/drawing/2014/main" id="{C13CE692-E08A-47AA-7368-43FF10918F8C}"/>
                  </a:ext>
                </a:extLst>
              </p:cNvPr>
              <p:cNvSpPr/>
              <p:nvPr/>
            </p:nvSpPr>
            <p:spPr>
              <a:xfrm>
                <a:off x="3692769" y="1675499"/>
                <a:ext cx="2960077" cy="132992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th-TH"/>
              </a:p>
            </p:txBody>
          </p:sp>
          <p:sp>
            <p:nvSpPr>
              <p:cNvPr id="24" name="กล่องข้อความ 23">
                <a:extLst>
                  <a:ext uri="{FF2B5EF4-FFF2-40B4-BE49-F238E27FC236}">
                    <a16:creationId xmlns:a16="http://schemas.microsoft.com/office/drawing/2014/main" id="{BE362320-0A16-24BF-98BF-9B316FE7DDFE}"/>
                  </a:ext>
                </a:extLst>
              </p:cNvPr>
              <p:cNvSpPr txBox="1"/>
              <p:nvPr/>
            </p:nvSpPr>
            <p:spPr>
              <a:xfrm>
                <a:off x="3868613" y="890061"/>
                <a:ext cx="2608385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8000" b="1" dirty="0">
                    <a:latin typeface="TH Niramit AS" panose="02000506000000020004" pitchFamily="2" charset="-34"/>
                    <a:cs typeface="TH Niramit AS" panose="02000506000000020004" pitchFamily="2" charset="-34"/>
                  </a:rPr>
                  <a:t>SO</a:t>
                </a:r>
                <a:r>
                  <a:rPr lang="en-US" sz="8000" b="1" baseline="-25000" dirty="0">
                    <a:latin typeface="TH Niramit AS" panose="02000506000000020004" pitchFamily="2" charset="-34"/>
                    <a:cs typeface="TH Niramit AS" panose="02000506000000020004" pitchFamily="2" charset="-34"/>
                  </a:rPr>
                  <a:t>4</a:t>
                </a:r>
                <a:r>
                  <a:rPr lang="en-US" sz="8000" b="1" baseline="30000" dirty="0">
                    <a:latin typeface="TH Niramit AS" panose="02000506000000020004" pitchFamily="2" charset="-34"/>
                    <a:cs typeface="TH Niramit AS" panose="02000506000000020004" pitchFamily="2" charset="-34"/>
                  </a:rPr>
                  <a:t>2-</a:t>
                </a:r>
                <a:endParaRPr lang="th-TH" sz="8000" b="1" dirty="0">
                  <a:latin typeface="TH Niramit AS" panose="02000506000000020004" pitchFamily="2" charset="-34"/>
                  <a:cs typeface="TH Niramit AS" panose="02000506000000020004" pitchFamily="2" charset="-34"/>
                </a:endParaRPr>
              </a:p>
            </p:txBody>
          </p:sp>
          <p:cxnSp>
            <p:nvCxnSpPr>
              <p:cNvPr id="27" name="ตัวเชื่อมต่อตรง 26">
                <a:extLst>
                  <a:ext uri="{FF2B5EF4-FFF2-40B4-BE49-F238E27FC236}">
                    <a16:creationId xmlns:a16="http://schemas.microsoft.com/office/drawing/2014/main" id="{7141B23D-C63D-FDEB-0472-CD2DBD51F014}"/>
                  </a:ext>
                </a:extLst>
              </p:cNvPr>
              <p:cNvCxnSpPr/>
              <p:nvPr/>
            </p:nvCxnSpPr>
            <p:spPr>
              <a:xfrm>
                <a:off x="205154" y="3000207"/>
                <a:ext cx="2960077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" name="ตัวเชื่อมต่อตรง 27">
                <a:extLst>
                  <a:ext uri="{FF2B5EF4-FFF2-40B4-BE49-F238E27FC236}">
                    <a16:creationId xmlns:a16="http://schemas.microsoft.com/office/drawing/2014/main" id="{FEE885FA-55B5-790B-38E8-5B7030F4648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165231" y="2993710"/>
                <a:ext cx="3487615" cy="5853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9" name="ตัวเชื่อมต่อตรง 28">
                <a:extLst>
                  <a:ext uri="{FF2B5EF4-FFF2-40B4-BE49-F238E27FC236}">
                    <a16:creationId xmlns:a16="http://schemas.microsoft.com/office/drawing/2014/main" id="{609C9069-A02C-905E-BC92-69C45AD702E3}"/>
                  </a:ext>
                </a:extLst>
              </p:cNvPr>
              <p:cNvCxnSpPr/>
              <p:nvPr/>
            </p:nvCxnSpPr>
            <p:spPr>
              <a:xfrm>
                <a:off x="205154" y="1663784"/>
                <a:ext cx="0" cy="1335154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0" name="ตัวเชื่อมต่อตรง 29">
                <a:extLst>
                  <a:ext uri="{FF2B5EF4-FFF2-40B4-BE49-F238E27FC236}">
                    <a16:creationId xmlns:a16="http://schemas.microsoft.com/office/drawing/2014/main" id="{B80A7836-24A9-98CE-2802-1E900F7150E6}"/>
                  </a:ext>
                </a:extLst>
              </p:cNvPr>
              <p:cNvCxnSpPr/>
              <p:nvPr/>
            </p:nvCxnSpPr>
            <p:spPr>
              <a:xfrm>
                <a:off x="6652846" y="1669646"/>
                <a:ext cx="0" cy="1335154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ตัวเชื่อมต่อตรง 30">
                <a:extLst>
                  <a:ext uri="{FF2B5EF4-FFF2-40B4-BE49-F238E27FC236}">
                    <a16:creationId xmlns:a16="http://schemas.microsoft.com/office/drawing/2014/main" id="{44D8E770-C48F-1F0E-6115-EEAA17F9A623}"/>
                  </a:ext>
                </a:extLst>
              </p:cNvPr>
              <p:cNvCxnSpPr/>
              <p:nvPr/>
            </p:nvCxnSpPr>
            <p:spPr>
              <a:xfrm>
                <a:off x="3165231" y="1663784"/>
                <a:ext cx="0" cy="386848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" name="ตัวเชื่อมต่อตรง 31">
                <a:extLst>
                  <a:ext uri="{FF2B5EF4-FFF2-40B4-BE49-F238E27FC236}">
                    <a16:creationId xmlns:a16="http://schemas.microsoft.com/office/drawing/2014/main" id="{918645BC-5D08-9E00-2882-E6E556024573}"/>
                  </a:ext>
                </a:extLst>
              </p:cNvPr>
              <p:cNvCxnSpPr/>
              <p:nvPr/>
            </p:nvCxnSpPr>
            <p:spPr>
              <a:xfrm>
                <a:off x="3165231" y="2618577"/>
                <a:ext cx="0" cy="386848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3" name="ตัวเชื่อมต่อตรง 32">
                <a:extLst>
                  <a:ext uri="{FF2B5EF4-FFF2-40B4-BE49-F238E27FC236}">
                    <a16:creationId xmlns:a16="http://schemas.microsoft.com/office/drawing/2014/main" id="{01652FDF-7B9F-EB1E-14AD-B5AB73BC932C}"/>
                  </a:ext>
                </a:extLst>
              </p:cNvPr>
              <p:cNvCxnSpPr/>
              <p:nvPr/>
            </p:nvCxnSpPr>
            <p:spPr>
              <a:xfrm>
                <a:off x="3692769" y="2050632"/>
                <a:ext cx="0" cy="567945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ตัวเชื่อมต่อตรง 33">
                <a:extLst>
                  <a:ext uri="{FF2B5EF4-FFF2-40B4-BE49-F238E27FC236}">
                    <a16:creationId xmlns:a16="http://schemas.microsoft.com/office/drawing/2014/main" id="{2681077D-F369-8AE6-B90E-7F1228ED35A3}"/>
                  </a:ext>
                </a:extLst>
              </p:cNvPr>
              <p:cNvCxnSpPr/>
              <p:nvPr/>
            </p:nvCxnSpPr>
            <p:spPr>
              <a:xfrm>
                <a:off x="3165231" y="2050632"/>
                <a:ext cx="527538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ตัวเชื่อมต่อตรง 34">
                <a:extLst>
                  <a:ext uri="{FF2B5EF4-FFF2-40B4-BE49-F238E27FC236}">
                    <a16:creationId xmlns:a16="http://schemas.microsoft.com/office/drawing/2014/main" id="{E967A4F8-A1FB-3B7D-1CD9-3E925BAD0B32}"/>
                  </a:ext>
                </a:extLst>
              </p:cNvPr>
              <p:cNvCxnSpPr/>
              <p:nvPr/>
            </p:nvCxnSpPr>
            <p:spPr>
              <a:xfrm>
                <a:off x="3165231" y="2612710"/>
                <a:ext cx="527538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8" name="กลุ่ม 37">
            <a:extLst>
              <a:ext uri="{FF2B5EF4-FFF2-40B4-BE49-F238E27FC236}">
                <a16:creationId xmlns:a16="http://schemas.microsoft.com/office/drawing/2014/main" id="{93084CB0-D454-FDC2-AD04-84DF42F8DC7B}"/>
              </a:ext>
            </a:extLst>
          </p:cNvPr>
          <p:cNvGrpSpPr/>
          <p:nvPr/>
        </p:nvGrpSpPr>
        <p:grpSpPr>
          <a:xfrm>
            <a:off x="205151" y="3007963"/>
            <a:ext cx="6447692" cy="2667395"/>
            <a:chOff x="205154" y="338030"/>
            <a:chExt cx="6447692" cy="2667395"/>
          </a:xfrm>
        </p:grpSpPr>
        <p:sp>
          <p:nvSpPr>
            <p:cNvPr id="39" name="สี่เหลี่ยมผืนผ้า 38">
              <a:extLst>
                <a:ext uri="{FF2B5EF4-FFF2-40B4-BE49-F238E27FC236}">
                  <a16:creationId xmlns:a16="http://schemas.microsoft.com/office/drawing/2014/main" id="{7BA4BABF-9EE7-D853-E4CC-15DA704B8932}"/>
                </a:ext>
              </a:extLst>
            </p:cNvPr>
            <p:cNvSpPr/>
            <p:nvPr/>
          </p:nvSpPr>
          <p:spPr>
            <a:xfrm>
              <a:off x="205154" y="349745"/>
              <a:ext cx="2960077" cy="132343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40" name="สี่เหลี่ยมผืนผ้า 39">
              <a:extLst>
                <a:ext uri="{FF2B5EF4-FFF2-40B4-BE49-F238E27FC236}">
                  <a16:creationId xmlns:a16="http://schemas.microsoft.com/office/drawing/2014/main" id="{EB905E1C-072B-9519-AD87-CEF2244BE795}"/>
                </a:ext>
              </a:extLst>
            </p:cNvPr>
            <p:cNvSpPr/>
            <p:nvPr/>
          </p:nvSpPr>
          <p:spPr>
            <a:xfrm>
              <a:off x="3692769" y="349745"/>
              <a:ext cx="2960077" cy="132992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cxnSp>
          <p:nvCxnSpPr>
            <p:cNvPr id="41" name="ตัวเชื่อมต่อตรง 40">
              <a:extLst>
                <a:ext uri="{FF2B5EF4-FFF2-40B4-BE49-F238E27FC236}">
                  <a16:creationId xmlns:a16="http://schemas.microsoft.com/office/drawing/2014/main" id="{A1EF3538-4218-EDD1-E095-B5D77A703741}"/>
                </a:ext>
              </a:extLst>
            </p:cNvPr>
            <p:cNvCxnSpPr/>
            <p:nvPr/>
          </p:nvCxnSpPr>
          <p:spPr>
            <a:xfrm>
              <a:off x="205154" y="349745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ตัวเชื่อมต่อตรง 41">
              <a:extLst>
                <a:ext uri="{FF2B5EF4-FFF2-40B4-BE49-F238E27FC236}">
                  <a16:creationId xmlns:a16="http://schemas.microsoft.com/office/drawing/2014/main" id="{0A78C27F-2D33-DA85-A64A-311C67EEED23}"/>
                </a:ext>
              </a:extLst>
            </p:cNvPr>
            <p:cNvCxnSpPr>
              <a:cxnSpLocks/>
            </p:cNvCxnSpPr>
            <p:nvPr/>
          </p:nvCxnSpPr>
          <p:spPr>
            <a:xfrm>
              <a:off x="3165231" y="350370"/>
              <a:ext cx="3487615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ตัวเชื่อมต่อตรง 42">
              <a:extLst>
                <a:ext uri="{FF2B5EF4-FFF2-40B4-BE49-F238E27FC236}">
                  <a16:creationId xmlns:a16="http://schemas.microsoft.com/office/drawing/2014/main" id="{D34A9EB6-2797-FAA3-EDDE-8CBEACFFD156}"/>
                </a:ext>
              </a:extLst>
            </p:cNvPr>
            <p:cNvCxnSpPr/>
            <p:nvPr/>
          </p:nvCxnSpPr>
          <p:spPr>
            <a:xfrm>
              <a:off x="205154" y="338030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ตัวเชื่อมต่อตรง 43">
              <a:extLst>
                <a:ext uri="{FF2B5EF4-FFF2-40B4-BE49-F238E27FC236}">
                  <a16:creationId xmlns:a16="http://schemas.microsoft.com/office/drawing/2014/main" id="{12DD1718-1278-A275-90FF-411310FA27FA}"/>
                </a:ext>
              </a:extLst>
            </p:cNvPr>
            <p:cNvCxnSpPr/>
            <p:nvPr/>
          </p:nvCxnSpPr>
          <p:spPr>
            <a:xfrm>
              <a:off x="6652846" y="343892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ตัวเชื่อมต่อตรง 44">
              <a:extLst>
                <a:ext uri="{FF2B5EF4-FFF2-40B4-BE49-F238E27FC236}">
                  <a16:creationId xmlns:a16="http://schemas.microsoft.com/office/drawing/2014/main" id="{41A6E708-2ACB-5669-4D60-A3D2EE659C20}"/>
                </a:ext>
              </a:extLst>
            </p:cNvPr>
            <p:cNvCxnSpPr/>
            <p:nvPr/>
          </p:nvCxnSpPr>
          <p:spPr>
            <a:xfrm>
              <a:off x="3165231" y="338030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46" name="กลุ่ม 45">
              <a:extLst>
                <a:ext uri="{FF2B5EF4-FFF2-40B4-BE49-F238E27FC236}">
                  <a16:creationId xmlns:a16="http://schemas.microsoft.com/office/drawing/2014/main" id="{8BB97076-4774-C1CD-C658-D2AE0B6D681C}"/>
                </a:ext>
              </a:extLst>
            </p:cNvPr>
            <p:cNvGrpSpPr/>
            <p:nvPr/>
          </p:nvGrpSpPr>
          <p:grpSpPr>
            <a:xfrm>
              <a:off x="205154" y="724878"/>
              <a:ext cx="6447692" cy="2280547"/>
              <a:chOff x="205154" y="724878"/>
              <a:chExt cx="6447692" cy="2280547"/>
            </a:xfrm>
          </p:grpSpPr>
          <p:sp>
            <p:nvSpPr>
              <p:cNvPr id="47" name="กล่องข้อความ 46">
                <a:extLst>
                  <a:ext uri="{FF2B5EF4-FFF2-40B4-BE49-F238E27FC236}">
                    <a16:creationId xmlns:a16="http://schemas.microsoft.com/office/drawing/2014/main" id="{FE4DD6FD-5111-2EB0-D422-5247396DEAFC}"/>
                  </a:ext>
                </a:extLst>
              </p:cNvPr>
              <p:cNvSpPr txBox="1"/>
              <p:nvPr/>
            </p:nvSpPr>
            <p:spPr>
              <a:xfrm>
                <a:off x="380998" y="890061"/>
                <a:ext cx="2608385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8000" b="1" dirty="0">
                    <a:latin typeface="TH Niramit AS" panose="02000506000000020004" pitchFamily="2" charset="-34"/>
                    <a:cs typeface="TH Niramit AS" panose="02000506000000020004" pitchFamily="2" charset="-34"/>
                  </a:rPr>
                  <a:t>Mg</a:t>
                </a:r>
                <a:r>
                  <a:rPr lang="en-US" sz="8000" b="1" baseline="30000" dirty="0">
                    <a:latin typeface="TH Niramit AS" panose="02000506000000020004" pitchFamily="2" charset="-34"/>
                    <a:cs typeface="TH Niramit AS" panose="02000506000000020004" pitchFamily="2" charset="-34"/>
                  </a:rPr>
                  <a:t>2+</a:t>
                </a:r>
                <a:endParaRPr lang="th-TH" sz="8000" b="1" dirty="0">
                  <a:latin typeface="TH Niramit AS" panose="02000506000000020004" pitchFamily="2" charset="-34"/>
                  <a:cs typeface="TH Niramit AS" panose="02000506000000020004" pitchFamily="2" charset="-34"/>
                </a:endParaRPr>
              </a:p>
            </p:txBody>
          </p:sp>
          <p:cxnSp>
            <p:nvCxnSpPr>
              <p:cNvPr id="48" name="ตัวเชื่อมต่อตรง 47">
                <a:extLst>
                  <a:ext uri="{FF2B5EF4-FFF2-40B4-BE49-F238E27FC236}">
                    <a16:creationId xmlns:a16="http://schemas.microsoft.com/office/drawing/2014/main" id="{4BC9D91E-2205-E5B6-7A2D-4360D13594D4}"/>
                  </a:ext>
                </a:extLst>
              </p:cNvPr>
              <p:cNvCxnSpPr/>
              <p:nvPr/>
            </p:nvCxnSpPr>
            <p:spPr>
              <a:xfrm>
                <a:off x="3165231" y="1292823"/>
                <a:ext cx="0" cy="386848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9" name="ตัวเชื่อมต่อตรง 48">
                <a:extLst>
                  <a:ext uri="{FF2B5EF4-FFF2-40B4-BE49-F238E27FC236}">
                    <a16:creationId xmlns:a16="http://schemas.microsoft.com/office/drawing/2014/main" id="{C04FD375-DF96-AF56-B4B0-9722E5CCEC57}"/>
                  </a:ext>
                </a:extLst>
              </p:cNvPr>
              <p:cNvCxnSpPr/>
              <p:nvPr/>
            </p:nvCxnSpPr>
            <p:spPr>
              <a:xfrm>
                <a:off x="3692769" y="724878"/>
                <a:ext cx="0" cy="567945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0" name="ตัวเชื่อมต่อตรง 49">
                <a:extLst>
                  <a:ext uri="{FF2B5EF4-FFF2-40B4-BE49-F238E27FC236}">
                    <a16:creationId xmlns:a16="http://schemas.microsoft.com/office/drawing/2014/main" id="{B84FE4CB-B123-4131-0257-1C1C76C68177}"/>
                  </a:ext>
                </a:extLst>
              </p:cNvPr>
              <p:cNvCxnSpPr/>
              <p:nvPr/>
            </p:nvCxnSpPr>
            <p:spPr>
              <a:xfrm>
                <a:off x="3165231" y="724878"/>
                <a:ext cx="527538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1" name="ตัวเชื่อมต่อตรง 50">
                <a:extLst>
                  <a:ext uri="{FF2B5EF4-FFF2-40B4-BE49-F238E27FC236}">
                    <a16:creationId xmlns:a16="http://schemas.microsoft.com/office/drawing/2014/main" id="{7A4F96D0-2952-C0C2-2FA0-9931874B1043}"/>
                  </a:ext>
                </a:extLst>
              </p:cNvPr>
              <p:cNvCxnSpPr/>
              <p:nvPr/>
            </p:nvCxnSpPr>
            <p:spPr>
              <a:xfrm>
                <a:off x="3165231" y="1286956"/>
                <a:ext cx="527538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52" name="สี่เหลี่ยมผืนผ้า 51">
                <a:extLst>
                  <a:ext uri="{FF2B5EF4-FFF2-40B4-BE49-F238E27FC236}">
                    <a16:creationId xmlns:a16="http://schemas.microsoft.com/office/drawing/2014/main" id="{1A379464-C262-5C60-58B9-E23C897E03FD}"/>
                  </a:ext>
                </a:extLst>
              </p:cNvPr>
              <p:cNvSpPr/>
              <p:nvPr/>
            </p:nvSpPr>
            <p:spPr>
              <a:xfrm>
                <a:off x="3692769" y="1675499"/>
                <a:ext cx="2960077" cy="132992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th-TH"/>
              </a:p>
            </p:txBody>
          </p:sp>
          <p:sp>
            <p:nvSpPr>
              <p:cNvPr id="53" name="กล่องข้อความ 52">
                <a:extLst>
                  <a:ext uri="{FF2B5EF4-FFF2-40B4-BE49-F238E27FC236}">
                    <a16:creationId xmlns:a16="http://schemas.microsoft.com/office/drawing/2014/main" id="{D09CE36D-37F3-DD06-7985-FD04FDEA4A56}"/>
                  </a:ext>
                </a:extLst>
              </p:cNvPr>
              <p:cNvSpPr txBox="1"/>
              <p:nvPr/>
            </p:nvSpPr>
            <p:spPr>
              <a:xfrm>
                <a:off x="3868613" y="890061"/>
                <a:ext cx="2608385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8000" b="1" dirty="0">
                    <a:latin typeface="TH Niramit AS" panose="02000506000000020004" pitchFamily="2" charset="-34"/>
                    <a:cs typeface="TH Niramit AS" panose="02000506000000020004" pitchFamily="2" charset="-34"/>
                  </a:rPr>
                  <a:t>CO</a:t>
                </a:r>
                <a:r>
                  <a:rPr lang="en-US" sz="8000" b="1" baseline="-25000" dirty="0">
                    <a:latin typeface="TH Niramit AS" panose="02000506000000020004" pitchFamily="2" charset="-34"/>
                    <a:cs typeface="TH Niramit AS" panose="02000506000000020004" pitchFamily="2" charset="-34"/>
                  </a:rPr>
                  <a:t>3</a:t>
                </a:r>
                <a:r>
                  <a:rPr lang="en-US" sz="8000" b="1" baseline="30000" dirty="0">
                    <a:latin typeface="TH Niramit AS" panose="02000506000000020004" pitchFamily="2" charset="-34"/>
                    <a:cs typeface="TH Niramit AS" panose="02000506000000020004" pitchFamily="2" charset="-34"/>
                  </a:rPr>
                  <a:t>2-</a:t>
                </a:r>
                <a:endParaRPr lang="th-TH" sz="8000" b="1" dirty="0">
                  <a:latin typeface="TH Niramit AS" panose="02000506000000020004" pitchFamily="2" charset="-34"/>
                  <a:cs typeface="TH Niramit AS" panose="02000506000000020004" pitchFamily="2" charset="-34"/>
                </a:endParaRPr>
              </a:p>
            </p:txBody>
          </p:sp>
          <p:cxnSp>
            <p:nvCxnSpPr>
              <p:cNvPr id="54" name="ตัวเชื่อมต่อตรง 53">
                <a:extLst>
                  <a:ext uri="{FF2B5EF4-FFF2-40B4-BE49-F238E27FC236}">
                    <a16:creationId xmlns:a16="http://schemas.microsoft.com/office/drawing/2014/main" id="{C1E769E4-0182-530B-793F-079DA2B87E71}"/>
                  </a:ext>
                </a:extLst>
              </p:cNvPr>
              <p:cNvCxnSpPr/>
              <p:nvPr/>
            </p:nvCxnSpPr>
            <p:spPr>
              <a:xfrm>
                <a:off x="205154" y="3000207"/>
                <a:ext cx="2960077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5" name="ตัวเชื่อมต่อตรง 54">
                <a:extLst>
                  <a:ext uri="{FF2B5EF4-FFF2-40B4-BE49-F238E27FC236}">
                    <a16:creationId xmlns:a16="http://schemas.microsoft.com/office/drawing/2014/main" id="{B84EB1C7-39E7-CA5E-87EC-0D47FDF53CF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165231" y="2993710"/>
                <a:ext cx="3487615" cy="5853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6" name="ตัวเชื่อมต่อตรง 55">
                <a:extLst>
                  <a:ext uri="{FF2B5EF4-FFF2-40B4-BE49-F238E27FC236}">
                    <a16:creationId xmlns:a16="http://schemas.microsoft.com/office/drawing/2014/main" id="{EEEBD23F-5240-5F0D-7E2A-6D62DC58F629}"/>
                  </a:ext>
                </a:extLst>
              </p:cNvPr>
              <p:cNvCxnSpPr/>
              <p:nvPr/>
            </p:nvCxnSpPr>
            <p:spPr>
              <a:xfrm>
                <a:off x="205154" y="1663784"/>
                <a:ext cx="0" cy="1335154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7" name="ตัวเชื่อมต่อตรง 56">
                <a:extLst>
                  <a:ext uri="{FF2B5EF4-FFF2-40B4-BE49-F238E27FC236}">
                    <a16:creationId xmlns:a16="http://schemas.microsoft.com/office/drawing/2014/main" id="{45151A5F-D785-67AB-0AD1-5978F9A0E212}"/>
                  </a:ext>
                </a:extLst>
              </p:cNvPr>
              <p:cNvCxnSpPr/>
              <p:nvPr/>
            </p:nvCxnSpPr>
            <p:spPr>
              <a:xfrm>
                <a:off x="6652846" y="1669646"/>
                <a:ext cx="0" cy="1335154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8" name="ตัวเชื่อมต่อตรง 57">
                <a:extLst>
                  <a:ext uri="{FF2B5EF4-FFF2-40B4-BE49-F238E27FC236}">
                    <a16:creationId xmlns:a16="http://schemas.microsoft.com/office/drawing/2014/main" id="{A963FDAF-F413-18FF-FDE4-5DFFF8444178}"/>
                  </a:ext>
                </a:extLst>
              </p:cNvPr>
              <p:cNvCxnSpPr/>
              <p:nvPr/>
            </p:nvCxnSpPr>
            <p:spPr>
              <a:xfrm>
                <a:off x="3165231" y="1663784"/>
                <a:ext cx="0" cy="386848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9" name="ตัวเชื่อมต่อตรง 58">
                <a:extLst>
                  <a:ext uri="{FF2B5EF4-FFF2-40B4-BE49-F238E27FC236}">
                    <a16:creationId xmlns:a16="http://schemas.microsoft.com/office/drawing/2014/main" id="{99310367-0D95-7394-C84D-635018AB0A08}"/>
                  </a:ext>
                </a:extLst>
              </p:cNvPr>
              <p:cNvCxnSpPr/>
              <p:nvPr/>
            </p:nvCxnSpPr>
            <p:spPr>
              <a:xfrm>
                <a:off x="3165231" y="2618577"/>
                <a:ext cx="0" cy="386848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0" name="ตัวเชื่อมต่อตรง 59">
                <a:extLst>
                  <a:ext uri="{FF2B5EF4-FFF2-40B4-BE49-F238E27FC236}">
                    <a16:creationId xmlns:a16="http://schemas.microsoft.com/office/drawing/2014/main" id="{FAC6781C-5BB1-DC8D-D08C-2053749C4802}"/>
                  </a:ext>
                </a:extLst>
              </p:cNvPr>
              <p:cNvCxnSpPr/>
              <p:nvPr/>
            </p:nvCxnSpPr>
            <p:spPr>
              <a:xfrm>
                <a:off x="3692769" y="2050632"/>
                <a:ext cx="0" cy="567945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1" name="ตัวเชื่อมต่อตรง 60">
                <a:extLst>
                  <a:ext uri="{FF2B5EF4-FFF2-40B4-BE49-F238E27FC236}">
                    <a16:creationId xmlns:a16="http://schemas.microsoft.com/office/drawing/2014/main" id="{948E4B2D-2D8B-511C-AD4A-403C275F5FA3}"/>
                  </a:ext>
                </a:extLst>
              </p:cNvPr>
              <p:cNvCxnSpPr/>
              <p:nvPr/>
            </p:nvCxnSpPr>
            <p:spPr>
              <a:xfrm>
                <a:off x="3165231" y="2050632"/>
                <a:ext cx="527538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2" name="ตัวเชื่อมต่อตรง 61">
                <a:extLst>
                  <a:ext uri="{FF2B5EF4-FFF2-40B4-BE49-F238E27FC236}">
                    <a16:creationId xmlns:a16="http://schemas.microsoft.com/office/drawing/2014/main" id="{95BB8B76-847A-5FFA-73E8-B38A472F601E}"/>
                  </a:ext>
                </a:extLst>
              </p:cNvPr>
              <p:cNvCxnSpPr/>
              <p:nvPr/>
            </p:nvCxnSpPr>
            <p:spPr>
              <a:xfrm>
                <a:off x="3165231" y="2612710"/>
                <a:ext cx="527538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3" name="กลุ่ม 62">
            <a:extLst>
              <a:ext uri="{FF2B5EF4-FFF2-40B4-BE49-F238E27FC236}">
                <a16:creationId xmlns:a16="http://schemas.microsoft.com/office/drawing/2014/main" id="{8585735B-1CA8-7BCF-DDD4-CF53ACF2345C}"/>
              </a:ext>
            </a:extLst>
          </p:cNvPr>
          <p:cNvGrpSpPr/>
          <p:nvPr/>
        </p:nvGrpSpPr>
        <p:grpSpPr>
          <a:xfrm>
            <a:off x="205151" y="5676414"/>
            <a:ext cx="6447692" cy="2667395"/>
            <a:chOff x="205154" y="338030"/>
            <a:chExt cx="6447692" cy="2667395"/>
          </a:xfrm>
        </p:grpSpPr>
        <p:sp>
          <p:nvSpPr>
            <p:cNvPr id="64" name="สี่เหลี่ยมผืนผ้า 63">
              <a:extLst>
                <a:ext uri="{FF2B5EF4-FFF2-40B4-BE49-F238E27FC236}">
                  <a16:creationId xmlns:a16="http://schemas.microsoft.com/office/drawing/2014/main" id="{CD2A1035-5382-6E99-6081-6A472A70000A}"/>
                </a:ext>
              </a:extLst>
            </p:cNvPr>
            <p:cNvSpPr/>
            <p:nvPr/>
          </p:nvSpPr>
          <p:spPr>
            <a:xfrm>
              <a:off x="205154" y="349745"/>
              <a:ext cx="2960077" cy="132343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65" name="สี่เหลี่ยมผืนผ้า 64">
              <a:extLst>
                <a:ext uri="{FF2B5EF4-FFF2-40B4-BE49-F238E27FC236}">
                  <a16:creationId xmlns:a16="http://schemas.microsoft.com/office/drawing/2014/main" id="{C33770C7-736C-83B9-0D88-9E04AEDE03F9}"/>
                </a:ext>
              </a:extLst>
            </p:cNvPr>
            <p:cNvSpPr/>
            <p:nvPr/>
          </p:nvSpPr>
          <p:spPr>
            <a:xfrm>
              <a:off x="3692769" y="349745"/>
              <a:ext cx="2960077" cy="132992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cxnSp>
          <p:nvCxnSpPr>
            <p:cNvPr id="66" name="ตัวเชื่อมต่อตรง 65">
              <a:extLst>
                <a:ext uri="{FF2B5EF4-FFF2-40B4-BE49-F238E27FC236}">
                  <a16:creationId xmlns:a16="http://schemas.microsoft.com/office/drawing/2014/main" id="{7A6CD3E4-D988-9375-6BC4-AE3F546861B9}"/>
                </a:ext>
              </a:extLst>
            </p:cNvPr>
            <p:cNvCxnSpPr/>
            <p:nvPr/>
          </p:nvCxnSpPr>
          <p:spPr>
            <a:xfrm>
              <a:off x="205154" y="349745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ตัวเชื่อมต่อตรง 66">
              <a:extLst>
                <a:ext uri="{FF2B5EF4-FFF2-40B4-BE49-F238E27FC236}">
                  <a16:creationId xmlns:a16="http://schemas.microsoft.com/office/drawing/2014/main" id="{ABAD2F6C-B1D1-DFF4-1EA5-2FFDB60E3013}"/>
                </a:ext>
              </a:extLst>
            </p:cNvPr>
            <p:cNvCxnSpPr>
              <a:cxnSpLocks/>
            </p:cNvCxnSpPr>
            <p:nvPr/>
          </p:nvCxnSpPr>
          <p:spPr>
            <a:xfrm>
              <a:off x="3165231" y="350370"/>
              <a:ext cx="3487615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8" name="ตัวเชื่อมต่อตรง 67">
              <a:extLst>
                <a:ext uri="{FF2B5EF4-FFF2-40B4-BE49-F238E27FC236}">
                  <a16:creationId xmlns:a16="http://schemas.microsoft.com/office/drawing/2014/main" id="{93DBD3DC-3875-8C47-D6E7-69C676B7DD07}"/>
                </a:ext>
              </a:extLst>
            </p:cNvPr>
            <p:cNvCxnSpPr/>
            <p:nvPr/>
          </p:nvCxnSpPr>
          <p:spPr>
            <a:xfrm>
              <a:off x="205154" y="338030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9" name="ตัวเชื่อมต่อตรง 68">
              <a:extLst>
                <a:ext uri="{FF2B5EF4-FFF2-40B4-BE49-F238E27FC236}">
                  <a16:creationId xmlns:a16="http://schemas.microsoft.com/office/drawing/2014/main" id="{EE075221-F024-38B7-AE1B-3D0176A77780}"/>
                </a:ext>
              </a:extLst>
            </p:cNvPr>
            <p:cNvCxnSpPr/>
            <p:nvPr/>
          </p:nvCxnSpPr>
          <p:spPr>
            <a:xfrm>
              <a:off x="6652846" y="343892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0" name="ตัวเชื่อมต่อตรง 69">
              <a:extLst>
                <a:ext uri="{FF2B5EF4-FFF2-40B4-BE49-F238E27FC236}">
                  <a16:creationId xmlns:a16="http://schemas.microsoft.com/office/drawing/2014/main" id="{BAE5808B-BB73-6962-F75E-DD2A484DAD65}"/>
                </a:ext>
              </a:extLst>
            </p:cNvPr>
            <p:cNvCxnSpPr/>
            <p:nvPr/>
          </p:nvCxnSpPr>
          <p:spPr>
            <a:xfrm>
              <a:off x="3165231" y="338030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71" name="กลุ่ม 70">
              <a:extLst>
                <a:ext uri="{FF2B5EF4-FFF2-40B4-BE49-F238E27FC236}">
                  <a16:creationId xmlns:a16="http://schemas.microsoft.com/office/drawing/2014/main" id="{7D1B9BEC-0CA1-2B2D-D664-C940045C77A0}"/>
                </a:ext>
              </a:extLst>
            </p:cNvPr>
            <p:cNvGrpSpPr/>
            <p:nvPr/>
          </p:nvGrpSpPr>
          <p:grpSpPr>
            <a:xfrm>
              <a:off x="205154" y="724878"/>
              <a:ext cx="6447692" cy="2280547"/>
              <a:chOff x="205154" y="724878"/>
              <a:chExt cx="6447692" cy="2280547"/>
            </a:xfrm>
          </p:grpSpPr>
          <p:sp>
            <p:nvSpPr>
              <p:cNvPr id="72" name="กล่องข้อความ 71">
                <a:extLst>
                  <a:ext uri="{FF2B5EF4-FFF2-40B4-BE49-F238E27FC236}">
                    <a16:creationId xmlns:a16="http://schemas.microsoft.com/office/drawing/2014/main" id="{CC3D4F53-5EA5-571A-AAA3-17700E6BDA03}"/>
                  </a:ext>
                </a:extLst>
              </p:cNvPr>
              <p:cNvSpPr txBox="1"/>
              <p:nvPr/>
            </p:nvSpPr>
            <p:spPr>
              <a:xfrm>
                <a:off x="380998" y="890061"/>
                <a:ext cx="2608385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8000" b="1" dirty="0">
                    <a:latin typeface="TH Niramit AS" panose="02000506000000020004" pitchFamily="2" charset="-34"/>
                    <a:cs typeface="TH Niramit AS" panose="02000506000000020004" pitchFamily="2" charset="-34"/>
                  </a:rPr>
                  <a:t>Mg</a:t>
                </a:r>
                <a:r>
                  <a:rPr lang="en-US" sz="8000" b="1" baseline="30000" dirty="0">
                    <a:latin typeface="TH Niramit AS" panose="02000506000000020004" pitchFamily="2" charset="-34"/>
                    <a:cs typeface="TH Niramit AS" panose="02000506000000020004" pitchFamily="2" charset="-34"/>
                  </a:rPr>
                  <a:t>2+</a:t>
                </a:r>
                <a:endParaRPr lang="th-TH" sz="8000" b="1" dirty="0">
                  <a:latin typeface="TH Niramit AS" panose="02000506000000020004" pitchFamily="2" charset="-34"/>
                  <a:cs typeface="TH Niramit AS" panose="02000506000000020004" pitchFamily="2" charset="-34"/>
                </a:endParaRPr>
              </a:p>
            </p:txBody>
          </p:sp>
          <p:cxnSp>
            <p:nvCxnSpPr>
              <p:cNvPr id="73" name="ตัวเชื่อมต่อตรง 72">
                <a:extLst>
                  <a:ext uri="{FF2B5EF4-FFF2-40B4-BE49-F238E27FC236}">
                    <a16:creationId xmlns:a16="http://schemas.microsoft.com/office/drawing/2014/main" id="{6A1D9DFE-2E1F-050B-7588-9E1F5188AD41}"/>
                  </a:ext>
                </a:extLst>
              </p:cNvPr>
              <p:cNvCxnSpPr/>
              <p:nvPr/>
            </p:nvCxnSpPr>
            <p:spPr>
              <a:xfrm>
                <a:off x="3165231" y="1292823"/>
                <a:ext cx="0" cy="386848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4" name="ตัวเชื่อมต่อตรง 73">
                <a:extLst>
                  <a:ext uri="{FF2B5EF4-FFF2-40B4-BE49-F238E27FC236}">
                    <a16:creationId xmlns:a16="http://schemas.microsoft.com/office/drawing/2014/main" id="{5F9B2C48-FFC5-CD5F-4AEA-386465C3E815}"/>
                  </a:ext>
                </a:extLst>
              </p:cNvPr>
              <p:cNvCxnSpPr/>
              <p:nvPr/>
            </p:nvCxnSpPr>
            <p:spPr>
              <a:xfrm>
                <a:off x="3692769" y="724878"/>
                <a:ext cx="0" cy="567945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5" name="ตัวเชื่อมต่อตรง 74">
                <a:extLst>
                  <a:ext uri="{FF2B5EF4-FFF2-40B4-BE49-F238E27FC236}">
                    <a16:creationId xmlns:a16="http://schemas.microsoft.com/office/drawing/2014/main" id="{57041716-E011-D0C5-F0AD-7BE574A7210E}"/>
                  </a:ext>
                </a:extLst>
              </p:cNvPr>
              <p:cNvCxnSpPr/>
              <p:nvPr/>
            </p:nvCxnSpPr>
            <p:spPr>
              <a:xfrm>
                <a:off x="3165231" y="724878"/>
                <a:ext cx="527538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6" name="ตัวเชื่อมต่อตรง 75">
                <a:extLst>
                  <a:ext uri="{FF2B5EF4-FFF2-40B4-BE49-F238E27FC236}">
                    <a16:creationId xmlns:a16="http://schemas.microsoft.com/office/drawing/2014/main" id="{3001CA54-1E1B-FAA3-0FD4-EB995C3F37FB}"/>
                  </a:ext>
                </a:extLst>
              </p:cNvPr>
              <p:cNvCxnSpPr/>
              <p:nvPr/>
            </p:nvCxnSpPr>
            <p:spPr>
              <a:xfrm>
                <a:off x="3165231" y="1286956"/>
                <a:ext cx="527538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77" name="สี่เหลี่ยมผืนผ้า 76">
                <a:extLst>
                  <a:ext uri="{FF2B5EF4-FFF2-40B4-BE49-F238E27FC236}">
                    <a16:creationId xmlns:a16="http://schemas.microsoft.com/office/drawing/2014/main" id="{BFF53A3A-E553-E5A5-AD0C-DF26E08DE9B2}"/>
                  </a:ext>
                </a:extLst>
              </p:cNvPr>
              <p:cNvSpPr/>
              <p:nvPr/>
            </p:nvSpPr>
            <p:spPr>
              <a:xfrm>
                <a:off x="3692769" y="1675499"/>
                <a:ext cx="2960077" cy="132992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th-TH"/>
              </a:p>
            </p:txBody>
          </p:sp>
          <p:sp>
            <p:nvSpPr>
              <p:cNvPr id="78" name="กล่องข้อความ 77">
                <a:extLst>
                  <a:ext uri="{FF2B5EF4-FFF2-40B4-BE49-F238E27FC236}">
                    <a16:creationId xmlns:a16="http://schemas.microsoft.com/office/drawing/2014/main" id="{B7D5258C-888E-3479-1E73-D2EF73B91428}"/>
                  </a:ext>
                </a:extLst>
              </p:cNvPr>
              <p:cNvSpPr txBox="1"/>
              <p:nvPr/>
            </p:nvSpPr>
            <p:spPr>
              <a:xfrm>
                <a:off x="3868613" y="890061"/>
                <a:ext cx="2608385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8000" b="1" dirty="0">
                    <a:latin typeface="TH Niramit AS" panose="02000506000000020004" pitchFamily="2" charset="-34"/>
                    <a:cs typeface="TH Niramit AS" panose="02000506000000020004" pitchFamily="2" charset="-34"/>
                  </a:rPr>
                  <a:t>HPO</a:t>
                </a:r>
                <a:r>
                  <a:rPr lang="en-US" sz="8000" b="1" baseline="-25000" dirty="0">
                    <a:latin typeface="TH Niramit AS" panose="02000506000000020004" pitchFamily="2" charset="-34"/>
                    <a:cs typeface="TH Niramit AS" panose="02000506000000020004" pitchFamily="2" charset="-34"/>
                  </a:rPr>
                  <a:t>4</a:t>
                </a:r>
                <a:r>
                  <a:rPr lang="en-US" sz="8000" b="1" baseline="30000" dirty="0">
                    <a:latin typeface="TH Niramit AS" panose="02000506000000020004" pitchFamily="2" charset="-34"/>
                    <a:cs typeface="TH Niramit AS" panose="02000506000000020004" pitchFamily="2" charset="-34"/>
                  </a:rPr>
                  <a:t>2-</a:t>
                </a:r>
                <a:endParaRPr lang="th-TH" sz="8000" b="1" dirty="0">
                  <a:latin typeface="TH Niramit AS" panose="02000506000000020004" pitchFamily="2" charset="-34"/>
                  <a:cs typeface="TH Niramit AS" panose="02000506000000020004" pitchFamily="2" charset="-34"/>
                </a:endParaRPr>
              </a:p>
            </p:txBody>
          </p:sp>
          <p:cxnSp>
            <p:nvCxnSpPr>
              <p:cNvPr id="79" name="ตัวเชื่อมต่อตรง 78">
                <a:extLst>
                  <a:ext uri="{FF2B5EF4-FFF2-40B4-BE49-F238E27FC236}">
                    <a16:creationId xmlns:a16="http://schemas.microsoft.com/office/drawing/2014/main" id="{396C87C1-1484-C362-C93A-93116F08A350}"/>
                  </a:ext>
                </a:extLst>
              </p:cNvPr>
              <p:cNvCxnSpPr/>
              <p:nvPr/>
            </p:nvCxnSpPr>
            <p:spPr>
              <a:xfrm>
                <a:off x="205154" y="3000207"/>
                <a:ext cx="2960077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0" name="ตัวเชื่อมต่อตรง 79">
                <a:extLst>
                  <a:ext uri="{FF2B5EF4-FFF2-40B4-BE49-F238E27FC236}">
                    <a16:creationId xmlns:a16="http://schemas.microsoft.com/office/drawing/2014/main" id="{CA3ECE47-C91D-896A-04D7-A9F7B8F04D2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165231" y="2993710"/>
                <a:ext cx="3487615" cy="5853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1" name="ตัวเชื่อมต่อตรง 80">
                <a:extLst>
                  <a:ext uri="{FF2B5EF4-FFF2-40B4-BE49-F238E27FC236}">
                    <a16:creationId xmlns:a16="http://schemas.microsoft.com/office/drawing/2014/main" id="{2FE0817F-AFF9-F815-7858-5F705B7FC54A}"/>
                  </a:ext>
                </a:extLst>
              </p:cNvPr>
              <p:cNvCxnSpPr/>
              <p:nvPr/>
            </p:nvCxnSpPr>
            <p:spPr>
              <a:xfrm>
                <a:off x="205154" y="1663784"/>
                <a:ext cx="0" cy="1335154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2" name="ตัวเชื่อมต่อตรง 81">
                <a:extLst>
                  <a:ext uri="{FF2B5EF4-FFF2-40B4-BE49-F238E27FC236}">
                    <a16:creationId xmlns:a16="http://schemas.microsoft.com/office/drawing/2014/main" id="{8285B609-1A09-8A26-728D-BB6975768FF1}"/>
                  </a:ext>
                </a:extLst>
              </p:cNvPr>
              <p:cNvCxnSpPr/>
              <p:nvPr/>
            </p:nvCxnSpPr>
            <p:spPr>
              <a:xfrm>
                <a:off x="6652846" y="1669646"/>
                <a:ext cx="0" cy="1335154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3" name="ตัวเชื่อมต่อตรง 82">
                <a:extLst>
                  <a:ext uri="{FF2B5EF4-FFF2-40B4-BE49-F238E27FC236}">
                    <a16:creationId xmlns:a16="http://schemas.microsoft.com/office/drawing/2014/main" id="{942F36E4-82EA-11EA-DAA1-AB5AED1E2F13}"/>
                  </a:ext>
                </a:extLst>
              </p:cNvPr>
              <p:cNvCxnSpPr/>
              <p:nvPr/>
            </p:nvCxnSpPr>
            <p:spPr>
              <a:xfrm>
                <a:off x="3165231" y="1663784"/>
                <a:ext cx="0" cy="386848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4" name="ตัวเชื่อมต่อตรง 83">
                <a:extLst>
                  <a:ext uri="{FF2B5EF4-FFF2-40B4-BE49-F238E27FC236}">
                    <a16:creationId xmlns:a16="http://schemas.microsoft.com/office/drawing/2014/main" id="{859D2B56-F396-E963-87C7-510E3C19A7CC}"/>
                  </a:ext>
                </a:extLst>
              </p:cNvPr>
              <p:cNvCxnSpPr/>
              <p:nvPr/>
            </p:nvCxnSpPr>
            <p:spPr>
              <a:xfrm>
                <a:off x="3165231" y="2618577"/>
                <a:ext cx="0" cy="386848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5" name="ตัวเชื่อมต่อตรง 84">
                <a:extLst>
                  <a:ext uri="{FF2B5EF4-FFF2-40B4-BE49-F238E27FC236}">
                    <a16:creationId xmlns:a16="http://schemas.microsoft.com/office/drawing/2014/main" id="{66205AC7-D80C-E4A7-CA17-E90FC036E878}"/>
                  </a:ext>
                </a:extLst>
              </p:cNvPr>
              <p:cNvCxnSpPr/>
              <p:nvPr/>
            </p:nvCxnSpPr>
            <p:spPr>
              <a:xfrm>
                <a:off x="3692769" y="2050632"/>
                <a:ext cx="0" cy="567945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6" name="ตัวเชื่อมต่อตรง 85">
                <a:extLst>
                  <a:ext uri="{FF2B5EF4-FFF2-40B4-BE49-F238E27FC236}">
                    <a16:creationId xmlns:a16="http://schemas.microsoft.com/office/drawing/2014/main" id="{A905724B-478F-3532-BC0B-9356C8139333}"/>
                  </a:ext>
                </a:extLst>
              </p:cNvPr>
              <p:cNvCxnSpPr/>
              <p:nvPr/>
            </p:nvCxnSpPr>
            <p:spPr>
              <a:xfrm>
                <a:off x="3165231" y="2050632"/>
                <a:ext cx="527538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7" name="ตัวเชื่อมต่อตรง 86">
                <a:extLst>
                  <a:ext uri="{FF2B5EF4-FFF2-40B4-BE49-F238E27FC236}">
                    <a16:creationId xmlns:a16="http://schemas.microsoft.com/office/drawing/2014/main" id="{3BD36EB4-CF30-10F4-D6EC-76B930608A10}"/>
                  </a:ext>
                </a:extLst>
              </p:cNvPr>
              <p:cNvCxnSpPr/>
              <p:nvPr/>
            </p:nvCxnSpPr>
            <p:spPr>
              <a:xfrm>
                <a:off x="3165231" y="2612710"/>
                <a:ext cx="527538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5671951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กลุ่ม 36">
            <a:extLst>
              <a:ext uri="{FF2B5EF4-FFF2-40B4-BE49-F238E27FC236}">
                <a16:creationId xmlns:a16="http://schemas.microsoft.com/office/drawing/2014/main" id="{6312D738-7D61-F898-4989-1A0DF4825512}"/>
              </a:ext>
            </a:extLst>
          </p:cNvPr>
          <p:cNvGrpSpPr/>
          <p:nvPr/>
        </p:nvGrpSpPr>
        <p:grpSpPr>
          <a:xfrm>
            <a:off x="205154" y="338030"/>
            <a:ext cx="6447692" cy="2667395"/>
            <a:chOff x="205154" y="338030"/>
            <a:chExt cx="6447692" cy="2667395"/>
          </a:xfrm>
        </p:grpSpPr>
        <p:sp>
          <p:nvSpPr>
            <p:cNvPr id="5" name="สี่เหลี่ยมผืนผ้า 4">
              <a:extLst>
                <a:ext uri="{FF2B5EF4-FFF2-40B4-BE49-F238E27FC236}">
                  <a16:creationId xmlns:a16="http://schemas.microsoft.com/office/drawing/2014/main" id="{9ABD5D78-FF69-EB6A-B67F-4CE36B60BB59}"/>
                </a:ext>
              </a:extLst>
            </p:cNvPr>
            <p:cNvSpPr/>
            <p:nvPr/>
          </p:nvSpPr>
          <p:spPr>
            <a:xfrm>
              <a:off x="205154" y="349745"/>
              <a:ext cx="2960077" cy="132343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6" name="สี่เหลี่ยมผืนผ้า 5">
              <a:extLst>
                <a:ext uri="{FF2B5EF4-FFF2-40B4-BE49-F238E27FC236}">
                  <a16:creationId xmlns:a16="http://schemas.microsoft.com/office/drawing/2014/main" id="{D31A4B19-95E4-A240-EDDB-71BAA84C4121}"/>
                </a:ext>
              </a:extLst>
            </p:cNvPr>
            <p:cNvSpPr/>
            <p:nvPr/>
          </p:nvSpPr>
          <p:spPr>
            <a:xfrm>
              <a:off x="3692769" y="349745"/>
              <a:ext cx="2960077" cy="132992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cxnSp>
          <p:nvCxnSpPr>
            <p:cNvPr id="9" name="ตัวเชื่อมต่อตรง 8">
              <a:extLst>
                <a:ext uri="{FF2B5EF4-FFF2-40B4-BE49-F238E27FC236}">
                  <a16:creationId xmlns:a16="http://schemas.microsoft.com/office/drawing/2014/main" id="{DC2A1566-F409-1214-30B0-8E27C95F94BB}"/>
                </a:ext>
              </a:extLst>
            </p:cNvPr>
            <p:cNvCxnSpPr/>
            <p:nvPr/>
          </p:nvCxnSpPr>
          <p:spPr>
            <a:xfrm>
              <a:off x="205154" y="349745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ตัวเชื่อมต่อตรง 9">
              <a:extLst>
                <a:ext uri="{FF2B5EF4-FFF2-40B4-BE49-F238E27FC236}">
                  <a16:creationId xmlns:a16="http://schemas.microsoft.com/office/drawing/2014/main" id="{A2435EBB-0C37-6D38-E7DA-44211307C7E3}"/>
                </a:ext>
              </a:extLst>
            </p:cNvPr>
            <p:cNvCxnSpPr>
              <a:cxnSpLocks/>
            </p:cNvCxnSpPr>
            <p:nvPr/>
          </p:nvCxnSpPr>
          <p:spPr>
            <a:xfrm>
              <a:off x="3165231" y="350370"/>
              <a:ext cx="3487615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ตัวเชื่อมต่อตรง 12">
              <a:extLst>
                <a:ext uri="{FF2B5EF4-FFF2-40B4-BE49-F238E27FC236}">
                  <a16:creationId xmlns:a16="http://schemas.microsoft.com/office/drawing/2014/main" id="{214B54E2-B58D-18AC-C613-249517551EA4}"/>
                </a:ext>
              </a:extLst>
            </p:cNvPr>
            <p:cNvCxnSpPr/>
            <p:nvPr/>
          </p:nvCxnSpPr>
          <p:spPr>
            <a:xfrm>
              <a:off x="205154" y="338030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ตัวเชื่อมต่อตรง 13">
              <a:extLst>
                <a:ext uri="{FF2B5EF4-FFF2-40B4-BE49-F238E27FC236}">
                  <a16:creationId xmlns:a16="http://schemas.microsoft.com/office/drawing/2014/main" id="{5E399A36-EE9F-EFA4-B01B-0AE225C0709D}"/>
                </a:ext>
              </a:extLst>
            </p:cNvPr>
            <p:cNvCxnSpPr/>
            <p:nvPr/>
          </p:nvCxnSpPr>
          <p:spPr>
            <a:xfrm>
              <a:off x="6652846" y="343892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ตัวเชื่อมต่อตรง 14">
              <a:extLst>
                <a:ext uri="{FF2B5EF4-FFF2-40B4-BE49-F238E27FC236}">
                  <a16:creationId xmlns:a16="http://schemas.microsoft.com/office/drawing/2014/main" id="{7F5F63D5-6E8B-1224-52F8-4CD084EFE6E2}"/>
                </a:ext>
              </a:extLst>
            </p:cNvPr>
            <p:cNvCxnSpPr/>
            <p:nvPr/>
          </p:nvCxnSpPr>
          <p:spPr>
            <a:xfrm>
              <a:off x="3165231" y="338030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36" name="กลุ่ม 35">
              <a:extLst>
                <a:ext uri="{FF2B5EF4-FFF2-40B4-BE49-F238E27FC236}">
                  <a16:creationId xmlns:a16="http://schemas.microsoft.com/office/drawing/2014/main" id="{1B9CF4DB-D4C5-8CAF-943A-2D7BAA3572CF}"/>
                </a:ext>
              </a:extLst>
            </p:cNvPr>
            <p:cNvGrpSpPr/>
            <p:nvPr/>
          </p:nvGrpSpPr>
          <p:grpSpPr>
            <a:xfrm>
              <a:off x="205154" y="724878"/>
              <a:ext cx="6447692" cy="2280547"/>
              <a:chOff x="205154" y="724878"/>
              <a:chExt cx="6447692" cy="2280547"/>
            </a:xfrm>
          </p:grpSpPr>
          <p:sp>
            <p:nvSpPr>
              <p:cNvPr id="7" name="กล่องข้อความ 6">
                <a:extLst>
                  <a:ext uri="{FF2B5EF4-FFF2-40B4-BE49-F238E27FC236}">
                    <a16:creationId xmlns:a16="http://schemas.microsoft.com/office/drawing/2014/main" id="{9FECAC54-1DEB-9AF5-6758-EFADF0FF54ED}"/>
                  </a:ext>
                </a:extLst>
              </p:cNvPr>
              <p:cNvSpPr txBox="1"/>
              <p:nvPr/>
            </p:nvSpPr>
            <p:spPr>
              <a:xfrm>
                <a:off x="380998" y="890061"/>
                <a:ext cx="2608385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8000" b="1" dirty="0">
                    <a:latin typeface="TH Niramit AS" panose="02000506000000020004" pitchFamily="2" charset="-34"/>
                    <a:cs typeface="TH Niramit AS" panose="02000506000000020004" pitchFamily="2" charset="-34"/>
                  </a:rPr>
                  <a:t>Sr</a:t>
                </a:r>
                <a:r>
                  <a:rPr lang="en-US" sz="8000" b="1" baseline="30000" dirty="0">
                    <a:latin typeface="TH Niramit AS" panose="02000506000000020004" pitchFamily="2" charset="-34"/>
                    <a:cs typeface="TH Niramit AS" panose="02000506000000020004" pitchFamily="2" charset="-34"/>
                  </a:rPr>
                  <a:t>2+</a:t>
                </a:r>
                <a:endParaRPr lang="th-TH" sz="8000" b="1" dirty="0">
                  <a:latin typeface="TH Niramit AS" panose="02000506000000020004" pitchFamily="2" charset="-34"/>
                  <a:cs typeface="TH Niramit AS" panose="02000506000000020004" pitchFamily="2" charset="-34"/>
                </a:endParaRPr>
              </a:p>
            </p:txBody>
          </p:sp>
          <p:cxnSp>
            <p:nvCxnSpPr>
              <p:cNvPr id="16" name="ตัวเชื่อมต่อตรง 15">
                <a:extLst>
                  <a:ext uri="{FF2B5EF4-FFF2-40B4-BE49-F238E27FC236}">
                    <a16:creationId xmlns:a16="http://schemas.microsoft.com/office/drawing/2014/main" id="{A01465BE-7533-3552-C2C1-3057B2CDAE0B}"/>
                  </a:ext>
                </a:extLst>
              </p:cNvPr>
              <p:cNvCxnSpPr/>
              <p:nvPr/>
            </p:nvCxnSpPr>
            <p:spPr>
              <a:xfrm>
                <a:off x="3165231" y="1292823"/>
                <a:ext cx="0" cy="386848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" name="ตัวเชื่อมต่อตรง 16">
                <a:extLst>
                  <a:ext uri="{FF2B5EF4-FFF2-40B4-BE49-F238E27FC236}">
                    <a16:creationId xmlns:a16="http://schemas.microsoft.com/office/drawing/2014/main" id="{36726823-D2C4-0EB6-9474-7DB70891EEF0}"/>
                  </a:ext>
                </a:extLst>
              </p:cNvPr>
              <p:cNvCxnSpPr/>
              <p:nvPr/>
            </p:nvCxnSpPr>
            <p:spPr>
              <a:xfrm>
                <a:off x="3692769" y="724878"/>
                <a:ext cx="0" cy="567945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" name="ตัวเชื่อมต่อตรง 17">
                <a:extLst>
                  <a:ext uri="{FF2B5EF4-FFF2-40B4-BE49-F238E27FC236}">
                    <a16:creationId xmlns:a16="http://schemas.microsoft.com/office/drawing/2014/main" id="{1047283F-4717-8A5F-726B-FC0C0B620585}"/>
                  </a:ext>
                </a:extLst>
              </p:cNvPr>
              <p:cNvCxnSpPr/>
              <p:nvPr/>
            </p:nvCxnSpPr>
            <p:spPr>
              <a:xfrm>
                <a:off x="3165231" y="724878"/>
                <a:ext cx="527538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" name="ตัวเชื่อมต่อตรง 18">
                <a:extLst>
                  <a:ext uri="{FF2B5EF4-FFF2-40B4-BE49-F238E27FC236}">
                    <a16:creationId xmlns:a16="http://schemas.microsoft.com/office/drawing/2014/main" id="{CE361B14-6EBD-27D6-AFA9-19510103C1FD}"/>
                  </a:ext>
                </a:extLst>
              </p:cNvPr>
              <p:cNvCxnSpPr/>
              <p:nvPr/>
            </p:nvCxnSpPr>
            <p:spPr>
              <a:xfrm>
                <a:off x="3165231" y="1286956"/>
                <a:ext cx="527538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2" name="สี่เหลี่ยมผืนผ้า 21">
                <a:extLst>
                  <a:ext uri="{FF2B5EF4-FFF2-40B4-BE49-F238E27FC236}">
                    <a16:creationId xmlns:a16="http://schemas.microsoft.com/office/drawing/2014/main" id="{C13CE692-E08A-47AA-7368-43FF10918F8C}"/>
                  </a:ext>
                </a:extLst>
              </p:cNvPr>
              <p:cNvSpPr/>
              <p:nvPr/>
            </p:nvSpPr>
            <p:spPr>
              <a:xfrm>
                <a:off x="3692769" y="1675499"/>
                <a:ext cx="2960077" cy="132992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th-TH"/>
              </a:p>
            </p:txBody>
          </p:sp>
          <p:sp>
            <p:nvSpPr>
              <p:cNvPr id="24" name="กล่องข้อความ 23">
                <a:extLst>
                  <a:ext uri="{FF2B5EF4-FFF2-40B4-BE49-F238E27FC236}">
                    <a16:creationId xmlns:a16="http://schemas.microsoft.com/office/drawing/2014/main" id="{BE362320-0A16-24BF-98BF-9B316FE7DDFE}"/>
                  </a:ext>
                </a:extLst>
              </p:cNvPr>
              <p:cNvSpPr txBox="1"/>
              <p:nvPr/>
            </p:nvSpPr>
            <p:spPr>
              <a:xfrm>
                <a:off x="3868613" y="890061"/>
                <a:ext cx="2608385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8000" b="1" dirty="0">
                    <a:latin typeface="TH Niramit AS" panose="02000506000000020004" pitchFamily="2" charset="-34"/>
                    <a:cs typeface="TH Niramit AS" panose="02000506000000020004" pitchFamily="2" charset="-34"/>
                  </a:rPr>
                  <a:t>SO</a:t>
                </a:r>
                <a:r>
                  <a:rPr lang="en-US" sz="8000" b="1" baseline="-25000" dirty="0">
                    <a:latin typeface="TH Niramit AS" panose="02000506000000020004" pitchFamily="2" charset="-34"/>
                    <a:cs typeface="TH Niramit AS" panose="02000506000000020004" pitchFamily="2" charset="-34"/>
                  </a:rPr>
                  <a:t>4</a:t>
                </a:r>
                <a:r>
                  <a:rPr lang="en-US" sz="8000" b="1" baseline="30000" dirty="0">
                    <a:latin typeface="TH Niramit AS" panose="02000506000000020004" pitchFamily="2" charset="-34"/>
                    <a:cs typeface="TH Niramit AS" panose="02000506000000020004" pitchFamily="2" charset="-34"/>
                  </a:rPr>
                  <a:t>2-</a:t>
                </a:r>
                <a:endParaRPr lang="th-TH" sz="8000" b="1" dirty="0">
                  <a:latin typeface="TH Niramit AS" panose="02000506000000020004" pitchFamily="2" charset="-34"/>
                  <a:cs typeface="TH Niramit AS" panose="02000506000000020004" pitchFamily="2" charset="-34"/>
                </a:endParaRPr>
              </a:p>
            </p:txBody>
          </p:sp>
          <p:cxnSp>
            <p:nvCxnSpPr>
              <p:cNvPr id="27" name="ตัวเชื่อมต่อตรง 26">
                <a:extLst>
                  <a:ext uri="{FF2B5EF4-FFF2-40B4-BE49-F238E27FC236}">
                    <a16:creationId xmlns:a16="http://schemas.microsoft.com/office/drawing/2014/main" id="{7141B23D-C63D-FDEB-0472-CD2DBD51F014}"/>
                  </a:ext>
                </a:extLst>
              </p:cNvPr>
              <p:cNvCxnSpPr/>
              <p:nvPr/>
            </p:nvCxnSpPr>
            <p:spPr>
              <a:xfrm>
                <a:off x="205154" y="3000207"/>
                <a:ext cx="2960077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" name="ตัวเชื่อมต่อตรง 27">
                <a:extLst>
                  <a:ext uri="{FF2B5EF4-FFF2-40B4-BE49-F238E27FC236}">
                    <a16:creationId xmlns:a16="http://schemas.microsoft.com/office/drawing/2014/main" id="{FEE885FA-55B5-790B-38E8-5B7030F4648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165231" y="2993710"/>
                <a:ext cx="3487615" cy="5853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9" name="ตัวเชื่อมต่อตรง 28">
                <a:extLst>
                  <a:ext uri="{FF2B5EF4-FFF2-40B4-BE49-F238E27FC236}">
                    <a16:creationId xmlns:a16="http://schemas.microsoft.com/office/drawing/2014/main" id="{609C9069-A02C-905E-BC92-69C45AD702E3}"/>
                  </a:ext>
                </a:extLst>
              </p:cNvPr>
              <p:cNvCxnSpPr/>
              <p:nvPr/>
            </p:nvCxnSpPr>
            <p:spPr>
              <a:xfrm>
                <a:off x="205154" y="1663784"/>
                <a:ext cx="0" cy="1335154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0" name="ตัวเชื่อมต่อตรง 29">
                <a:extLst>
                  <a:ext uri="{FF2B5EF4-FFF2-40B4-BE49-F238E27FC236}">
                    <a16:creationId xmlns:a16="http://schemas.microsoft.com/office/drawing/2014/main" id="{B80A7836-24A9-98CE-2802-1E900F7150E6}"/>
                  </a:ext>
                </a:extLst>
              </p:cNvPr>
              <p:cNvCxnSpPr/>
              <p:nvPr/>
            </p:nvCxnSpPr>
            <p:spPr>
              <a:xfrm>
                <a:off x="6652846" y="1669646"/>
                <a:ext cx="0" cy="1335154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ตัวเชื่อมต่อตรง 30">
                <a:extLst>
                  <a:ext uri="{FF2B5EF4-FFF2-40B4-BE49-F238E27FC236}">
                    <a16:creationId xmlns:a16="http://schemas.microsoft.com/office/drawing/2014/main" id="{44D8E770-C48F-1F0E-6115-EEAA17F9A623}"/>
                  </a:ext>
                </a:extLst>
              </p:cNvPr>
              <p:cNvCxnSpPr/>
              <p:nvPr/>
            </p:nvCxnSpPr>
            <p:spPr>
              <a:xfrm>
                <a:off x="3165231" y="1663784"/>
                <a:ext cx="0" cy="386848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" name="ตัวเชื่อมต่อตรง 31">
                <a:extLst>
                  <a:ext uri="{FF2B5EF4-FFF2-40B4-BE49-F238E27FC236}">
                    <a16:creationId xmlns:a16="http://schemas.microsoft.com/office/drawing/2014/main" id="{918645BC-5D08-9E00-2882-E6E556024573}"/>
                  </a:ext>
                </a:extLst>
              </p:cNvPr>
              <p:cNvCxnSpPr/>
              <p:nvPr/>
            </p:nvCxnSpPr>
            <p:spPr>
              <a:xfrm>
                <a:off x="3165231" y="2618577"/>
                <a:ext cx="0" cy="386848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3" name="ตัวเชื่อมต่อตรง 32">
                <a:extLst>
                  <a:ext uri="{FF2B5EF4-FFF2-40B4-BE49-F238E27FC236}">
                    <a16:creationId xmlns:a16="http://schemas.microsoft.com/office/drawing/2014/main" id="{01652FDF-7B9F-EB1E-14AD-B5AB73BC932C}"/>
                  </a:ext>
                </a:extLst>
              </p:cNvPr>
              <p:cNvCxnSpPr/>
              <p:nvPr/>
            </p:nvCxnSpPr>
            <p:spPr>
              <a:xfrm>
                <a:off x="3692769" y="2050632"/>
                <a:ext cx="0" cy="567945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ตัวเชื่อมต่อตรง 33">
                <a:extLst>
                  <a:ext uri="{FF2B5EF4-FFF2-40B4-BE49-F238E27FC236}">
                    <a16:creationId xmlns:a16="http://schemas.microsoft.com/office/drawing/2014/main" id="{2681077D-F369-8AE6-B90E-7F1228ED35A3}"/>
                  </a:ext>
                </a:extLst>
              </p:cNvPr>
              <p:cNvCxnSpPr/>
              <p:nvPr/>
            </p:nvCxnSpPr>
            <p:spPr>
              <a:xfrm>
                <a:off x="3165231" y="2050632"/>
                <a:ext cx="527538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ตัวเชื่อมต่อตรง 34">
                <a:extLst>
                  <a:ext uri="{FF2B5EF4-FFF2-40B4-BE49-F238E27FC236}">
                    <a16:creationId xmlns:a16="http://schemas.microsoft.com/office/drawing/2014/main" id="{E967A4F8-A1FB-3B7D-1CD9-3E925BAD0B32}"/>
                  </a:ext>
                </a:extLst>
              </p:cNvPr>
              <p:cNvCxnSpPr/>
              <p:nvPr/>
            </p:nvCxnSpPr>
            <p:spPr>
              <a:xfrm>
                <a:off x="3165231" y="2612710"/>
                <a:ext cx="527538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8" name="กลุ่ม 37">
            <a:extLst>
              <a:ext uri="{FF2B5EF4-FFF2-40B4-BE49-F238E27FC236}">
                <a16:creationId xmlns:a16="http://schemas.microsoft.com/office/drawing/2014/main" id="{93084CB0-D454-FDC2-AD04-84DF42F8DC7B}"/>
              </a:ext>
            </a:extLst>
          </p:cNvPr>
          <p:cNvGrpSpPr/>
          <p:nvPr/>
        </p:nvGrpSpPr>
        <p:grpSpPr>
          <a:xfrm>
            <a:off x="205151" y="3007963"/>
            <a:ext cx="6447692" cy="2667395"/>
            <a:chOff x="205154" y="338030"/>
            <a:chExt cx="6447692" cy="2667395"/>
          </a:xfrm>
        </p:grpSpPr>
        <p:sp>
          <p:nvSpPr>
            <p:cNvPr id="39" name="สี่เหลี่ยมผืนผ้า 38">
              <a:extLst>
                <a:ext uri="{FF2B5EF4-FFF2-40B4-BE49-F238E27FC236}">
                  <a16:creationId xmlns:a16="http://schemas.microsoft.com/office/drawing/2014/main" id="{7BA4BABF-9EE7-D853-E4CC-15DA704B8932}"/>
                </a:ext>
              </a:extLst>
            </p:cNvPr>
            <p:cNvSpPr/>
            <p:nvPr/>
          </p:nvSpPr>
          <p:spPr>
            <a:xfrm>
              <a:off x="205154" y="349745"/>
              <a:ext cx="2960077" cy="132343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40" name="สี่เหลี่ยมผืนผ้า 39">
              <a:extLst>
                <a:ext uri="{FF2B5EF4-FFF2-40B4-BE49-F238E27FC236}">
                  <a16:creationId xmlns:a16="http://schemas.microsoft.com/office/drawing/2014/main" id="{EB905E1C-072B-9519-AD87-CEF2244BE795}"/>
                </a:ext>
              </a:extLst>
            </p:cNvPr>
            <p:cNvSpPr/>
            <p:nvPr/>
          </p:nvSpPr>
          <p:spPr>
            <a:xfrm>
              <a:off x="3692769" y="349745"/>
              <a:ext cx="2960077" cy="132992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cxnSp>
          <p:nvCxnSpPr>
            <p:cNvPr id="41" name="ตัวเชื่อมต่อตรง 40">
              <a:extLst>
                <a:ext uri="{FF2B5EF4-FFF2-40B4-BE49-F238E27FC236}">
                  <a16:creationId xmlns:a16="http://schemas.microsoft.com/office/drawing/2014/main" id="{A1EF3538-4218-EDD1-E095-B5D77A703741}"/>
                </a:ext>
              </a:extLst>
            </p:cNvPr>
            <p:cNvCxnSpPr/>
            <p:nvPr/>
          </p:nvCxnSpPr>
          <p:spPr>
            <a:xfrm>
              <a:off x="205154" y="349745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ตัวเชื่อมต่อตรง 41">
              <a:extLst>
                <a:ext uri="{FF2B5EF4-FFF2-40B4-BE49-F238E27FC236}">
                  <a16:creationId xmlns:a16="http://schemas.microsoft.com/office/drawing/2014/main" id="{0A78C27F-2D33-DA85-A64A-311C67EEED23}"/>
                </a:ext>
              </a:extLst>
            </p:cNvPr>
            <p:cNvCxnSpPr>
              <a:cxnSpLocks/>
            </p:cNvCxnSpPr>
            <p:nvPr/>
          </p:nvCxnSpPr>
          <p:spPr>
            <a:xfrm>
              <a:off x="3165231" y="350370"/>
              <a:ext cx="3487615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ตัวเชื่อมต่อตรง 42">
              <a:extLst>
                <a:ext uri="{FF2B5EF4-FFF2-40B4-BE49-F238E27FC236}">
                  <a16:creationId xmlns:a16="http://schemas.microsoft.com/office/drawing/2014/main" id="{D34A9EB6-2797-FAA3-EDDE-8CBEACFFD156}"/>
                </a:ext>
              </a:extLst>
            </p:cNvPr>
            <p:cNvCxnSpPr/>
            <p:nvPr/>
          </p:nvCxnSpPr>
          <p:spPr>
            <a:xfrm>
              <a:off x="205154" y="338030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ตัวเชื่อมต่อตรง 43">
              <a:extLst>
                <a:ext uri="{FF2B5EF4-FFF2-40B4-BE49-F238E27FC236}">
                  <a16:creationId xmlns:a16="http://schemas.microsoft.com/office/drawing/2014/main" id="{12DD1718-1278-A275-90FF-411310FA27FA}"/>
                </a:ext>
              </a:extLst>
            </p:cNvPr>
            <p:cNvCxnSpPr/>
            <p:nvPr/>
          </p:nvCxnSpPr>
          <p:spPr>
            <a:xfrm>
              <a:off x="6652846" y="343892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ตัวเชื่อมต่อตรง 44">
              <a:extLst>
                <a:ext uri="{FF2B5EF4-FFF2-40B4-BE49-F238E27FC236}">
                  <a16:creationId xmlns:a16="http://schemas.microsoft.com/office/drawing/2014/main" id="{41A6E708-2ACB-5669-4D60-A3D2EE659C20}"/>
                </a:ext>
              </a:extLst>
            </p:cNvPr>
            <p:cNvCxnSpPr/>
            <p:nvPr/>
          </p:nvCxnSpPr>
          <p:spPr>
            <a:xfrm>
              <a:off x="3165231" y="338030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46" name="กลุ่ม 45">
              <a:extLst>
                <a:ext uri="{FF2B5EF4-FFF2-40B4-BE49-F238E27FC236}">
                  <a16:creationId xmlns:a16="http://schemas.microsoft.com/office/drawing/2014/main" id="{8BB97076-4774-C1CD-C658-D2AE0B6D681C}"/>
                </a:ext>
              </a:extLst>
            </p:cNvPr>
            <p:cNvGrpSpPr/>
            <p:nvPr/>
          </p:nvGrpSpPr>
          <p:grpSpPr>
            <a:xfrm>
              <a:off x="205154" y="724878"/>
              <a:ext cx="6447692" cy="2280547"/>
              <a:chOff x="205154" y="724878"/>
              <a:chExt cx="6447692" cy="2280547"/>
            </a:xfrm>
          </p:grpSpPr>
          <p:sp>
            <p:nvSpPr>
              <p:cNvPr id="47" name="กล่องข้อความ 46">
                <a:extLst>
                  <a:ext uri="{FF2B5EF4-FFF2-40B4-BE49-F238E27FC236}">
                    <a16:creationId xmlns:a16="http://schemas.microsoft.com/office/drawing/2014/main" id="{FE4DD6FD-5111-2EB0-D422-5247396DEAFC}"/>
                  </a:ext>
                </a:extLst>
              </p:cNvPr>
              <p:cNvSpPr txBox="1"/>
              <p:nvPr/>
            </p:nvSpPr>
            <p:spPr>
              <a:xfrm>
                <a:off x="380998" y="890061"/>
                <a:ext cx="2608385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8000" b="1" dirty="0">
                    <a:latin typeface="TH Niramit AS" panose="02000506000000020004" pitchFamily="2" charset="-34"/>
                    <a:cs typeface="TH Niramit AS" panose="02000506000000020004" pitchFamily="2" charset="-34"/>
                  </a:rPr>
                  <a:t>Sr</a:t>
                </a:r>
                <a:r>
                  <a:rPr lang="en-US" sz="8000" b="1" baseline="30000" dirty="0">
                    <a:latin typeface="TH Niramit AS" panose="02000506000000020004" pitchFamily="2" charset="-34"/>
                    <a:cs typeface="TH Niramit AS" panose="02000506000000020004" pitchFamily="2" charset="-34"/>
                  </a:rPr>
                  <a:t>2+</a:t>
                </a:r>
                <a:endParaRPr lang="th-TH" sz="8000" b="1" dirty="0">
                  <a:latin typeface="TH Niramit AS" panose="02000506000000020004" pitchFamily="2" charset="-34"/>
                  <a:cs typeface="TH Niramit AS" panose="02000506000000020004" pitchFamily="2" charset="-34"/>
                </a:endParaRPr>
              </a:p>
            </p:txBody>
          </p:sp>
          <p:cxnSp>
            <p:nvCxnSpPr>
              <p:cNvPr id="48" name="ตัวเชื่อมต่อตรง 47">
                <a:extLst>
                  <a:ext uri="{FF2B5EF4-FFF2-40B4-BE49-F238E27FC236}">
                    <a16:creationId xmlns:a16="http://schemas.microsoft.com/office/drawing/2014/main" id="{4BC9D91E-2205-E5B6-7A2D-4360D13594D4}"/>
                  </a:ext>
                </a:extLst>
              </p:cNvPr>
              <p:cNvCxnSpPr/>
              <p:nvPr/>
            </p:nvCxnSpPr>
            <p:spPr>
              <a:xfrm>
                <a:off x="3165231" y="1292823"/>
                <a:ext cx="0" cy="386848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9" name="ตัวเชื่อมต่อตรง 48">
                <a:extLst>
                  <a:ext uri="{FF2B5EF4-FFF2-40B4-BE49-F238E27FC236}">
                    <a16:creationId xmlns:a16="http://schemas.microsoft.com/office/drawing/2014/main" id="{C04FD375-DF96-AF56-B4B0-9722E5CCEC57}"/>
                  </a:ext>
                </a:extLst>
              </p:cNvPr>
              <p:cNvCxnSpPr/>
              <p:nvPr/>
            </p:nvCxnSpPr>
            <p:spPr>
              <a:xfrm>
                <a:off x="3692769" y="724878"/>
                <a:ext cx="0" cy="567945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0" name="ตัวเชื่อมต่อตรง 49">
                <a:extLst>
                  <a:ext uri="{FF2B5EF4-FFF2-40B4-BE49-F238E27FC236}">
                    <a16:creationId xmlns:a16="http://schemas.microsoft.com/office/drawing/2014/main" id="{B84FE4CB-B123-4131-0257-1C1C76C68177}"/>
                  </a:ext>
                </a:extLst>
              </p:cNvPr>
              <p:cNvCxnSpPr/>
              <p:nvPr/>
            </p:nvCxnSpPr>
            <p:spPr>
              <a:xfrm>
                <a:off x="3165231" y="724878"/>
                <a:ext cx="527538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1" name="ตัวเชื่อมต่อตรง 50">
                <a:extLst>
                  <a:ext uri="{FF2B5EF4-FFF2-40B4-BE49-F238E27FC236}">
                    <a16:creationId xmlns:a16="http://schemas.microsoft.com/office/drawing/2014/main" id="{7A4F96D0-2952-C0C2-2FA0-9931874B1043}"/>
                  </a:ext>
                </a:extLst>
              </p:cNvPr>
              <p:cNvCxnSpPr/>
              <p:nvPr/>
            </p:nvCxnSpPr>
            <p:spPr>
              <a:xfrm>
                <a:off x="3165231" y="1286956"/>
                <a:ext cx="527538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52" name="สี่เหลี่ยมผืนผ้า 51">
                <a:extLst>
                  <a:ext uri="{FF2B5EF4-FFF2-40B4-BE49-F238E27FC236}">
                    <a16:creationId xmlns:a16="http://schemas.microsoft.com/office/drawing/2014/main" id="{1A379464-C262-5C60-58B9-E23C897E03FD}"/>
                  </a:ext>
                </a:extLst>
              </p:cNvPr>
              <p:cNvSpPr/>
              <p:nvPr/>
            </p:nvSpPr>
            <p:spPr>
              <a:xfrm>
                <a:off x="3692769" y="1675499"/>
                <a:ext cx="2960077" cy="132992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th-TH"/>
              </a:p>
            </p:txBody>
          </p:sp>
          <p:sp>
            <p:nvSpPr>
              <p:cNvPr id="53" name="กล่องข้อความ 52">
                <a:extLst>
                  <a:ext uri="{FF2B5EF4-FFF2-40B4-BE49-F238E27FC236}">
                    <a16:creationId xmlns:a16="http://schemas.microsoft.com/office/drawing/2014/main" id="{D09CE36D-37F3-DD06-7985-FD04FDEA4A56}"/>
                  </a:ext>
                </a:extLst>
              </p:cNvPr>
              <p:cNvSpPr txBox="1"/>
              <p:nvPr/>
            </p:nvSpPr>
            <p:spPr>
              <a:xfrm>
                <a:off x="3868613" y="890061"/>
                <a:ext cx="2608385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8000" b="1" dirty="0">
                    <a:latin typeface="TH Niramit AS" panose="02000506000000020004" pitchFamily="2" charset="-34"/>
                    <a:cs typeface="TH Niramit AS" panose="02000506000000020004" pitchFamily="2" charset="-34"/>
                  </a:rPr>
                  <a:t>CO</a:t>
                </a:r>
                <a:r>
                  <a:rPr lang="en-US" sz="8000" b="1" baseline="-25000" dirty="0">
                    <a:latin typeface="TH Niramit AS" panose="02000506000000020004" pitchFamily="2" charset="-34"/>
                    <a:cs typeface="TH Niramit AS" panose="02000506000000020004" pitchFamily="2" charset="-34"/>
                  </a:rPr>
                  <a:t>3</a:t>
                </a:r>
                <a:r>
                  <a:rPr lang="en-US" sz="8000" b="1" baseline="30000" dirty="0">
                    <a:latin typeface="TH Niramit AS" panose="02000506000000020004" pitchFamily="2" charset="-34"/>
                    <a:cs typeface="TH Niramit AS" panose="02000506000000020004" pitchFamily="2" charset="-34"/>
                  </a:rPr>
                  <a:t>2-</a:t>
                </a:r>
                <a:endParaRPr lang="th-TH" sz="8000" b="1" dirty="0">
                  <a:latin typeface="TH Niramit AS" panose="02000506000000020004" pitchFamily="2" charset="-34"/>
                  <a:cs typeface="TH Niramit AS" panose="02000506000000020004" pitchFamily="2" charset="-34"/>
                </a:endParaRPr>
              </a:p>
            </p:txBody>
          </p:sp>
          <p:cxnSp>
            <p:nvCxnSpPr>
              <p:cNvPr id="54" name="ตัวเชื่อมต่อตรง 53">
                <a:extLst>
                  <a:ext uri="{FF2B5EF4-FFF2-40B4-BE49-F238E27FC236}">
                    <a16:creationId xmlns:a16="http://schemas.microsoft.com/office/drawing/2014/main" id="{C1E769E4-0182-530B-793F-079DA2B87E71}"/>
                  </a:ext>
                </a:extLst>
              </p:cNvPr>
              <p:cNvCxnSpPr/>
              <p:nvPr/>
            </p:nvCxnSpPr>
            <p:spPr>
              <a:xfrm>
                <a:off x="205154" y="3000207"/>
                <a:ext cx="2960077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5" name="ตัวเชื่อมต่อตรง 54">
                <a:extLst>
                  <a:ext uri="{FF2B5EF4-FFF2-40B4-BE49-F238E27FC236}">
                    <a16:creationId xmlns:a16="http://schemas.microsoft.com/office/drawing/2014/main" id="{B84EB1C7-39E7-CA5E-87EC-0D47FDF53CF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165231" y="2993710"/>
                <a:ext cx="3487615" cy="5853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6" name="ตัวเชื่อมต่อตรง 55">
                <a:extLst>
                  <a:ext uri="{FF2B5EF4-FFF2-40B4-BE49-F238E27FC236}">
                    <a16:creationId xmlns:a16="http://schemas.microsoft.com/office/drawing/2014/main" id="{EEEBD23F-5240-5F0D-7E2A-6D62DC58F629}"/>
                  </a:ext>
                </a:extLst>
              </p:cNvPr>
              <p:cNvCxnSpPr/>
              <p:nvPr/>
            </p:nvCxnSpPr>
            <p:spPr>
              <a:xfrm>
                <a:off x="205154" y="1663784"/>
                <a:ext cx="0" cy="1335154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7" name="ตัวเชื่อมต่อตรง 56">
                <a:extLst>
                  <a:ext uri="{FF2B5EF4-FFF2-40B4-BE49-F238E27FC236}">
                    <a16:creationId xmlns:a16="http://schemas.microsoft.com/office/drawing/2014/main" id="{45151A5F-D785-67AB-0AD1-5978F9A0E212}"/>
                  </a:ext>
                </a:extLst>
              </p:cNvPr>
              <p:cNvCxnSpPr/>
              <p:nvPr/>
            </p:nvCxnSpPr>
            <p:spPr>
              <a:xfrm>
                <a:off x="6652846" y="1669646"/>
                <a:ext cx="0" cy="1335154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8" name="ตัวเชื่อมต่อตรง 57">
                <a:extLst>
                  <a:ext uri="{FF2B5EF4-FFF2-40B4-BE49-F238E27FC236}">
                    <a16:creationId xmlns:a16="http://schemas.microsoft.com/office/drawing/2014/main" id="{A963FDAF-F413-18FF-FDE4-5DFFF8444178}"/>
                  </a:ext>
                </a:extLst>
              </p:cNvPr>
              <p:cNvCxnSpPr/>
              <p:nvPr/>
            </p:nvCxnSpPr>
            <p:spPr>
              <a:xfrm>
                <a:off x="3165231" y="1663784"/>
                <a:ext cx="0" cy="386848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9" name="ตัวเชื่อมต่อตรง 58">
                <a:extLst>
                  <a:ext uri="{FF2B5EF4-FFF2-40B4-BE49-F238E27FC236}">
                    <a16:creationId xmlns:a16="http://schemas.microsoft.com/office/drawing/2014/main" id="{99310367-0D95-7394-C84D-635018AB0A08}"/>
                  </a:ext>
                </a:extLst>
              </p:cNvPr>
              <p:cNvCxnSpPr/>
              <p:nvPr/>
            </p:nvCxnSpPr>
            <p:spPr>
              <a:xfrm>
                <a:off x="3165231" y="2618577"/>
                <a:ext cx="0" cy="386848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0" name="ตัวเชื่อมต่อตรง 59">
                <a:extLst>
                  <a:ext uri="{FF2B5EF4-FFF2-40B4-BE49-F238E27FC236}">
                    <a16:creationId xmlns:a16="http://schemas.microsoft.com/office/drawing/2014/main" id="{FAC6781C-5BB1-DC8D-D08C-2053749C4802}"/>
                  </a:ext>
                </a:extLst>
              </p:cNvPr>
              <p:cNvCxnSpPr/>
              <p:nvPr/>
            </p:nvCxnSpPr>
            <p:spPr>
              <a:xfrm>
                <a:off x="3692769" y="2050632"/>
                <a:ext cx="0" cy="567945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1" name="ตัวเชื่อมต่อตรง 60">
                <a:extLst>
                  <a:ext uri="{FF2B5EF4-FFF2-40B4-BE49-F238E27FC236}">
                    <a16:creationId xmlns:a16="http://schemas.microsoft.com/office/drawing/2014/main" id="{948E4B2D-2D8B-511C-AD4A-403C275F5FA3}"/>
                  </a:ext>
                </a:extLst>
              </p:cNvPr>
              <p:cNvCxnSpPr/>
              <p:nvPr/>
            </p:nvCxnSpPr>
            <p:spPr>
              <a:xfrm>
                <a:off x="3165231" y="2050632"/>
                <a:ext cx="527538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2" name="ตัวเชื่อมต่อตรง 61">
                <a:extLst>
                  <a:ext uri="{FF2B5EF4-FFF2-40B4-BE49-F238E27FC236}">
                    <a16:creationId xmlns:a16="http://schemas.microsoft.com/office/drawing/2014/main" id="{95BB8B76-847A-5FFA-73E8-B38A472F601E}"/>
                  </a:ext>
                </a:extLst>
              </p:cNvPr>
              <p:cNvCxnSpPr/>
              <p:nvPr/>
            </p:nvCxnSpPr>
            <p:spPr>
              <a:xfrm>
                <a:off x="3165231" y="2612710"/>
                <a:ext cx="527538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3" name="กลุ่ม 62">
            <a:extLst>
              <a:ext uri="{FF2B5EF4-FFF2-40B4-BE49-F238E27FC236}">
                <a16:creationId xmlns:a16="http://schemas.microsoft.com/office/drawing/2014/main" id="{8585735B-1CA8-7BCF-DDD4-CF53ACF2345C}"/>
              </a:ext>
            </a:extLst>
          </p:cNvPr>
          <p:cNvGrpSpPr/>
          <p:nvPr/>
        </p:nvGrpSpPr>
        <p:grpSpPr>
          <a:xfrm>
            <a:off x="205151" y="5676414"/>
            <a:ext cx="6447692" cy="2667395"/>
            <a:chOff x="205154" y="338030"/>
            <a:chExt cx="6447692" cy="2667395"/>
          </a:xfrm>
        </p:grpSpPr>
        <p:sp>
          <p:nvSpPr>
            <p:cNvPr id="64" name="สี่เหลี่ยมผืนผ้า 63">
              <a:extLst>
                <a:ext uri="{FF2B5EF4-FFF2-40B4-BE49-F238E27FC236}">
                  <a16:creationId xmlns:a16="http://schemas.microsoft.com/office/drawing/2014/main" id="{CD2A1035-5382-6E99-6081-6A472A70000A}"/>
                </a:ext>
              </a:extLst>
            </p:cNvPr>
            <p:cNvSpPr/>
            <p:nvPr/>
          </p:nvSpPr>
          <p:spPr>
            <a:xfrm>
              <a:off x="205154" y="349745"/>
              <a:ext cx="2960077" cy="132343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65" name="สี่เหลี่ยมผืนผ้า 64">
              <a:extLst>
                <a:ext uri="{FF2B5EF4-FFF2-40B4-BE49-F238E27FC236}">
                  <a16:creationId xmlns:a16="http://schemas.microsoft.com/office/drawing/2014/main" id="{C33770C7-736C-83B9-0D88-9E04AEDE03F9}"/>
                </a:ext>
              </a:extLst>
            </p:cNvPr>
            <p:cNvSpPr/>
            <p:nvPr/>
          </p:nvSpPr>
          <p:spPr>
            <a:xfrm>
              <a:off x="3692769" y="349745"/>
              <a:ext cx="2960077" cy="132992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cxnSp>
          <p:nvCxnSpPr>
            <p:cNvPr id="66" name="ตัวเชื่อมต่อตรง 65">
              <a:extLst>
                <a:ext uri="{FF2B5EF4-FFF2-40B4-BE49-F238E27FC236}">
                  <a16:creationId xmlns:a16="http://schemas.microsoft.com/office/drawing/2014/main" id="{7A6CD3E4-D988-9375-6BC4-AE3F546861B9}"/>
                </a:ext>
              </a:extLst>
            </p:cNvPr>
            <p:cNvCxnSpPr/>
            <p:nvPr/>
          </p:nvCxnSpPr>
          <p:spPr>
            <a:xfrm>
              <a:off x="205154" y="349745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ตัวเชื่อมต่อตรง 66">
              <a:extLst>
                <a:ext uri="{FF2B5EF4-FFF2-40B4-BE49-F238E27FC236}">
                  <a16:creationId xmlns:a16="http://schemas.microsoft.com/office/drawing/2014/main" id="{ABAD2F6C-B1D1-DFF4-1EA5-2FFDB60E3013}"/>
                </a:ext>
              </a:extLst>
            </p:cNvPr>
            <p:cNvCxnSpPr>
              <a:cxnSpLocks/>
            </p:cNvCxnSpPr>
            <p:nvPr/>
          </p:nvCxnSpPr>
          <p:spPr>
            <a:xfrm>
              <a:off x="3165231" y="350370"/>
              <a:ext cx="3487615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8" name="ตัวเชื่อมต่อตรง 67">
              <a:extLst>
                <a:ext uri="{FF2B5EF4-FFF2-40B4-BE49-F238E27FC236}">
                  <a16:creationId xmlns:a16="http://schemas.microsoft.com/office/drawing/2014/main" id="{93DBD3DC-3875-8C47-D6E7-69C676B7DD07}"/>
                </a:ext>
              </a:extLst>
            </p:cNvPr>
            <p:cNvCxnSpPr/>
            <p:nvPr/>
          </p:nvCxnSpPr>
          <p:spPr>
            <a:xfrm>
              <a:off x="205154" y="338030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9" name="ตัวเชื่อมต่อตรง 68">
              <a:extLst>
                <a:ext uri="{FF2B5EF4-FFF2-40B4-BE49-F238E27FC236}">
                  <a16:creationId xmlns:a16="http://schemas.microsoft.com/office/drawing/2014/main" id="{EE075221-F024-38B7-AE1B-3D0176A77780}"/>
                </a:ext>
              </a:extLst>
            </p:cNvPr>
            <p:cNvCxnSpPr/>
            <p:nvPr/>
          </p:nvCxnSpPr>
          <p:spPr>
            <a:xfrm>
              <a:off x="6652846" y="343892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0" name="ตัวเชื่อมต่อตรง 69">
              <a:extLst>
                <a:ext uri="{FF2B5EF4-FFF2-40B4-BE49-F238E27FC236}">
                  <a16:creationId xmlns:a16="http://schemas.microsoft.com/office/drawing/2014/main" id="{BAE5808B-BB73-6962-F75E-DD2A484DAD65}"/>
                </a:ext>
              </a:extLst>
            </p:cNvPr>
            <p:cNvCxnSpPr/>
            <p:nvPr/>
          </p:nvCxnSpPr>
          <p:spPr>
            <a:xfrm>
              <a:off x="3165231" y="338030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71" name="กลุ่ม 70">
              <a:extLst>
                <a:ext uri="{FF2B5EF4-FFF2-40B4-BE49-F238E27FC236}">
                  <a16:creationId xmlns:a16="http://schemas.microsoft.com/office/drawing/2014/main" id="{7D1B9BEC-0CA1-2B2D-D664-C940045C77A0}"/>
                </a:ext>
              </a:extLst>
            </p:cNvPr>
            <p:cNvGrpSpPr/>
            <p:nvPr/>
          </p:nvGrpSpPr>
          <p:grpSpPr>
            <a:xfrm>
              <a:off x="205154" y="724878"/>
              <a:ext cx="6447692" cy="2280547"/>
              <a:chOff x="205154" y="724878"/>
              <a:chExt cx="6447692" cy="2280547"/>
            </a:xfrm>
          </p:grpSpPr>
          <p:sp>
            <p:nvSpPr>
              <p:cNvPr id="72" name="กล่องข้อความ 71">
                <a:extLst>
                  <a:ext uri="{FF2B5EF4-FFF2-40B4-BE49-F238E27FC236}">
                    <a16:creationId xmlns:a16="http://schemas.microsoft.com/office/drawing/2014/main" id="{CC3D4F53-5EA5-571A-AAA3-17700E6BDA03}"/>
                  </a:ext>
                </a:extLst>
              </p:cNvPr>
              <p:cNvSpPr txBox="1"/>
              <p:nvPr/>
            </p:nvSpPr>
            <p:spPr>
              <a:xfrm>
                <a:off x="380998" y="890061"/>
                <a:ext cx="2608385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8000" b="1" dirty="0">
                    <a:latin typeface="TH Niramit AS" panose="02000506000000020004" pitchFamily="2" charset="-34"/>
                    <a:cs typeface="TH Niramit AS" panose="02000506000000020004" pitchFamily="2" charset="-34"/>
                  </a:rPr>
                  <a:t>Sr</a:t>
                </a:r>
                <a:r>
                  <a:rPr lang="en-US" sz="8000" b="1" baseline="30000" dirty="0">
                    <a:latin typeface="TH Niramit AS" panose="02000506000000020004" pitchFamily="2" charset="-34"/>
                    <a:cs typeface="TH Niramit AS" panose="02000506000000020004" pitchFamily="2" charset="-34"/>
                  </a:rPr>
                  <a:t>2+</a:t>
                </a:r>
                <a:endParaRPr lang="th-TH" sz="8000" b="1" dirty="0">
                  <a:latin typeface="TH Niramit AS" panose="02000506000000020004" pitchFamily="2" charset="-34"/>
                  <a:cs typeface="TH Niramit AS" panose="02000506000000020004" pitchFamily="2" charset="-34"/>
                </a:endParaRPr>
              </a:p>
            </p:txBody>
          </p:sp>
          <p:cxnSp>
            <p:nvCxnSpPr>
              <p:cNvPr id="73" name="ตัวเชื่อมต่อตรง 72">
                <a:extLst>
                  <a:ext uri="{FF2B5EF4-FFF2-40B4-BE49-F238E27FC236}">
                    <a16:creationId xmlns:a16="http://schemas.microsoft.com/office/drawing/2014/main" id="{6A1D9DFE-2E1F-050B-7588-9E1F5188AD41}"/>
                  </a:ext>
                </a:extLst>
              </p:cNvPr>
              <p:cNvCxnSpPr/>
              <p:nvPr/>
            </p:nvCxnSpPr>
            <p:spPr>
              <a:xfrm>
                <a:off x="3165231" y="1292823"/>
                <a:ext cx="0" cy="386848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4" name="ตัวเชื่อมต่อตรง 73">
                <a:extLst>
                  <a:ext uri="{FF2B5EF4-FFF2-40B4-BE49-F238E27FC236}">
                    <a16:creationId xmlns:a16="http://schemas.microsoft.com/office/drawing/2014/main" id="{5F9B2C48-FFC5-CD5F-4AEA-386465C3E815}"/>
                  </a:ext>
                </a:extLst>
              </p:cNvPr>
              <p:cNvCxnSpPr/>
              <p:nvPr/>
            </p:nvCxnSpPr>
            <p:spPr>
              <a:xfrm>
                <a:off x="3692769" y="724878"/>
                <a:ext cx="0" cy="567945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5" name="ตัวเชื่อมต่อตรง 74">
                <a:extLst>
                  <a:ext uri="{FF2B5EF4-FFF2-40B4-BE49-F238E27FC236}">
                    <a16:creationId xmlns:a16="http://schemas.microsoft.com/office/drawing/2014/main" id="{57041716-E011-D0C5-F0AD-7BE574A7210E}"/>
                  </a:ext>
                </a:extLst>
              </p:cNvPr>
              <p:cNvCxnSpPr/>
              <p:nvPr/>
            </p:nvCxnSpPr>
            <p:spPr>
              <a:xfrm>
                <a:off x="3165231" y="724878"/>
                <a:ext cx="527538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6" name="ตัวเชื่อมต่อตรง 75">
                <a:extLst>
                  <a:ext uri="{FF2B5EF4-FFF2-40B4-BE49-F238E27FC236}">
                    <a16:creationId xmlns:a16="http://schemas.microsoft.com/office/drawing/2014/main" id="{3001CA54-1E1B-FAA3-0FD4-EB995C3F37FB}"/>
                  </a:ext>
                </a:extLst>
              </p:cNvPr>
              <p:cNvCxnSpPr/>
              <p:nvPr/>
            </p:nvCxnSpPr>
            <p:spPr>
              <a:xfrm>
                <a:off x="3165231" y="1286956"/>
                <a:ext cx="527538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77" name="สี่เหลี่ยมผืนผ้า 76">
                <a:extLst>
                  <a:ext uri="{FF2B5EF4-FFF2-40B4-BE49-F238E27FC236}">
                    <a16:creationId xmlns:a16="http://schemas.microsoft.com/office/drawing/2014/main" id="{BFF53A3A-E553-E5A5-AD0C-DF26E08DE9B2}"/>
                  </a:ext>
                </a:extLst>
              </p:cNvPr>
              <p:cNvSpPr/>
              <p:nvPr/>
            </p:nvSpPr>
            <p:spPr>
              <a:xfrm>
                <a:off x="3692769" y="1675499"/>
                <a:ext cx="2960077" cy="132992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th-TH"/>
              </a:p>
            </p:txBody>
          </p:sp>
          <p:sp>
            <p:nvSpPr>
              <p:cNvPr id="78" name="กล่องข้อความ 77">
                <a:extLst>
                  <a:ext uri="{FF2B5EF4-FFF2-40B4-BE49-F238E27FC236}">
                    <a16:creationId xmlns:a16="http://schemas.microsoft.com/office/drawing/2014/main" id="{B7D5258C-888E-3479-1E73-D2EF73B91428}"/>
                  </a:ext>
                </a:extLst>
              </p:cNvPr>
              <p:cNvSpPr txBox="1"/>
              <p:nvPr/>
            </p:nvSpPr>
            <p:spPr>
              <a:xfrm>
                <a:off x="3868613" y="890061"/>
                <a:ext cx="2608385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8000" b="1" dirty="0">
                    <a:latin typeface="TH Niramit AS" panose="02000506000000020004" pitchFamily="2" charset="-34"/>
                    <a:cs typeface="TH Niramit AS" panose="02000506000000020004" pitchFamily="2" charset="-34"/>
                  </a:rPr>
                  <a:t>HPO</a:t>
                </a:r>
                <a:r>
                  <a:rPr lang="en-US" sz="8000" b="1" baseline="-25000" dirty="0">
                    <a:latin typeface="TH Niramit AS" panose="02000506000000020004" pitchFamily="2" charset="-34"/>
                    <a:cs typeface="TH Niramit AS" panose="02000506000000020004" pitchFamily="2" charset="-34"/>
                  </a:rPr>
                  <a:t>4</a:t>
                </a:r>
                <a:r>
                  <a:rPr lang="en-US" sz="8000" b="1" baseline="30000" dirty="0">
                    <a:latin typeface="TH Niramit AS" panose="02000506000000020004" pitchFamily="2" charset="-34"/>
                    <a:cs typeface="TH Niramit AS" panose="02000506000000020004" pitchFamily="2" charset="-34"/>
                  </a:rPr>
                  <a:t>2-</a:t>
                </a:r>
                <a:endParaRPr lang="th-TH" sz="8000" b="1" dirty="0">
                  <a:latin typeface="TH Niramit AS" panose="02000506000000020004" pitchFamily="2" charset="-34"/>
                  <a:cs typeface="TH Niramit AS" panose="02000506000000020004" pitchFamily="2" charset="-34"/>
                </a:endParaRPr>
              </a:p>
            </p:txBody>
          </p:sp>
          <p:cxnSp>
            <p:nvCxnSpPr>
              <p:cNvPr id="79" name="ตัวเชื่อมต่อตรง 78">
                <a:extLst>
                  <a:ext uri="{FF2B5EF4-FFF2-40B4-BE49-F238E27FC236}">
                    <a16:creationId xmlns:a16="http://schemas.microsoft.com/office/drawing/2014/main" id="{396C87C1-1484-C362-C93A-93116F08A350}"/>
                  </a:ext>
                </a:extLst>
              </p:cNvPr>
              <p:cNvCxnSpPr/>
              <p:nvPr/>
            </p:nvCxnSpPr>
            <p:spPr>
              <a:xfrm>
                <a:off x="205154" y="3000207"/>
                <a:ext cx="2960077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0" name="ตัวเชื่อมต่อตรง 79">
                <a:extLst>
                  <a:ext uri="{FF2B5EF4-FFF2-40B4-BE49-F238E27FC236}">
                    <a16:creationId xmlns:a16="http://schemas.microsoft.com/office/drawing/2014/main" id="{CA3ECE47-C91D-896A-04D7-A9F7B8F04D2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165231" y="2993710"/>
                <a:ext cx="3487615" cy="5853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1" name="ตัวเชื่อมต่อตรง 80">
                <a:extLst>
                  <a:ext uri="{FF2B5EF4-FFF2-40B4-BE49-F238E27FC236}">
                    <a16:creationId xmlns:a16="http://schemas.microsoft.com/office/drawing/2014/main" id="{2FE0817F-AFF9-F815-7858-5F705B7FC54A}"/>
                  </a:ext>
                </a:extLst>
              </p:cNvPr>
              <p:cNvCxnSpPr/>
              <p:nvPr/>
            </p:nvCxnSpPr>
            <p:spPr>
              <a:xfrm>
                <a:off x="205154" y="1663784"/>
                <a:ext cx="0" cy="1335154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2" name="ตัวเชื่อมต่อตรง 81">
                <a:extLst>
                  <a:ext uri="{FF2B5EF4-FFF2-40B4-BE49-F238E27FC236}">
                    <a16:creationId xmlns:a16="http://schemas.microsoft.com/office/drawing/2014/main" id="{8285B609-1A09-8A26-728D-BB6975768FF1}"/>
                  </a:ext>
                </a:extLst>
              </p:cNvPr>
              <p:cNvCxnSpPr/>
              <p:nvPr/>
            </p:nvCxnSpPr>
            <p:spPr>
              <a:xfrm>
                <a:off x="6652846" y="1669646"/>
                <a:ext cx="0" cy="1335154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3" name="ตัวเชื่อมต่อตรง 82">
                <a:extLst>
                  <a:ext uri="{FF2B5EF4-FFF2-40B4-BE49-F238E27FC236}">
                    <a16:creationId xmlns:a16="http://schemas.microsoft.com/office/drawing/2014/main" id="{942F36E4-82EA-11EA-DAA1-AB5AED1E2F13}"/>
                  </a:ext>
                </a:extLst>
              </p:cNvPr>
              <p:cNvCxnSpPr/>
              <p:nvPr/>
            </p:nvCxnSpPr>
            <p:spPr>
              <a:xfrm>
                <a:off x="3165231" y="1663784"/>
                <a:ext cx="0" cy="386848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4" name="ตัวเชื่อมต่อตรง 83">
                <a:extLst>
                  <a:ext uri="{FF2B5EF4-FFF2-40B4-BE49-F238E27FC236}">
                    <a16:creationId xmlns:a16="http://schemas.microsoft.com/office/drawing/2014/main" id="{859D2B56-F396-E963-87C7-510E3C19A7CC}"/>
                  </a:ext>
                </a:extLst>
              </p:cNvPr>
              <p:cNvCxnSpPr/>
              <p:nvPr/>
            </p:nvCxnSpPr>
            <p:spPr>
              <a:xfrm>
                <a:off x="3165231" y="2618577"/>
                <a:ext cx="0" cy="386848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5" name="ตัวเชื่อมต่อตรง 84">
                <a:extLst>
                  <a:ext uri="{FF2B5EF4-FFF2-40B4-BE49-F238E27FC236}">
                    <a16:creationId xmlns:a16="http://schemas.microsoft.com/office/drawing/2014/main" id="{66205AC7-D80C-E4A7-CA17-E90FC036E878}"/>
                  </a:ext>
                </a:extLst>
              </p:cNvPr>
              <p:cNvCxnSpPr/>
              <p:nvPr/>
            </p:nvCxnSpPr>
            <p:spPr>
              <a:xfrm>
                <a:off x="3692769" y="2050632"/>
                <a:ext cx="0" cy="567945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6" name="ตัวเชื่อมต่อตรง 85">
                <a:extLst>
                  <a:ext uri="{FF2B5EF4-FFF2-40B4-BE49-F238E27FC236}">
                    <a16:creationId xmlns:a16="http://schemas.microsoft.com/office/drawing/2014/main" id="{A905724B-478F-3532-BC0B-9356C8139333}"/>
                  </a:ext>
                </a:extLst>
              </p:cNvPr>
              <p:cNvCxnSpPr/>
              <p:nvPr/>
            </p:nvCxnSpPr>
            <p:spPr>
              <a:xfrm>
                <a:off x="3165231" y="2050632"/>
                <a:ext cx="527538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7" name="ตัวเชื่อมต่อตรง 86">
                <a:extLst>
                  <a:ext uri="{FF2B5EF4-FFF2-40B4-BE49-F238E27FC236}">
                    <a16:creationId xmlns:a16="http://schemas.microsoft.com/office/drawing/2014/main" id="{3BD36EB4-CF30-10F4-D6EC-76B930608A10}"/>
                  </a:ext>
                </a:extLst>
              </p:cNvPr>
              <p:cNvCxnSpPr/>
              <p:nvPr/>
            </p:nvCxnSpPr>
            <p:spPr>
              <a:xfrm>
                <a:off x="3165231" y="2612710"/>
                <a:ext cx="527538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1939258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กลุ่ม 36">
            <a:extLst>
              <a:ext uri="{FF2B5EF4-FFF2-40B4-BE49-F238E27FC236}">
                <a16:creationId xmlns:a16="http://schemas.microsoft.com/office/drawing/2014/main" id="{6312D738-7D61-F898-4989-1A0DF4825512}"/>
              </a:ext>
            </a:extLst>
          </p:cNvPr>
          <p:cNvGrpSpPr/>
          <p:nvPr/>
        </p:nvGrpSpPr>
        <p:grpSpPr>
          <a:xfrm>
            <a:off x="205154" y="338030"/>
            <a:ext cx="6447692" cy="2667395"/>
            <a:chOff x="205154" y="338030"/>
            <a:chExt cx="6447692" cy="2667395"/>
          </a:xfrm>
        </p:grpSpPr>
        <p:sp>
          <p:nvSpPr>
            <p:cNvPr id="5" name="สี่เหลี่ยมผืนผ้า 4">
              <a:extLst>
                <a:ext uri="{FF2B5EF4-FFF2-40B4-BE49-F238E27FC236}">
                  <a16:creationId xmlns:a16="http://schemas.microsoft.com/office/drawing/2014/main" id="{9ABD5D78-FF69-EB6A-B67F-4CE36B60BB59}"/>
                </a:ext>
              </a:extLst>
            </p:cNvPr>
            <p:cNvSpPr/>
            <p:nvPr/>
          </p:nvSpPr>
          <p:spPr>
            <a:xfrm>
              <a:off x="205154" y="349745"/>
              <a:ext cx="2960077" cy="132343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6" name="สี่เหลี่ยมผืนผ้า 5">
              <a:extLst>
                <a:ext uri="{FF2B5EF4-FFF2-40B4-BE49-F238E27FC236}">
                  <a16:creationId xmlns:a16="http://schemas.microsoft.com/office/drawing/2014/main" id="{D31A4B19-95E4-A240-EDDB-71BAA84C4121}"/>
                </a:ext>
              </a:extLst>
            </p:cNvPr>
            <p:cNvSpPr/>
            <p:nvPr/>
          </p:nvSpPr>
          <p:spPr>
            <a:xfrm>
              <a:off x="3692769" y="349745"/>
              <a:ext cx="2960077" cy="132992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cxnSp>
          <p:nvCxnSpPr>
            <p:cNvPr id="9" name="ตัวเชื่อมต่อตรง 8">
              <a:extLst>
                <a:ext uri="{FF2B5EF4-FFF2-40B4-BE49-F238E27FC236}">
                  <a16:creationId xmlns:a16="http://schemas.microsoft.com/office/drawing/2014/main" id="{DC2A1566-F409-1214-30B0-8E27C95F94BB}"/>
                </a:ext>
              </a:extLst>
            </p:cNvPr>
            <p:cNvCxnSpPr/>
            <p:nvPr/>
          </p:nvCxnSpPr>
          <p:spPr>
            <a:xfrm>
              <a:off x="205154" y="349745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ตัวเชื่อมต่อตรง 9">
              <a:extLst>
                <a:ext uri="{FF2B5EF4-FFF2-40B4-BE49-F238E27FC236}">
                  <a16:creationId xmlns:a16="http://schemas.microsoft.com/office/drawing/2014/main" id="{A2435EBB-0C37-6D38-E7DA-44211307C7E3}"/>
                </a:ext>
              </a:extLst>
            </p:cNvPr>
            <p:cNvCxnSpPr>
              <a:cxnSpLocks/>
            </p:cNvCxnSpPr>
            <p:nvPr/>
          </p:nvCxnSpPr>
          <p:spPr>
            <a:xfrm>
              <a:off x="3165231" y="350370"/>
              <a:ext cx="3487615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ตัวเชื่อมต่อตรง 12">
              <a:extLst>
                <a:ext uri="{FF2B5EF4-FFF2-40B4-BE49-F238E27FC236}">
                  <a16:creationId xmlns:a16="http://schemas.microsoft.com/office/drawing/2014/main" id="{214B54E2-B58D-18AC-C613-249517551EA4}"/>
                </a:ext>
              </a:extLst>
            </p:cNvPr>
            <p:cNvCxnSpPr/>
            <p:nvPr/>
          </p:nvCxnSpPr>
          <p:spPr>
            <a:xfrm>
              <a:off x="205154" y="338030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ตัวเชื่อมต่อตรง 13">
              <a:extLst>
                <a:ext uri="{FF2B5EF4-FFF2-40B4-BE49-F238E27FC236}">
                  <a16:creationId xmlns:a16="http://schemas.microsoft.com/office/drawing/2014/main" id="{5E399A36-EE9F-EFA4-B01B-0AE225C0709D}"/>
                </a:ext>
              </a:extLst>
            </p:cNvPr>
            <p:cNvCxnSpPr/>
            <p:nvPr/>
          </p:nvCxnSpPr>
          <p:spPr>
            <a:xfrm>
              <a:off x="6652846" y="343892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ตัวเชื่อมต่อตรง 14">
              <a:extLst>
                <a:ext uri="{FF2B5EF4-FFF2-40B4-BE49-F238E27FC236}">
                  <a16:creationId xmlns:a16="http://schemas.microsoft.com/office/drawing/2014/main" id="{7F5F63D5-6E8B-1224-52F8-4CD084EFE6E2}"/>
                </a:ext>
              </a:extLst>
            </p:cNvPr>
            <p:cNvCxnSpPr/>
            <p:nvPr/>
          </p:nvCxnSpPr>
          <p:spPr>
            <a:xfrm>
              <a:off x="3165231" y="338030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36" name="กลุ่ม 35">
              <a:extLst>
                <a:ext uri="{FF2B5EF4-FFF2-40B4-BE49-F238E27FC236}">
                  <a16:creationId xmlns:a16="http://schemas.microsoft.com/office/drawing/2014/main" id="{1B9CF4DB-D4C5-8CAF-943A-2D7BAA3572CF}"/>
                </a:ext>
              </a:extLst>
            </p:cNvPr>
            <p:cNvGrpSpPr/>
            <p:nvPr/>
          </p:nvGrpSpPr>
          <p:grpSpPr>
            <a:xfrm>
              <a:off x="205154" y="724878"/>
              <a:ext cx="6447692" cy="2280547"/>
              <a:chOff x="205154" y="724878"/>
              <a:chExt cx="6447692" cy="2280547"/>
            </a:xfrm>
          </p:grpSpPr>
          <p:sp>
            <p:nvSpPr>
              <p:cNvPr id="7" name="กล่องข้อความ 6">
                <a:extLst>
                  <a:ext uri="{FF2B5EF4-FFF2-40B4-BE49-F238E27FC236}">
                    <a16:creationId xmlns:a16="http://schemas.microsoft.com/office/drawing/2014/main" id="{9FECAC54-1DEB-9AF5-6758-EFADF0FF54ED}"/>
                  </a:ext>
                </a:extLst>
              </p:cNvPr>
              <p:cNvSpPr txBox="1"/>
              <p:nvPr/>
            </p:nvSpPr>
            <p:spPr>
              <a:xfrm>
                <a:off x="380998" y="890061"/>
                <a:ext cx="2608385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8000" b="1" dirty="0">
                    <a:latin typeface="TH Niramit AS" panose="02000506000000020004" pitchFamily="2" charset="-34"/>
                    <a:cs typeface="TH Niramit AS" panose="02000506000000020004" pitchFamily="2" charset="-34"/>
                  </a:rPr>
                  <a:t>Ba</a:t>
                </a:r>
                <a:r>
                  <a:rPr lang="en-US" sz="8000" b="1" baseline="30000" dirty="0">
                    <a:latin typeface="TH Niramit AS" panose="02000506000000020004" pitchFamily="2" charset="-34"/>
                    <a:cs typeface="TH Niramit AS" panose="02000506000000020004" pitchFamily="2" charset="-34"/>
                  </a:rPr>
                  <a:t>2+</a:t>
                </a:r>
                <a:endParaRPr lang="th-TH" sz="8000" b="1" dirty="0">
                  <a:latin typeface="TH Niramit AS" panose="02000506000000020004" pitchFamily="2" charset="-34"/>
                  <a:cs typeface="TH Niramit AS" panose="02000506000000020004" pitchFamily="2" charset="-34"/>
                </a:endParaRPr>
              </a:p>
            </p:txBody>
          </p:sp>
          <p:cxnSp>
            <p:nvCxnSpPr>
              <p:cNvPr id="16" name="ตัวเชื่อมต่อตรง 15">
                <a:extLst>
                  <a:ext uri="{FF2B5EF4-FFF2-40B4-BE49-F238E27FC236}">
                    <a16:creationId xmlns:a16="http://schemas.microsoft.com/office/drawing/2014/main" id="{A01465BE-7533-3552-C2C1-3057B2CDAE0B}"/>
                  </a:ext>
                </a:extLst>
              </p:cNvPr>
              <p:cNvCxnSpPr/>
              <p:nvPr/>
            </p:nvCxnSpPr>
            <p:spPr>
              <a:xfrm>
                <a:off x="3165231" y="1292823"/>
                <a:ext cx="0" cy="386848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" name="ตัวเชื่อมต่อตรง 16">
                <a:extLst>
                  <a:ext uri="{FF2B5EF4-FFF2-40B4-BE49-F238E27FC236}">
                    <a16:creationId xmlns:a16="http://schemas.microsoft.com/office/drawing/2014/main" id="{36726823-D2C4-0EB6-9474-7DB70891EEF0}"/>
                  </a:ext>
                </a:extLst>
              </p:cNvPr>
              <p:cNvCxnSpPr/>
              <p:nvPr/>
            </p:nvCxnSpPr>
            <p:spPr>
              <a:xfrm>
                <a:off x="3692769" y="724878"/>
                <a:ext cx="0" cy="567945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" name="ตัวเชื่อมต่อตรง 17">
                <a:extLst>
                  <a:ext uri="{FF2B5EF4-FFF2-40B4-BE49-F238E27FC236}">
                    <a16:creationId xmlns:a16="http://schemas.microsoft.com/office/drawing/2014/main" id="{1047283F-4717-8A5F-726B-FC0C0B620585}"/>
                  </a:ext>
                </a:extLst>
              </p:cNvPr>
              <p:cNvCxnSpPr/>
              <p:nvPr/>
            </p:nvCxnSpPr>
            <p:spPr>
              <a:xfrm>
                <a:off x="3165231" y="724878"/>
                <a:ext cx="527538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" name="ตัวเชื่อมต่อตรง 18">
                <a:extLst>
                  <a:ext uri="{FF2B5EF4-FFF2-40B4-BE49-F238E27FC236}">
                    <a16:creationId xmlns:a16="http://schemas.microsoft.com/office/drawing/2014/main" id="{CE361B14-6EBD-27D6-AFA9-19510103C1FD}"/>
                  </a:ext>
                </a:extLst>
              </p:cNvPr>
              <p:cNvCxnSpPr/>
              <p:nvPr/>
            </p:nvCxnSpPr>
            <p:spPr>
              <a:xfrm>
                <a:off x="3165231" y="1286956"/>
                <a:ext cx="527538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2" name="สี่เหลี่ยมผืนผ้า 21">
                <a:extLst>
                  <a:ext uri="{FF2B5EF4-FFF2-40B4-BE49-F238E27FC236}">
                    <a16:creationId xmlns:a16="http://schemas.microsoft.com/office/drawing/2014/main" id="{C13CE692-E08A-47AA-7368-43FF10918F8C}"/>
                  </a:ext>
                </a:extLst>
              </p:cNvPr>
              <p:cNvSpPr/>
              <p:nvPr/>
            </p:nvSpPr>
            <p:spPr>
              <a:xfrm>
                <a:off x="3692769" y="1675499"/>
                <a:ext cx="2960077" cy="132992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th-TH"/>
              </a:p>
            </p:txBody>
          </p:sp>
          <p:sp>
            <p:nvSpPr>
              <p:cNvPr id="24" name="กล่องข้อความ 23">
                <a:extLst>
                  <a:ext uri="{FF2B5EF4-FFF2-40B4-BE49-F238E27FC236}">
                    <a16:creationId xmlns:a16="http://schemas.microsoft.com/office/drawing/2014/main" id="{BE362320-0A16-24BF-98BF-9B316FE7DDFE}"/>
                  </a:ext>
                </a:extLst>
              </p:cNvPr>
              <p:cNvSpPr txBox="1"/>
              <p:nvPr/>
            </p:nvSpPr>
            <p:spPr>
              <a:xfrm>
                <a:off x="3868613" y="890061"/>
                <a:ext cx="2608385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8000" b="1" dirty="0">
                    <a:latin typeface="TH Niramit AS" panose="02000506000000020004" pitchFamily="2" charset="-34"/>
                    <a:cs typeface="TH Niramit AS" panose="02000506000000020004" pitchFamily="2" charset="-34"/>
                  </a:rPr>
                  <a:t>SO</a:t>
                </a:r>
                <a:r>
                  <a:rPr lang="en-US" sz="8000" b="1" baseline="-25000" dirty="0">
                    <a:latin typeface="TH Niramit AS" panose="02000506000000020004" pitchFamily="2" charset="-34"/>
                    <a:cs typeface="TH Niramit AS" panose="02000506000000020004" pitchFamily="2" charset="-34"/>
                  </a:rPr>
                  <a:t>4</a:t>
                </a:r>
                <a:r>
                  <a:rPr lang="en-US" sz="8000" b="1" baseline="30000" dirty="0">
                    <a:latin typeface="TH Niramit AS" panose="02000506000000020004" pitchFamily="2" charset="-34"/>
                    <a:cs typeface="TH Niramit AS" panose="02000506000000020004" pitchFamily="2" charset="-34"/>
                  </a:rPr>
                  <a:t>2-</a:t>
                </a:r>
                <a:endParaRPr lang="th-TH" sz="8000" b="1" dirty="0">
                  <a:latin typeface="TH Niramit AS" panose="02000506000000020004" pitchFamily="2" charset="-34"/>
                  <a:cs typeface="TH Niramit AS" panose="02000506000000020004" pitchFamily="2" charset="-34"/>
                </a:endParaRPr>
              </a:p>
            </p:txBody>
          </p:sp>
          <p:cxnSp>
            <p:nvCxnSpPr>
              <p:cNvPr id="27" name="ตัวเชื่อมต่อตรง 26">
                <a:extLst>
                  <a:ext uri="{FF2B5EF4-FFF2-40B4-BE49-F238E27FC236}">
                    <a16:creationId xmlns:a16="http://schemas.microsoft.com/office/drawing/2014/main" id="{7141B23D-C63D-FDEB-0472-CD2DBD51F014}"/>
                  </a:ext>
                </a:extLst>
              </p:cNvPr>
              <p:cNvCxnSpPr/>
              <p:nvPr/>
            </p:nvCxnSpPr>
            <p:spPr>
              <a:xfrm>
                <a:off x="205154" y="3000207"/>
                <a:ext cx="2960077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" name="ตัวเชื่อมต่อตรง 27">
                <a:extLst>
                  <a:ext uri="{FF2B5EF4-FFF2-40B4-BE49-F238E27FC236}">
                    <a16:creationId xmlns:a16="http://schemas.microsoft.com/office/drawing/2014/main" id="{FEE885FA-55B5-790B-38E8-5B7030F4648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165231" y="2993710"/>
                <a:ext cx="3487615" cy="5853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9" name="ตัวเชื่อมต่อตรง 28">
                <a:extLst>
                  <a:ext uri="{FF2B5EF4-FFF2-40B4-BE49-F238E27FC236}">
                    <a16:creationId xmlns:a16="http://schemas.microsoft.com/office/drawing/2014/main" id="{609C9069-A02C-905E-BC92-69C45AD702E3}"/>
                  </a:ext>
                </a:extLst>
              </p:cNvPr>
              <p:cNvCxnSpPr/>
              <p:nvPr/>
            </p:nvCxnSpPr>
            <p:spPr>
              <a:xfrm>
                <a:off x="205154" y="1663784"/>
                <a:ext cx="0" cy="1335154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0" name="ตัวเชื่อมต่อตรง 29">
                <a:extLst>
                  <a:ext uri="{FF2B5EF4-FFF2-40B4-BE49-F238E27FC236}">
                    <a16:creationId xmlns:a16="http://schemas.microsoft.com/office/drawing/2014/main" id="{B80A7836-24A9-98CE-2802-1E900F7150E6}"/>
                  </a:ext>
                </a:extLst>
              </p:cNvPr>
              <p:cNvCxnSpPr/>
              <p:nvPr/>
            </p:nvCxnSpPr>
            <p:spPr>
              <a:xfrm>
                <a:off x="6652846" y="1669646"/>
                <a:ext cx="0" cy="1335154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ตัวเชื่อมต่อตรง 30">
                <a:extLst>
                  <a:ext uri="{FF2B5EF4-FFF2-40B4-BE49-F238E27FC236}">
                    <a16:creationId xmlns:a16="http://schemas.microsoft.com/office/drawing/2014/main" id="{44D8E770-C48F-1F0E-6115-EEAA17F9A623}"/>
                  </a:ext>
                </a:extLst>
              </p:cNvPr>
              <p:cNvCxnSpPr/>
              <p:nvPr/>
            </p:nvCxnSpPr>
            <p:spPr>
              <a:xfrm>
                <a:off x="3165231" y="1663784"/>
                <a:ext cx="0" cy="386848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" name="ตัวเชื่อมต่อตรง 31">
                <a:extLst>
                  <a:ext uri="{FF2B5EF4-FFF2-40B4-BE49-F238E27FC236}">
                    <a16:creationId xmlns:a16="http://schemas.microsoft.com/office/drawing/2014/main" id="{918645BC-5D08-9E00-2882-E6E556024573}"/>
                  </a:ext>
                </a:extLst>
              </p:cNvPr>
              <p:cNvCxnSpPr/>
              <p:nvPr/>
            </p:nvCxnSpPr>
            <p:spPr>
              <a:xfrm>
                <a:off x="3165231" y="2618577"/>
                <a:ext cx="0" cy="386848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3" name="ตัวเชื่อมต่อตรง 32">
                <a:extLst>
                  <a:ext uri="{FF2B5EF4-FFF2-40B4-BE49-F238E27FC236}">
                    <a16:creationId xmlns:a16="http://schemas.microsoft.com/office/drawing/2014/main" id="{01652FDF-7B9F-EB1E-14AD-B5AB73BC932C}"/>
                  </a:ext>
                </a:extLst>
              </p:cNvPr>
              <p:cNvCxnSpPr/>
              <p:nvPr/>
            </p:nvCxnSpPr>
            <p:spPr>
              <a:xfrm>
                <a:off x="3692769" y="2050632"/>
                <a:ext cx="0" cy="567945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ตัวเชื่อมต่อตรง 33">
                <a:extLst>
                  <a:ext uri="{FF2B5EF4-FFF2-40B4-BE49-F238E27FC236}">
                    <a16:creationId xmlns:a16="http://schemas.microsoft.com/office/drawing/2014/main" id="{2681077D-F369-8AE6-B90E-7F1228ED35A3}"/>
                  </a:ext>
                </a:extLst>
              </p:cNvPr>
              <p:cNvCxnSpPr/>
              <p:nvPr/>
            </p:nvCxnSpPr>
            <p:spPr>
              <a:xfrm>
                <a:off x="3165231" y="2050632"/>
                <a:ext cx="527538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ตัวเชื่อมต่อตรง 34">
                <a:extLst>
                  <a:ext uri="{FF2B5EF4-FFF2-40B4-BE49-F238E27FC236}">
                    <a16:creationId xmlns:a16="http://schemas.microsoft.com/office/drawing/2014/main" id="{E967A4F8-A1FB-3B7D-1CD9-3E925BAD0B32}"/>
                  </a:ext>
                </a:extLst>
              </p:cNvPr>
              <p:cNvCxnSpPr/>
              <p:nvPr/>
            </p:nvCxnSpPr>
            <p:spPr>
              <a:xfrm>
                <a:off x="3165231" y="2612710"/>
                <a:ext cx="527538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8" name="กลุ่ม 37">
            <a:extLst>
              <a:ext uri="{FF2B5EF4-FFF2-40B4-BE49-F238E27FC236}">
                <a16:creationId xmlns:a16="http://schemas.microsoft.com/office/drawing/2014/main" id="{93084CB0-D454-FDC2-AD04-84DF42F8DC7B}"/>
              </a:ext>
            </a:extLst>
          </p:cNvPr>
          <p:cNvGrpSpPr/>
          <p:nvPr/>
        </p:nvGrpSpPr>
        <p:grpSpPr>
          <a:xfrm>
            <a:off x="205151" y="3007963"/>
            <a:ext cx="6447692" cy="2667395"/>
            <a:chOff x="205154" y="338030"/>
            <a:chExt cx="6447692" cy="2667395"/>
          </a:xfrm>
        </p:grpSpPr>
        <p:sp>
          <p:nvSpPr>
            <p:cNvPr id="39" name="สี่เหลี่ยมผืนผ้า 38">
              <a:extLst>
                <a:ext uri="{FF2B5EF4-FFF2-40B4-BE49-F238E27FC236}">
                  <a16:creationId xmlns:a16="http://schemas.microsoft.com/office/drawing/2014/main" id="{7BA4BABF-9EE7-D853-E4CC-15DA704B8932}"/>
                </a:ext>
              </a:extLst>
            </p:cNvPr>
            <p:cNvSpPr/>
            <p:nvPr/>
          </p:nvSpPr>
          <p:spPr>
            <a:xfrm>
              <a:off x="205154" y="349745"/>
              <a:ext cx="2960077" cy="132343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40" name="สี่เหลี่ยมผืนผ้า 39">
              <a:extLst>
                <a:ext uri="{FF2B5EF4-FFF2-40B4-BE49-F238E27FC236}">
                  <a16:creationId xmlns:a16="http://schemas.microsoft.com/office/drawing/2014/main" id="{EB905E1C-072B-9519-AD87-CEF2244BE795}"/>
                </a:ext>
              </a:extLst>
            </p:cNvPr>
            <p:cNvSpPr/>
            <p:nvPr/>
          </p:nvSpPr>
          <p:spPr>
            <a:xfrm>
              <a:off x="3692769" y="349745"/>
              <a:ext cx="2960077" cy="132992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cxnSp>
          <p:nvCxnSpPr>
            <p:cNvPr id="41" name="ตัวเชื่อมต่อตรง 40">
              <a:extLst>
                <a:ext uri="{FF2B5EF4-FFF2-40B4-BE49-F238E27FC236}">
                  <a16:creationId xmlns:a16="http://schemas.microsoft.com/office/drawing/2014/main" id="{A1EF3538-4218-EDD1-E095-B5D77A703741}"/>
                </a:ext>
              </a:extLst>
            </p:cNvPr>
            <p:cNvCxnSpPr/>
            <p:nvPr/>
          </p:nvCxnSpPr>
          <p:spPr>
            <a:xfrm>
              <a:off x="205154" y="349745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ตัวเชื่อมต่อตรง 41">
              <a:extLst>
                <a:ext uri="{FF2B5EF4-FFF2-40B4-BE49-F238E27FC236}">
                  <a16:creationId xmlns:a16="http://schemas.microsoft.com/office/drawing/2014/main" id="{0A78C27F-2D33-DA85-A64A-311C67EEED23}"/>
                </a:ext>
              </a:extLst>
            </p:cNvPr>
            <p:cNvCxnSpPr>
              <a:cxnSpLocks/>
            </p:cNvCxnSpPr>
            <p:nvPr/>
          </p:nvCxnSpPr>
          <p:spPr>
            <a:xfrm>
              <a:off x="3165231" y="350370"/>
              <a:ext cx="3487615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ตัวเชื่อมต่อตรง 42">
              <a:extLst>
                <a:ext uri="{FF2B5EF4-FFF2-40B4-BE49-F238E27FC236}">
                  <a16:creationId xmlns:a16="http://schemas.microsoft.com/office/drawing/2014/main" id="{D34A9EB6-2797-FAA3-EDDE-8CBEACFFD156}"/>
                </a:ext>
              </a:extLst>
            </p:cNvPr>
            <p:cNvCxnSpPr/>
            <p:nvPr/>
          </p:nvCxnSpPr>
          <p:spPr>
            <a:xfrm>
              <a:off x="205154" y="338030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ตัวเชื่อมต่อตรง 43">
              <a:extLst>
                <a:ext uri="{FF2B5EF4-FFF2-40B4-BE49-F238E27FC236}">
                  <a16:creationId xmlns:a16="http://schemas.microsoft.com/office/drawing/2014/main" id="{12DD1718-1278-A275-90FF-411310FA27FA}"/>
                </a:ext>
              </a:extLst>
            </p:cNvPr>
            <p:cNvCxnSpPr/>
            <p:nvPr/>
          </p:nvCxnSpPr>
          <p:spPr>
            <a:xfrm>
              <a:off x="6652846" y="343892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ตัวเชื่อมต่อตรง 44">
              <a:extLst>
                <a:ext uri="{FF2B5EF4-FFF2-40B4-BE49-F238E27FC236}">
                  <a16:creationId xmlns:a16="http://schemas.microsoft.com/office/drawing/2014/main" id="{41A6E708-2ACB-5669-4D60-A3D2EE659C20}"/>
                </a:ext>
              </a:extLst>
            </p:cNvPr>
            <p:cNvCxnSpPr/>
            <p:nvPr/>
          </p:nvCxnSpPr>
          <p:spPr>
            <a:xfrm>
              <a:off x="3165231" y="338030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46" name="กลุ่ม 45">
              <a:extLst>
                <a:ext uri="{FF2B5EF4-FFF2-40B4-BE49-F238E27FC236}">
                  <a16:creationId xmlns:a16="http://schemas.microsoft.com/office/drawing/2014/main" id="{8BB97076-4774-C1CD-C658-D2AE0B6D681C}"/>
                </a:ext>
              </a:extLst>
            </p:cNvPr>
            <p:cNvGrpSpPr/>
            <p:nvPr/>
          </p:nvGrpSpPr>
          <p:grpSpPr>
            <a:xfrm>
              <a:off x="205154" y="724878"/>
              <a:ext cx="6447692" cy="2280547"/>
              <a:chOff x="205154" y="724878"/>
              <a:chExt cx="6447692" cy="2280547"/>
            </a:xfrm>
          </p:grpSpPr>
          <p:sp>
            <p:nvSpPr>
              <p:cNvPr id="47" name="กล่องข้อความ 46">
                <a:extLst>
                  <a:ext uri="{FF2B5EF4-FFF2-40B4-BE49-F238E27FC236}">
                    <a16:creationId xmlns:a16="http://schemas.microsoft.com/office/drawing/2014/main" id="{FE4DD6FD-5111-2EB0-D422-5247396DEAFC}"/>
                  </a:ext>
                </a:extLst>
              </p:cNvPr>
              <p:cNvSpPr txBox="1"/>
              <p:nvPr/>
            </p:nvSpPr>
            <p:spPr>
              <a:xfrm>
                <a:off x="380998" y="890061"/>
                <a:ext cx="2608385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8000" b="1" dirty="0">
                    <a:latin typeface="TH Niramit AS" panose="02000506000000020004" pitchFamily="2" charset="-34"/>
                    <a:cs typeface="TH Niramit AS" panose="02000506000000020004" pitchFamily="2" charset="-34"/>
                  </a:rPr>
                  <a:t>Ba</a:t>
                </a:r>
                <a:r>
                  <a:rPr lang="en-US" sz="8000" b="1" baseline="30000" dirty="0">
                    <a:latin typeface="TH Niramit AS" panose="02000506000000020004" pitchFamily="2" charset="-34"/>
                    <a:cs typeface="TH Niramit AS" panose="02000506000000020004" pitchFamily="2" charset="-34"/>
                  </a:rPr>
                  <a:t>2+</a:t>
                </a:r>
                <a:endParaRPr lang="th-TH" sz="8000" b="1" dirty="0">
                  <a:latin typeface="TH Niramit AS" panose="02000506000000020004" pitchFamily="2" charset="-34"/>
                  <a:cs typeface="TH Niramit AS" panose="02000506000000020004" pitchFamily="2" charset="-34"/>
                </a:endParaRPr>
              </a:p>
            </p:txBody>
          </p:sp>
          <p:cxnSp>
            <p:nvCxnSpPr>
              <p:cNvPr id="48" name="ตัวเชื่อมต่อตรง 47">
                <a:extLst>
                  <a:ext uri="{FF2B5EF4-FFF2-40B4-BE49-F238E27FC236}">
                    <a16:creationId xmlns:a16="http://schemas.microsoft.com/office/drawing/2014/main" id="{4BC9D91E-2205-E5B6-7A2D-4360D13594D4}"/>
                  </a:ext>
                </a:extLst>
              </p:cNvPr>
              <p:cNvCxnSpPr/>
              <p:nvPr/>
            </p:nvCxnSpPr>
            <p:spPr>
              <a:xfrm>
                <a:off x="3165231" y="1292823"/>
                <a:ext cx="0" cy="386848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9" name="ตัวเชื่อมต่อตรง 48">
                <a:extLst>
                  <a:ext uri="{FF2B5EF4-FFF2-40B4-BE49-F238E27FC236}">
                    <a16:creationId xmlns:a16="http://schemas.microsoft.com/office/drawing/2014/main" id="{C04FD375-DF96-AF56-B4B0-9722E5CCEC57}"/>
                  </a:ext>
                </a:extLst>
              </p:cNvPr>
              <p:cNvCxnSpPr/>
              <p:nvPr/>
            </p:nvCxnSpPr>
            <p:spPr>
              <a:xfrm>
                <a:off x="3692769" y="724878"/>
                <a:ext cx="0" cy="567945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0" name="ตัวเชื่อมต่อตรง 49">
                <a:extLst>
                  <a:ext uri="{FF2B5EF4-FFF2-40B4-BE49-F238E27FC236}">
                    <a16:creationId xmlns:a16="http://schemas.microsoft.com/office/drawing/2014/main" id="{B84FE4CB-B123-4131-0257-1C1C76C68177}"/>
                  </a:ext>
                </a:extLst>
              </p:cNvPr>
              <p:cNvCxnSpPr/>
              <p:nvPr/>
            </p:nvCxnSpPr>
            <p:spPr>
              <a:xfrm>
                <a:off x="3165231" y="724878"/>
                <a:ext cx="527538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1" name="ตัวเชื่อมต่อตรง 50">
                <a:extLst>
                  <a:ext uri="{FF2B5EF4-FFF2-40B4-BE49-F238E27FC236}">
                    <a16:creationId xmlns:a16="http://schemas.microsoft.com/office/drawing/2014/main" id="{7A4F96D0-2952-C0C2-2FA0-9931874B1043}"/>
                  </a:ext>
                </a:extLst>
              </p:cNvPr>
              <p:cNvCxnSpPr/>
              <p:nvPr/>
            </p:nvCxnSpPr>
            <p:spPr>
              <a:xfrm>
                <a:off x="3165231" y="1286956"/>
                <a:ext cx="527538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52" name="สี่เหลี่ยมผืนผ้า 51">
                <a:extLst>
                  <a:ext uri="{FF2B5EF4-FFF2-40B4-BE49-F238E27FC236}">
                    <a16:creationId xmlns:a16="http://schemas.microsoft.com/office/drawing/2014/main" id="{1A379464-C262-5C60-58B9-E23C897E03FD}"/>
                  </a:ext>
                </a:extLst>
              </p:cNvPr>
              <p:cNvSpPr/>
              <p:nvPr/>
            </p:nvSpPr>
            <p:spPr>
              <a:xfrm>
                <a:off x="3692769" y="1675499"/>
                <a:ext cx="2960077" cy="132992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th-TH"/>
              </a:p>
            </p:txBody>
          </p:sp>
          <p:sp>
            <p:nvSpPr>
              <p:cNvPr id="53" name="กล่องข้อความ 52">
                <a:extLst>
                  <a:ext uri="{FF2B5EF4-FFF2-40B4-BE49-F238E27FC236}">
                    <a16:creationId xmlns:a16="http://schemas.microsoft.com/office/drawing/2014/main" id="{D09CE36D-37F3-DD06-7985-FD04FDEA4A56}"/>
                  </a:ext>
                </a:extLst>
              </p:cNvPr>
              <p:cNvSpPr txBox="1"/>
              <p:nvPr/>
            </p:nvSpPr>
            <p:spPr>
              <a:xfrm>
                <a:off x="3868613" y="890061"/>
                <a:ext cx="2608385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8000" b="1" dirty="0">
                    <a:latin typeface="TH Niramit AS" panose="02000506000000020004" pitchFamily="2" charset="-34"/>
                    <a:cs typeface="TH Niramit AS" panose="02000506000000020004" pitchFamily="2" charset="-34"/>
                  </a:rPr>
                  <a:t>CO</a:t>
                </a:r>
                <a:r>
                  <a:rPr lang="en-US" sz="8000" b="1" baseline="-25000" dirty="0">
                    <a:latin typeface="TH Niramit AS" panose="02000506000000020004" pitchFamily="2" charset="-34"/>
                    <a:cs typeface="TH Niramit AS" panose="02000506000000020004" pitchFamily="2" charset="-34"/>
                  </a:rPr>
                  <a:t>3</a:t>
                </a:r>
                <a:r>
                  <a:rPr lang="en-US" sz="8000" b="1" baseline="30000" dirty="0">
                    <a:latin typeface="TH Niramit AS" panose="02000506000000020004" pitchFamily="2" charset="-34"/>
                    <a:cs typeface="TH Niramit AS" panose="02000506000000020004" pitchFamily="2" charset="-34"/>
                  </a:rPr>
                  <a:t>2-</a:t>
                </a:r>
                <a:endParaRPr lang="th-TH" sz="8000" b="1" dirty="0">
                  <a:latin typeface="TH Niramit AS" panose="02000506000000020004" pitchFamily="2" charset="-34"/>
                  <a:cs typeface="TH Niramit AS" panose="02000506000000020004" pitchFamily="2" charset="-34"/>
                </a:endParaRPr>
              </a:p>
            </p:txBody>
          </p:sp>
          <p:cxnSp>
            <p:nvCxnSpPr>
              <p:cNvPr id="54" name="ตัวเชื่อมต่อตรง 53">
                <a:extLst>
                  <a:ext uri="{FF2B5EF4-FFF2-40B4-BE49-F238E27FC236}">
                    <a16:creationId xmlns:a16="http://schemas.microsoft.com/office/drawing/2014/main" id="{C1E769E4-0182-530B-793F-079DA2B87E71}"/>
                  </a:ext>
                </a:extLst>
              </p:cNvPr>
              <p:cNvCxnSpPr/>
              <p:nvPr/>
            </p:nvCxnSpPr>
            <p:spPr>
              <a:xfrm>
                <a:off x="205154" y="3000207"/>
                <a:ext cx="2960077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5" name="ตัวเชื่อมต่อตรง 54">
                <a:extLst>
                  <a:ext uri="{FF2B5EF4-FFF2-40B4-BE49-F238E27FC236}">
                    <a16:creationId xmlns:a16="http://schemas.microsoft.com/office/drawing/2014/main" id="{B84EB1C7-39E7-CA5E-87EC-0D47FDF53CF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165231" y="2993710"/>
                <a:ext cx="3487615" cy="5853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6" name="ตัวเชื่อมต่อตรง 55">
                <a:extLst>
                  <a:ext uri="{FF2B5EF4-FFF2-40B4-BE49-F238E27FC236}">
                    <a16:creationId xmlns:a16="http://schemas.microsoft.com/office/drawing/2014/main" id="{EEEBD23F-5240-5F0D-7E2A-6D62DC58F629}"/>
                  </a:ext>
                </a:extLst>
              </p:cNvPr>
              <p:cNvCxnSpPr/>
              <p:nvPr/>
            </p:nvCxnSpPr>
            <p:spPr>
              <a:xfrm>
                <a:off x="205154" y="1663784"/>
                <a:ext cx="0" cy="1335154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7" name="ตัวเชื่อมต่อตรง 56">
                <a:extLst>
                  <a:ext uri="{FF2B5EF4-FFF2-40B4-BE49-F238E27FC236}">
                    <a16:creationId xmlns:a16="http://schemas.microsoft.com/office/drawing/2014/main" id="{45151A5F-D785-67AB-0AD1-5978F9A0E212}"/>
                  </a:ext>
                </a:extLst>
              </p:cNvPr>
              <p:cNvCxnSpPr/>
              <p:nvPr/>
            </p:nvCxnSpPr>
            <p:spPr>
              <a:xfrm>
                <a:off x="6652846" y="1669646"/>
                <a:ext cx="0" cy="1335154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8" name="ตัวเชื่อมต่อตรง 57">
                <a:extLst>
                  <a:ext uri="{FF2B5EF4-FFF2-40B4-BE49-F238E27FC236}">
                    <a16:creationId xmlns:a16="http://schemas.microsoft.com/office/drawing/2014/main" id="{A963FDAF-F413-18FF-FDE4-5DFFF8444178}"/>
                  </a:ext>
                </a:extLst>
              </p:cNvPr>
              <p:cNvCxnSpPr/>
              <p:nvPr/>
            </p:nvCxnSpPr>
            <p:spPr>
              <a:xfrm>
                <a:off x="3165231" y="1663784"/>
                <a:ext cx="0" cy="386848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9" name="ตัวเชื่อมต่อตรง 58">
                <a:extLst>
                  <a:ext uri="{FF2B5EF4-FFF2-40B4-BE49-F238E27FC236}">
                    <a16:creationId xmlns:a16="http://schemas.microsoft.com/office/drawing/2014/main" id="{99310367-0D95-7394-C84D-635018AB0A08}"/>
                  </a:ext>
                </a:extLst>
              </p:cNvPr>
              <p:cNvCxnSpPr/>
              <p:nvPr/>
            </p:nvCxnSpPr>
            <p:spPr>
              <a:xfrm>
                <a:off x="3165231" y="2618577"/>
                <a:ext cx="0" cy="386848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0" name="ตัวเชื่อมต่อตรง 59">
                <a:extLst>
                  <a:ext uri="{FF2B5EF4-FFF2-40B4-BE49-F238E27FC236}">
                    <a16:creationId xmlns:a16="http://schemas.microsoft.com/office/drawing/2014/main" id="{FAC6781C-5BB1-DC8D-D08C-2053749C4802}"/>
                  </a:ext>
                </a:extLst>
              </p:cNvPr>
              <p:cNvCxnSpPr/>
              <p:nvPr/>
            </p:nvCxnSpPr>
            <p:spPr>
              <a:xfrm>
                <a:off x="3692769" y="2050632"/>
                <a:ext cx="0" cy="567945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1" name="ตัวเชื่อมต่อตรง 60">
                <a:extLst>
                  <a:ext uri="{FF2B5EF4-FFF2-40B4-BE49-F238E27FC236}">
                    <a16:creationId xmlns:a16="http://schemas.microsoft.com/office/drawing/2014/main" id="{948E4B2D-2D8B-511C-AD4A-403C275F5FA3}"/>
                  </a:ext>
                </a:extLst>
              </p:cNvPr>
              <p:cNvCxnSpPr/>
              <p:nvPr/>
            </p:nvCxnSpPr>
            <p:spPr>
              <a:xfrm>
                <a:off x="3165231" y="2050632"/>
                <a:ext cx="527538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2" name="ตัวเชื่อมต่อตรง 61">
                <a:extLst>
                  <a:ext uri="{FF2B5EF4-FFF2-40B4-BE49-F238E27FC236}">
                    <a16:creationId xmlns:a16="http://schemas.microsoft.com/office/drawing/2014/main" id="{95BB8B76-847A-5FFA-73E8-B38A472F601E}"/>
                  </a:ext>
                </a:extLst>
              </p:cNvPr>
              <p:cNvCxnSpPr/>
              <p:nvPr/>
            </p:nvCxnSpPr>
            <p:spPr>
              <a:xfrm>
                <a:off x="3165231" y="2612710"/>
                <a:ext cx="527538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3" name="กลุ่ม 62">
            <a:extLst>
              <a:ext uri="{FF2B5EF4-FFF2-40B4-BE49-F238E27FC236}">
                <a16:creationId xmlns:a16="http://schemas.microsoft.com/office/drawing/2014/main" id="{8585735B-1CA8-7BCF-DDD4-CF53ACF2345C}"/>
              </a:ext>
            </a:extLst>
          </p:cNvPr>
          <p:cNvGrpSpPr/>
          <p:nvPr/>
        </p:nvGrpSpPr>
        <p:grpSpPr>
          <a:xfrm>
            <a:off x="205151" y="5676414"/>
            <a:ext cx="6447692" cy="2667395"/>
            <a:chOff x="205154" y="338030"/>
            <a:chExt cx="6447692" cy="2667395"/>
          </a:xfrm>
        </p:grpSpPr>
        <p:sp>
          <p:nvSpPr>
            <p:cNvPr id="64" name="สี่เหลี่ยมผืนผ้า 63">
              <a:extLst>
                <a:ext uri="{FF2B5EF4-FFF2-40B4-BE49-F238E27FC236}">
                  <a16:creationId xmlns:a16="http://schemas.microsoft.com/office/drawing/2014/main" id="{CD2A1035-5382-6E99-6081-6A472A70000A}"/>
                </a:ext>
              </a:extLst>
            </p:cNvPr>
            <p:cNvSpPr/>
            <p:nvPr/>
          </p:nvSpPr>
          <p:spPr>
            <a:xfrm>
              <a:off x="205154" y="349745"/>
              <a:ext cx="2960077" cy="132343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65" name="สี่เหลี่ยมผืนผ้า 64">
              <a:extLst>
                <a:ext uri="{FF2B5EF4-FFF2-40B4-BE49-F238E27FC236}">
                  <a16:creationId xmlns:a16="http://schemas.microsoft.com/office/drawing/2014/main" id="{C33770C7-736C-83B9-0D88-9E04AEDE03F9}"/>
                </a:ext>
              </a:extLst>
            </p:cNvPr>
            <p:cNvSpPr/>
            <p:nvPr/>
          </p:nvSpPr>
          <p:spPr>
            <a:xfrm>
              <a:off x="3692769" y="349745"/>
              <a:ext cx="2960077" cy="132992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cxnSp>
          <p:nvCxnSpPr>
            <p:cNvPr id="66" name="ตัวเชื่อมต่อตรง 65">
              <a:extLst>
                <a:ext uri="{FF2B5EF4-FFF2-40B4-BE49-F238E27FC236}">
                  <a16:creationId xmlns:a16="http://schemas.microsoft.com/office/drawing/2014/main" id="{7A6CD3E4-D988-9375-6BC4-AE3F546861B9}"/>
                </a:ext>
              </a:extLst>
            </p:cNvPr>
            <p:cNvCxnSpPr/>
            <p:nvPr/>
          </p:nvCxnSpPr>
          <p:spPr>
            <a:xfrm>
              <a:off x="205154" y="349745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ตัวเชื่อมต่อตรง 66">
              <a:extLst>
                <a:ext uri="{FF2B5EF4-FFF2-40B4-BE49-F238E27FC236}">
                  <a16:creationId xmlns:a16="http://schemas.microsoft.com/office/drawing/2014/main" id="{ABAD2F6C-B1D1-DFF4-1EA5-2FFDB60E3013}"/>
                </a:ext>
              </a:extLst>
            </p:cNvPr>
            <p:cNvCxnSpPr>
              <a:cxnSpLocks/>
            </p:cNvCxnSpPr>
            <p:nvPr/>
          </p:nvCxnSpPr>
          <p:spPr>
            <a:xfrm>
              <a:off x="3165231" y="350370"/>
              <a:ext cx="3487615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8" name="ตัวเชื่อมต่อตรง 67">
              <a:extLst>
                <a:ext uri="{FF2B5EF4-FFF2-40B4-BE49-F238E27FC236}">
                  <a16:creationId xmlns:a16="http://schemas.microsoft.com/office/drawing/2014/main" id="{93DBD3DC-3875-8C47-D6E7-69C676B7DD07}"/>
                </a:ext>
              </a:extLst>
            </p:cNvPr>
            <p:cNvCxnSpPr/>
            <p:nvPr/>
          </p:nvCxnSpPr>
          <p:spPr>
            <a:xfrm>
              <a:off x="205154" y="338030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9" name="ตัวเชื่อมต่อตรง 68">
              <a:extLst>
                <a:ext uri="{FF2B5EF4-FFF2-40B4-BE49-F238E27FC236}">
                  <a16:creationId xmlns:a16="http://schemas.microsoft.com/office/drawing/2014/main" id="{EE075221-F024-38B7-AE1B-3D0176A77780}"/>
                </a:ext>
              </a:extLst>
            </p:cNvPr>
            <p:cNvCxnSpPr/>
            <p:nvPr/>
          </p:nvCxnSpPr>
          <p:spPr>
            <a:xfrm>
              <a:off x="6652846" y="343892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0" name="ตัวเชื่อมต่อตรง 69">
              <a:extLst>
                <a:ext uri="{FF2B5EF4-FFF2-40B4-BE49-F238E27FC236}">
                  <a16:creationId xmlns:a16="http://schemas.microsoft.com/office/drawing/2014/main" id="{BAE5808B-BB73-6962-F75E-DD2A484DAD65}"/>
                </a:ext>
              </a:extLst>
            </p:cNvPr>
            <p:cNvCxnSpPr/>
            <p:nvPr/>
          </p:nvCxnSpPr>
          <p:spPr>
            <a:xfrm>
              <a:off x="3165231" y="338030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71" name="กลุ่ม 70">
              <a:extLst>
                <a:ext uri="{FF2B5EF4-FFF2-40B4-BE49-F238E27FC236}">
                  <a16:creationId xmlns:a16="http://schemas.microsoft.com/office/drawing/2014/main" id="{7D1B9BEC-0CA1-2B2D-D664-C940045C77A0}"/>
                </a:ext>
              </a:extLst>
            </p:cNvPr>
            <p:cNvGrpSpPr/>
            <p:nvPr/>
          </p:nvGrpSpPr>
          <p:grpSpPr>
            <a:xfrm>
              <a:off x="205154" y="724878"/>
              <a:ext cx="6447692" cy="2280547"/>
              <a:chOff x="205154" y="724878"/>
              <a:chExt cx="6447692" cy="2280547"/>
            </a:xfrm>
          </p:grpSpPr>
          <p:sp>
            <p:nvSpPr>
              <p:cNvPr id="72" name="กล่องข้อความ 71">
                <a:extLst>
                  <a:ext uri="{FF2B5EF4-FFF2-40B4-BE49-F238E27FC236}">
                    <a16:creationId xmlns:a16="http://schemas.microsoft.com/office/drawing/2014/main" id="{CC3D4F53-5EA5-571A-AAA3-17700E6BDA03}"/>
                  </a:ext>
                </a:extLst>
              </p:cNvPr>
              <p:cNvSpPr txBox="1"/>
              <p:nvPr/>
            </p:nvSpPr>
            <p:spPr>
              <a:xfrm>
                <a:off x="380998" y="890061"/>
                <a:ext cx="2608385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8000" b="1" dirty="0">
                    <a:latin typeface="TH Niramit AS" panose="02000506000000020004" pitchFamily="2" charset="-34"/>
                    <a:cs typeface="TH Niramit AS" panose="02000506000000020004" pitchFamily="2" charset="-34"/>
                  </a:rPr>
                  <a:t>Ba</a:t>
                </a:r>
                <a:r>
                  <a:rPr lang="en-US" sz="8000" b="1" baseline="30000" dirty="0">
                    <a:latin typeface="TH Niramit AS" panose="02000506000000020004" pitchFamily="2" charset="-34"/>
                    <a:cs typeface="TH Niramit AS" panose="02000506000000020004" pitchFamily="2" charset="-34"/>
                  </a:rPr>
                  <a:t>2+</a:t>
                </a:r>
                <a:endParaRPr lang="th-TH" sz="8000" b="1" dirty="0">
                  <a:latin typeface="TH Niramit AS" panose="02000506000000020004" pitchFamily="2" charset="-34"/>
                  <a:cs typeface="TH Niramit AS" panose="02000506000000020004" pitchFamily="2" charset="-34"/>
                </a:endParaRPr>
              </a:p>
            </p:txBody>
          </p:sp>
          <p:cxnSp>
            <p:nvCxnSpPr>
              <p:cNvPr id="73" name="ตัวเชื่อมต่อตรง 72">
                <a:extLst>
                  <a:ext uri="{FF2B5EF4-FFF2-40B4-BE49-F238E27FC236}">
                    <a16:creationId xmlns:a16="http://schemas.microsoft.com/office/drawing/2014/main" id="{6A1D9DFE-2E1F-050B-7588-9E1F5188AD41}"/>
                  </a:ext>
                </a:extLst>
              </p:cNvPr>
              <p:cNvCxnSpPr/>
              <p:nvPr/>
            </p:nvCxnSpPr>
            <p:spPr>
              <a:xfrm>
                <a:off x="3165231" y="1292823"/>
                <a:ext cx="0" cy="386848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4" name="ตัวเชื่อมต่อตรง 73">
                <a:extLst>
                  <a:ext uri="{FF2B5EF4-FFF2-40B4-BE49-F238E27FC236}">
                    <a16:creationId xmlns:a16="http://schemas.microsoft.com/office/drawing/2014/main" id="{5F9B2C48-FFC5-CD5F-4AEA-386465C3E815}"/>
                  </a:ext>
                </a:extLst>
              </p:cNvPr>
              <p:cNvCxnSpPr/>
              <p:nvPr/>
            </p:nvCxnSpPr>
            <p:spPr>
              <a:xfrm>
                <a:off x="3692769" y="724878"/>
                <a:ext cx="0" cy="567945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5" name="ตัวเชื่อมต่อตรง 74">
                <a:extLst>
                  <a:ext uri="{FF2B5EF4-FFF2-40B4-BE49-F238E27FC236}">
                    <a16:creationId xmlns:a16="http://schemas.microsoft.com/office/drawing/2014/main" id="{57041716-E011-D0C5-F0AD-7BE574A7210E}"/>
                  </a:ext>
                </a:extLst>
              </p:cNvPr>
              <p:cNvCxnSpPr/>
              <p:nvPr/>
            </p:nvCxnSpPr>
            <p:spPr>
              <a:xfrm>
                <a:off x="3165231" y="724878"/>
                <a:ext cx="527538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6" name="ตัวเชื่อมต่อตรง 75">
                <a:extLst>
                  <a:ext uri="{FF2B5EF4-FFF2-40B4-BE49-F238E27FC236}">
                    <a16:creationId xmlns:a16="http://schemas.microsoft.com/office/drawing/2014/main" id="{3001CA54-1E1B-FAA3-0FD4-EB995C3F37FB}"/>
                  </a:ext>
                </a:extLst>
              </p:cNvPr>
              <p:cNvCxnSpPr/>
              <p:nvPr/>
            </p:nvCxnSpPr>
            <p:spPr>
              <a:xfrm>
                <a:off x="3165231" y="1286956"/>
                <a:ext cx="527538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77" name="สี่เหลี่ยมผืนผ้า 76">
                <a:extLst>
                  <a:ext uri="{FF2B5EF4-FFF2-40B4-BE49-F238E27FC236}">
                    <a16:creationId xmlns:a16="http://schemas.microsoft.com/office/drawing/2014/main" id="{BFF53A3A-E553-E5A5-AD0C-DF26E08DE9B2}"/>
                  </a:ext>
                </a:extLst>
              </p:cNvPr>
              <p:cNvSpPr/>
              <p:nvPr/>
            </p:nvSpPr>
            <p:spPr>
              <a:xfrm>
                <a:off x="3692769" y="1675499"/>
                <a:ext cx="2960077" cy="132992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th-TH"/>
              </a:p>
            </p:txBody>
          </p:sp>
          <p:sp>
            <p:nvSpPr>
              <p:cNvPr id="78" name="กล่องข้อความ 77">
                <a:extLst>
                  <a:ext uri="{FF2B5EF4-FFF2-40B4-BE49-F238E27FC236}">
                    <a16:creationId xmlns:a16="http://schemas.microsoft.com/office/drawing/2014/main" id="{B7D5258C-888E-3479-1E73-D2EF73B91428}"/>
                  </a:ext>
                </a:extLst>
              </p:cNvPr>
              <p:cNvSpPr txBox="1"/>
              <p:nvPr/>
            </p:nvSpPr>
            <p:spPr>
              <a:xfrm>
                <a:off x="3868613" y="890061"/>
                <a:ext cx="2608385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8000" b="1" dirty="0">
                    <a:latin typeface="TH Niramit AS" panose="02000506000000020004" pitchFamily="2" charset="-34"/>
                    <a:cs typeface="TH Niramit AS" panose="02000506000000020004" pitchFamily="2" charset="-34"/>
                  </a:rPr>
                  <a:t>HPO</a:t>
                </a:r>
                <a:r>
                  <a:rPr lang="en-US" sz="8000" b="1" baseline="-25000" dirty="0">
                    <a:latin typeface="TH Niramit AS" panose="02000506000000020004" pitchFamily="2" charset="-34"/>
                    <a:cs typeface="TH Niramit AS" panose="02000506000000020004" pitchFamily="2" charset="-34"/>
                  </a:rPr>
                  <a:t>4</a:t>
                </a:r>
                <a:r>
                  <a:rPr lang="en-US" sz="8000" b="1" baseline="30000" dirty="0">
                    <a:latin typeface="TH Niramit AS" panose="02000506000000020004" pitchFamily="2" charset="-34"/>
                    <a:cs typeface="TH Niramit AS" panose="02000506000000020004" pitchFamily="2" charset="-34"/>
                  </a:rPr>
                  <a:t>2-</a:t>
                </a:r>
                <a:endParaRPr lang="th-TH" sz="8000" b="1" dirty="0">
                  <a:latin typeface="TH Niramit AS" panose="02000506000000020004" pitchFamily="2" charset="-34"/>
                  <a:cs typeface="TH Niramit AS" panose="02000506000000020004" pitchFamily="2" charset="-34"/>
                </a:endParaRPr>
              </a:p>
            </p:txBody>
          </p:sp>
          <p:cxnSp>
            <p:nvCxnSpPr>
              <p:cNvPr id="79" name="ตัวเชื่อมต่อตรง 78">
                <a:extLst>
                  <a:ext uri="{FF2B5EF4-FFF2-40B4-BE49-F238E27FC236}">
                    <a16:creationId xmlns:a16="http://schemas.microsoft.com/office/drawing/2014/main" id="{396C87C1-1484-C362-C93A-93116F08A350}"/>
                  </a:ext>
                </a:extLst>
              </p:cNvPr>
              <p:cNvCxnSpPr/>
              <p:nvPr/>
            </p:nvCxnSpPr>
            <p:spPr>
              <a:xfrm>
                <a:off x="205154" y="3000207"/>
                <a:ext cx="2960077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0" name="ตัวเชื่อมต่อตรง 79">
                <a:extLst>
                  <a:ext uri="{FF2B5EF4-FFF2-40B4-BE49-F238E27FC236}">
                    <a16:creationId xmlns:a16="http://schemas.microsoft.com/office/drawing/2014/main" id="{CA3ECE47-C91D-896A-04D7-A9F7B8F04D2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165231" y="2993710"/>
                <a:ext cx="3487615" cy="5853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1" name="ตัวเชื่อมต่อตรง 80">
                <a:extLst>
                  <a:ext uri="{FF2B5EF4-FFF2-40B4-BE49-F238E27FC236}">
                    <a16:creationId xmlns:a16="http://schemas.microsoft.com/office/drawing/2014/main" id="{2FE0817F-AFF9-F815-7858-5F705B7FC54A}"/>
                  </a:ext>
                </a:extLst>
              </p:cNvPr>
              <p:cNvCxnSpPr/>
              <p:nvPr/>
            </p:nvCxnSpPr>
            <p:spPr>
              <a:xfrm>
                <a:off x="205154" y="1663784"/>
                <a:ext cx="0" cy="1335154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2" name="ตัวเชื่อมต่อตรง 81">
                <a:extLst>
                  <a:ext uri="{FF2B5EF4-FFF2-40B4-BE49-F238E27FC236}">
                    <a16:creationId xmlns:a16="http://schemas.microsoft.com/office/drawing/2014/main" id="{8285B609-1A09-8A26-728D-BB6975768FF1}"/>
                  </a:ext>
                </a:extLst>
              </p:cNvPr>
              <p:cNvCxnSpPr/>
              <p:nvPr/>
            </p:nvCxnSpPr>
            <p:spPr>
              <a:xfrm>
                <a:off x="6652846" y="1669646"/>
                <a:ext cx="0" cy="1335154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3" name="ตัวเชื่อมต่อตรง 82">
                <a:extLst>
                  <a:ext uri="{FF2B5EF4-FFF2-40B4-BE49-F238E27FC236}">
                    <a16:creationId xmlns:a16="http://schemas.microsoft.com/office/drawing/2014/main" id="{942F36E4-82EA-11EA-DAA1-AB5AED1E2F13}"/>
                  </a:ext>
                </a:extLst>
              </p:cNvPr>
              <p:cNvCxnSpPr/>
              <p:nvPr/>
            </p:nvCxnSpPr>
            <p:spPr>
              <a:xfrm>
                <a:off x="3165231" y="1663784"/>
                <a:ext cx="0" cy="386848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4" name="ตัวเชื่อมต่อตรง 83">
                <a:extLst>
                  <a:ext uri="{FF2B5EF4-FFF2-40B4-BE49-F238E27FC236}">
                    <a16:creationId xmlns:a16="http://schemas.microsoft.com/office/drawing/2014/main" id="{859D2B56-F396-E963-87C7-510E3C19A7CC}"/>
                  </a:ext>
                </a:extLst>
              </p:cNvPr>
              <p:cNvCxnSpPr/>
              <p:nvPr/>
            </p:nvCxnSpPr>
            <p:spPr>
              <a:xfrm>
                <a:off x="3165231" y="2618577"/>
                <a:ext cx="0" cy="386848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5" name="ตัวเชื่อมต่อตรง 84">
                <a:extLst>
                  <a:ext uri="{FF2B5EF4-FFF2-40B4-BE49-F238E27FC236}">
                    <a16:creationId xmlns:a16="http://schemas.microsoft.com/office/drawing/2014/main" id="{66205AC7-D80C-E4A7-CA17-E90FC036E878}"/>
                  </a:ext>
                </a:extLst>
              </p:cNvPr>
              <p:cNvCxnSpPr/>
              <p:nvPr/>
            </p:nvCxnSpPr>
            <p:spPr>
              <a:xfrm>
                <a:off x="3692769" y="2050632"/>
                <a:ext cx="0" cy="567945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6" name="ตัวเชื่อมต่อตรง 85">
                <a:extLst>
                  <a:ext uri="{FF2B5EF4-FFF2-40B4-BE49-F238E27FC236}">
                    <a16:creationId xmlns:a16="http://schemas.microsoft.com/office/drawing/2014/main" id="{A905724B-478F-3532-BC0B-9356C8139333}"/>
                  </a:ext>
                </a:extLst>
              </p:cNvPr>
              <p:cNvCxnSpPr/>
              <p:nvPr/>
            </p:nvCxnSpPr>
            <p:spPr>
              <a:xfrm>
                <a:off x="3165231" y="2050632"/>
                <a:ext cx="527538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7" name="ตัวเชื่อมต่อตรง 86">
                <a:extLst>
                  <a:ext uri="{FF2B5EF4-FFF2-40B4-BE49-F238E27FC236}">
                    <a16:creationId xmlns:a16="http://schemas.microsoft.com/office/drawing/2014/main" id="{3BD36EB4-CF30-10F4-D6EC-76B930608A10}"/>
                  </a:ext>
                </a:extLst>
              </p:cNvPr>
              <p:cNvCxnSpPr/>
              <p:nvPr/>
            </p:nvCxnSpPr>
            <p:spPr>
              <a:xfrm>
                <a:off x="3165231" y="2612710"/>
                <a:ext cx="527538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436500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" name="กลุ่ม 52">
            <a:extLst>
              <a:ext uri="{FF2B5EF4-FFF2-40B4-BE49-F238E27FC236}">
                <a16:creationId xmlns:a16="http://schemas.microsoft.com/office/drawing/2014/main" id="{F67095BD-430B-A287-C5B5-5C1281720A72}"/>
              </a:ext>
            </a:extLst>
          </p:cNvPr>
          <p:cNvGrpSpPr/>
          <p:nvPr/>
        </p:nvGrpSpPr>
        <p:grpSpPr>
          <a:xfrm>
            <a:off x="205154" y="235470"/>
            <a:ext cx="6447692" cy="3991599"/>
            <a:chOff x="205154" y="235470"/>
            <a:chExt cx="6447692" cy="3991599"/>
          </a:xfrm>
        </p:grpSpPr>
        <p:sp>
          <p:nvSpPr>
            <p:cNvPr id="5" name="สี่เหลี่ยมผืนผ้า 4">
              <a:extLst>
                <a:ext uri="{FF2B5EF4-FFF2-40B4-BE49-F238E27FC236}">
                  <a16:creationId xmlns:a16="http://schemas.microsoft.com/office/drawing/2014/main" id="{7A208DC0-1CFF-5834-C8D0-E9A6461C4B3B}"/>
                </a:ext>
              </a:extLst>
            </p:cNvPr>
            <p:cNvSpPr/>
            <p:nvPr/>
          </p:nvSpPr>
          <p:spPr>
            <a:xfrm>
              <a:off x="205154" y="247185"/>
              <a:ext cx="2960077" cy="132343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6" name="สี่เหลี่ยมผืนผ้า 5">
              <a:extLst>
                <a:ext uri="{FF2B5EF4-FFF2-40B4-BE49-F238E27FC236}">
                  <a16:creationId xmlns:a16="http://schemas.microsoft.com/office/drawing/2014/main" id="{7C015148-25A9-3AE9-BA02-845523421F96}"/>
                </a:ext>
              </a:extLst>
            </p:cNvPr>
            <p:cNvSpPr/>
            <p:nvPr/>
          </p:nvSpPr>
          <p:spPr>
            <a:xfrm>
              <a:off x="3692769" y="247185"/>
              <a:ext cx="2960077" cy="132992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8" name="กล่องข้อความ 7">
              <a:extLst>
                <a:ext uri="{FF2B5EF4-FFF2-40B4-BE49-F238E27FC236}">
                  <a16:creationId xmlns:a16="http://schemas.microsoft.com/office/drawing/2014/main" id="{A9A52C71-D373-EBBF-87A4-BCC2BC90E7CF}"/>
                </a:ext>
              </a:extLst>
            </p:cNvPr>
            <p:cNvSpPr txBox="1"/>
            <p:nvPr/>
          </p:nvSpPr>
          <p:spPr>
            <a:xfrm>
              <a:off x="3868614" y="1596284"/>
              <a:ext cx="260838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PO</a:t>
              </a:r>
              <a:r>
                <a:rPr lang="en-US" sz="8000" b="1" baseline="-25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4</a:t>
              </a:r>
              <a:r>
                <a:rPr lang="en-US" sz="8000" b="1" baseline="30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3-</a:t>
              </a:r>
              <a:endParaRPr lang="th-TH" sz="8000" b="1" dirty="0">
                <a:latin typeface="TH Niramit AS" panose="02000506000000020004" pitchFamily="2" charset="-34"/>
                <a:cs typeface="TH Niramit AS" panose="02000506000000020004" pitchFamily="2" charset="-34"/>
              </a:endParaRPr>
            </a:p>
          </p:txBody>
        </p:sp>
        <p:cxnSp>
          <p:nvCxnSpPr>
            <p:cNvPr id="9" name="ตัวเชื่อมต่อตรง 8">
              <a:extLst>
                <a:ext uri="{FF2B5EF4-FFF2-40B4-BE49-F238E27FC236}">
                  <a16:creationId xmlns:a16="http://schemas.microsoft.com/office/drawing/2014/main" id="{F4589E62-582F-5B48-2860-62ECEA794ED3}"/>
                </a:ext>
              </a:extLst>
            </p:cNvPr>
            <p:cNvCxnSpPr/>
            <p:nvPr/>
          </p:nvCxnSpPr>
          <p:spPr>
            <a:xfrm>
              <a:off x="205154" y="247185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ตัวเชื่อมต่อตรง 9">
              <a:extLst>
                <a:ext uri="{FF2B5EF4-FFF2-40B4-BE49-F238E27FC236}">
                  <a16:creationId xmlns:a16="http://schemas.microsoft.com/office/drawing/2014/main" id="{6B0D59EC-E1F9-D6CA-3C32-68E3D005C6BA}"/>
                </a:ext>
              </a:extLst>
            </p:cNvPr>
            <p:cNvCxnSpPr>
              <a:cxnSpLocks/>
            </p:cNvCxnSpPr>
            <p:nvPr/>
          </p:nvCxnSpPr>
          <p:spPr>
            <a:xfrm>
              <a:off x="3165231" y="247810"/>
              <a:ext cx="3487615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ตัวเชื่อมต่อตรง 12">
              <a:extLst>
                <a:ext uri="{FF2B5EF4-FFF2-40B4-BE49-F238E27FC236}">
                  <a16:creationId xmlns:a16="http://schemas.microsoft.com/office/drawing/2014/main" id="{98AA637B-6852-807E-74D1-0FAE20619EFE}"/>
                </a:ext>
              </a:extLst>
            </p:cNvPr>
            <p:cNvCxnSpPr/>
            <p:nvPr/>
          </p:nvCxnSpPr>
          <p:spPr>
            <a:xfrm>
              <a:off x="205154" y="235470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ตัวเชื่อมต่อตรง 13">
              <a:extLst>
                <a:ext uri="{FF2B5EF4-FFF2-40B4-BE49-F238E27FC236}">
                  <a16:creationId xmlns:a16="http://schemas.microsoft.com/office/drawing/2014/main" id="{3447834D-9939-9CA6-5B6A-A725437811CF}"/>
                </a:ext>
              </a:extLst>
            </p:cNvPr>
            <p:cNvCxnSpPr/>
            <p:nvPr/>
          </p:nvCxnSpPr>
          <p:spPr>
            <a:xfrm>
              <a:off x="6652846" y="241332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ตัวเชื่อมต่อตรง 14">
              <a:extLst>
                <a:ext uri="{FF2B5EF4-FFF2-40B4-BE49-F238E27FC236}">
                  <a16:creationId xmlns:a16="http://schemas.microsoft.com/office/drawing/2014/main" id="{4E6464BC-F59B-D2F3-977A-23AC065E59E0}"/>
                </a:ext>
              </a:extLst>
            </p:cNvPr>
            <p:cNvCxnSpPr/>
            <p:nvPr/>
          </p:nvCxnSpPr>
          <p:spPr>
            <a:xfrm>
              <a:off x="3165231" y="235470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ตัวเชื่อมต่อตรง 15">
              <a:extLst>
                <a:ext uri="{FF2B5EF4-FFF2-40B4-BE49-F238E27FC236}">
                  <a16:creationId xmlns:a16="http://schemas.microsoft.com/office/drawing/2014/main" id="{BD8D04CE-E064-6771-93F9-59BC4EC48236}"/>
                </a:ext>
              </a:extLst>
            </p:cNvPr>
            <p:cNvCxnSpPr/>
            <p:nvPr/>
          </p:nvCxnSpPr>
          <p:spPr>
            <a:xfrm>
              <a:off x="3165231" y="1190263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ตัวเชื่อมต่อตรง 16">
              <a:extLst>
                <a:ext uri="{FF2B5EF4-FFF2-40B4-BE49-F238E27FC236}">
                  <a16:creationId xmlns:a16="http://schemas.microsoft.com/office/drawing/2014/main" id="{DFD9A15B-547D-B8AE-7116-F069ABFA2F62}"/>
                </a:ext>
              </a:extLst>
            </p:cNvPr>
            <p:cNvCxnSpPr/>
            <p:nvPr/>
          </p:nvCxnSpPr>
          <p:spPr>
            <a:xfrm>
              <a:off x="3692769" y="622318"/>
              <a:ext cx="0" cy="56794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ตัวเชื่อมต่อตรง 17">
              <a:extLst>
                <a:ext uri="{FF2B5EF4-FFF2-40B4-BE49-F238E27FC236}">
                  <a16:creationId xmlns:a16="http://schemas.microsoft.com/office/drawing/2014/main" id="{CA10E2B3-4A0B-BD43-57F3-3676DB628964}"/>
                </a:ext>
              </a:extLst>
            </p:cNvPr>
            <p:cNvCxnSpPr/>
            <p:nvPr/>
          </p:nvCxnSpPr>
          <p:spPr>
            <a:xfrm>
              <a:off x="3165231" y="622318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ตัวเชื่อมต่อตรง 18">
              <a:extLst>
                <a:ext uri="{FF2B5EF4-FFF2-40B4-BE49-F238E27FC236}">
                  <a16:creationId xmlns:a16="http://schemas.microsoft.com/office/drawing/2014/main" id="{E04C1371-AC3E-1D54-4BF5-AB7AC8A3CAF9}"/>
                </a:ext>
              </a:extLst>
            </p:cNvPr>
            <p:cNvCxnSpPr/>
            <p:nvPr/>
          </p:nvCxnSpPr>
          <p:spPr>
            <a:xfrm>
              <a:off x="3165231" y="1184396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2" name="สี่เหลี่ยมผืนผ้า 21">
              <a:extLst>
                <a:ext uri="{FF2B5EF4-FFF2-40B4-BE49-F238E27FC236}">
                  <a16:creationId xmlns:a16="http://schemas.microsoft.com/office/drawing/2014/main" id="{88A69402-5513-F95C-5E1D-968EFA020A35}"/>
                </a:ext>
              </a:extLst>
            </p:cNvPr>
            <p:cNvSpPr/>
            <p:nvPr/>
          </p:nvSpPr>
          <p:spPr>
            <a:xfrm>
              <a:off x="3692769" y="1571856"/>
              <a:ext cx="2960077" cy="132992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cxnSp>
          <p:nvCxnSpPr>
            <p:cNvPr id="29" name="ตัวเชื่อมต่อตรง 28">
              <a:extLst>
                <a:ext uri="{FF2B5EF4-FFF2-40B4-BE49-F238E27FC236}">
                  <a16:creationId xmlns:a16="http://schemas.microsoft.com/office/drawing/2014/main" id="{2072098C-141F-D332-803B-3CC625B0DC6B}"/>
                </a:ext>
              </a:extLst>
            </p:cNvPr>
            <p:cNvCxnSpPr/>
            <p:nvPr/>
          </p:nvCxnSpPr>
          <p:spPr>
            <a:xfrm>
              <a:off x="205154" y="1560141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ตัวเชื่อมต่อตรง 29">
              <a:extLst>
                <a:ext uri="{FF2B5EF4-FFF2-40B4-BE49-F238E27FC236}">
                  <a16:creationId xmlns:a16="http://schemas.microsoft.com/office/drawing/2014/main" id="{305F303C-03DA-94CC-529C-35EDD0F95769}"/>
                </a:ext>
              </a:extLst>
            </p:cNvPr>
            <p:cNvCxnSpPr/>
            <p:nvPr/>
          </p:nvCxnSpPr>
          <p:spPr>
            <a:xfrm>
              <a:off x="6652846" y="1566003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ตัวเชื่อมต่อตรง 30">
              <a:extLst>
                <a:ext uri="{FF2B5EF4-FFF2-40B4-BE49-F238E27FC236}">
                  <a16:creationId xmlns:a16="http://schemas.microsoft.com/office/drawing/2014/main" id="{2122EB51-E0BD-5492-06F5-C22C5ABF3989}"/>
                </a:ext>
              </a:extLst>
            </p:cNvPr>
            <p:cNvCxnSpPr/>
            <p:nvPr/>
          </p:nvCxnSpPr>
          <p:spPr>
            <a:xfrm>
              <a:off x="3165231" y="1560141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ตัวเชื่อมต่อตรง 31">
              <a:extLst>
                <a:ext uri="{FF2B5EF4-FFF2-40B4-BE49-F238E27FC236}">
                  <a16:creationId xmlns:a16="http://schemas.microsoft.com/office/drawing/2014/main" id="{44F9BDF6-0C2B-627A-AE00-F7A0A8BEA854}"/>
                </a:ext>
              </a:extLst>
            </p:cNvPr>
            <p:cNvCxnSpPr/>
            <p:nvPr/>
          </p:nvCxnSpPr>
          <p:spPr>
            <a:xfrm>
              <a:off x="3165231" y="2514934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ตัวเชื่อมต่อตรง 32">
              <a:extLst>
                <a:ext uri="{FF2B5EF4-FFF2-40B4-BE49-F238E27FC236}">
                  <a16:creationId xmlns:a16="http://schemas.microsoft.com/office/drawing/2014/main" id="{02456860-347E-A742-3BB7-D63E51F5469C}"/>
                </a:ext>
              </a:extLst>
            </p:cNvPr>
            <p:cNvCxnSpPr/>
            <p:nvPr/>
          </p:nvCxnSpPr>
          <p:spPr>
            <a:xfrm>
              <a:off x="3692769" y="1946989"/>
              <a:ext cx="0" cy="56794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ตัวเชื่อมต่อตรง 33">
              <a:extLst>
                <a:ext uri="{FF2B5EF4-FFF2-40B4-BE49-F238E27FC236}">
                  <a16:creationId xmlns:a16="http://schemas.microsoft.com/office/drawing/2014/main" id="{F539CD4F-6EC0-575C-7844-689D628F98BC}"/>
                </a:ext>
              </a:extLst>
            </p:cNvPr>
            <p:cNvCxnSpPr/>
            <p:nvPr/>
          </p:nvCxnSpPr>
          <p:spPr>
            <a:xfrm>
              <a:off x="3165231" y="1946989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ตัวเชื่อมต่อตรง 34">
              <a:extLst>
                <a:ext uri="{FF2B5EF4-FFF2-40B4-BE49-F238E27FC236}">
                  <a16:creationId xmlns:a16="http://schemas.microsoft.com/office/drawing/2014/main" id="{72C8EECE-AB7A-BE1F-7B7A-8C0AA878AB37}"/>
                </a:ext>
              </a:extLst>
            </p:cNvPr>
            <p:cNvCxnSpPr/>
            <p:nvPr/>
          </p:nvCxnSpPr>
          <p:spPr>
            <a:xfrm>
              <a:off x="3165231" y="2509067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7" name="สี่เหลี่ยมผืนผ้า 36">
              <a:extLst>
                <a:ext uri="{FF2B5EF4-FFF2-40B4-BE49-F238E27FC236}">
                  <a16:creationId xmlns:a16="http://schemas.microsoft.com/office/drawing/2014/main" id="{5BB1AAD3-2CBC-6D55-FECA-0388DA60ABD4}"/>
                </a:ext>
              </a:extLst>
            </p:cNvPr>
            <p:cNvSpPr/>
            <p:nvPr/>
          </p:nvSpPr>
          <p:spPr>
            <a:xfrm>
              <a:off x="205154" y="2897143"/>
              <a:ext cx="2960077" cy="132343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38" name="สี่เหลี่ยมผืนผ้า 37">
              <a:extLst>
                <a:ext uri="{FF2B5EF4-FFF2-40B4-BE49-F238E27FC236}">
                  <a16:creationId xmlns:a16="http://schemas.microsoft.com/office/drawing/2014/main" id="{22336629-5EF6-BD18-4C10-544659387AEF}"/>
                </a:ext>
              </a:extLst>
            </p:cNvPr>
            <p:cNvSpPr/>
            <p:nvPr/>
          </p:nvSpPr>
          <p:spPr>
            <a:xfrm>
              <a:off x="3692769" y="2897143"/>
              <a:ext cx="2960077" cy="132992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cxnSp>
          <p:nvCxnSpPr>
            <p:cNvPr id="43" name="ตัวเชื่อมต่อตรง 42">
              <a:extLst>
                <a:ext uri="{FF2B5EF4-FFF2-40B4-BE49-F238E27FC236}">
                  <a16:creationId xmlns:a16="http://schemas.microsoft.com/office/drawing/2014/main" id="{60836808-FE6C-C87C-0397-B8B8BE3A3406}"/>
                </a:ext>
              </a:extLst>
            </p:cNvPr>
            <p:cNvCxnSpPr/>
            <p:nvPr/>
          </p:nvCxnSpPr>
          <p:spPr>
            <a:xfrm>
              <a:off x="205154" y="4221851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ตัวเชื่อมต่อตรง 43">
              <a:extLst>
                <a:ext uri="{FF2B5EF4-FFF2-40B4-BE49-F238E27FC236}">
                  <a16:creationId xmlns:a16="http://schemas.microsoft.com/office/drawing/2014/main" id="{53D70E6C-CD1A-F55D-98F5-D8B986E84D7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65231" y="4215354"/>
              <a:ext cx="3487615" cy="585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ตัวเชื่อมต่อตรง 44">
              <a:extLst>
                <a:ext uri="{FF2B5EF4-FFF2-40B4-BE49-F238E27FC236}">
                  <a16:creationId xmlns:a16="http://schemas.microsoft.com/office/drawing/2014/main" id="{3B685B1A-8B36-ABA3-FEF2-6923ABAB0096}"/>
                </a:ext>
              </a:extLst>
            </p:cNvPr>
            <p:cNvCxnSpPr/>
            <p:nvPr/>
          </p:nvCxnSpPr>
          <p:spPr>
            <a:xfrm>
              <a:off x="205154" y="2885428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ตัวเชื่อมต่อตรง 45">
              <a:extLst>
                <a:ext uri="{FF2B5EF4-FFF2-40B4-BE49-F238E27FC236}">
                  <a16:creationId xmlns:a16="http://schemas.microsoft.com/office/drawing/2014/main" id="{4D6B41DF-F828-B7FF-858F-C0ECFFD8ED59}"/>
                </a:ext>
              </a:extLst>
            </p:cNvPr>
            <p:cNvCxnSpPr/>
            <p:nvPr/>
          </p:nvCxnSpPr>
          <p:spPr>
            <a:xfrm>
              <a:off x="6652846" y="2891290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ตัวเชื่อมต่อตรง 46">
              <a:extLst>
                <a:ext uri="{FF2B5EF4-FFF2-40B4-BE49-F238E27FC236}">
                  <a16:creationId xmlns:a16="http://schemas.microsoft.com/office/drawing/2014/main" id="{C024D137-A0B1-794A-DD35-171C33D65C12}"/>
                </a:ext>
              </a:extLst>
            </p:cNvPr>
            <p:cNvCxnSpPr/>
            <p:nvPr/>
          </p:nvCxnSpPr>
          <p:spPr>
            <a:xfrm>
              <a:off x="3165231" y="2885428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ตัวเชื่อมต่อตรง 47">
              <a:extLst>
                <a:ext uri="{FF2B5EF4-FFF2-40B4-BE49-F238E27FC236}">
                  <a16:creationId xmlns:a16="http://schemas.microsoft.com/office/drawing/2014/main" id="{E98BD1A6-A989-368F-2F65-D68D5A924D96}"/>
                </a:ext>
              </a:extLst>
            </p:cNvPr>
            <p:cNvCxnSpPr/>
            <p:nvPr/>
          </p:nvCxnSpPr>
          <p:spPr>
            <a:xfrm>
              <a:off x="3165231" y="3840221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ตัวเชื่อมต่อตรง 48">
              <a:extLst>
                <a:ext uri="{FF2B5EF4-FFF2-40B4-BE49-F238E27FC236}">
                  <a16:creationId xmlns:a16="http://schemas.microsoft.com/office/drawing/2014/main" id="{386CD524-B3C9-2FEF-1A69-0EF16CA50FD3}"/>
                </a:ext>
              </a:extLst>
            </p:cNvPr>
            <p:cNvCxnSpPr/>
            <p:nvPr/>
          </p:nvCxnSpPr>
          <p:spPr>
            <a:xfrm>
              <a:off x="3692769" y="3272276"/>
              <a:ext cx="0" cy="56794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ตัวเชื่อมต่อตรง 49">
              <a:extLst>
                <a:ext uri="{FF2B5EF4-FFF2-40B4-BE49-F238E27FC236}">
                  <a16:creationId xmlns:a16="http://schemas.microsoft.com/office/drawing/2014/main" id="{7B8DCBE6-87CD-7C55-90D2-F01143BBC1BC}"/>
                </a:ext>
              </a:extLst>
            </p:cNvPr>
            <p:cNvCxnSpPr/>
            <p:nvPr/>
          </p:nvCxnSpPr>
          <p:spPr>
            <a:xfrm>
              <a:off x="3165231" y="3272276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ตัวเชื่อมต่อตรง 50">
              <a:extLst>
                <a:ext uri="{FF2B5EF4-FFF2-40B4-BE49-F238E27FC236}">
                  <a16:creationId xmlns:a16="http://schemas.microsoft.com/office/drawing/2014/main" id="{C39BDAB6-9349-6792-3B18-568AACBCFDD9}"/>
                </a:ext>
              </a:extLst>
            </p:cNvPr>
            <p:cNvCxnSpPr/>
            <p:nvPr/>
          </p:nvCxnSpPr>
          <p:spPr>
            <a:xfrm>
              <a:off x="3165231" y="3834354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2" name="กล่องข้อความ 51">
              <a:extLst>
                <a:ext uri="{FF2B5EF4-FFF2-40B4-BE49-F238E27FC236}">
                  <a16:creationId xmlns:a16="http://schemas.microsoft.com/office/drawing/2014/main" id="{E5CF9C33-A7F1-8606-27C9-FAEF709FEA54}"/>
                </a:ext>
              </a:extLst>
            </p:cNvPr>
            <p:cNvSpPr txBox="1"/>
            <p:nvPr/>
          </p:nvSpPr>
          <p:spPr>
            <a:xfrm>
              <a:off x="380999" y="1578683"/>
              <a:ext cx="260838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Al</a:t>
              </a:r>
              <a:r>
                <a:rPr lang="en-US" sz="8000" b="1" baseline="30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3+</a:t>
              </a:r>
              <a:endParaRPr lang="th-TH" sz="8000" b="1" dirty="0">
                <a:latin typeface="TH Niramit AS" panose="02000506000000020004" pitchFamily="2" charset="-34"/>
                <a:cs typeface="TH Niramit AS" panose="02000506000000020004" pitchFamily="2" charset="-34"/>
              </a:endParaRPr>
            </a:p>
          </p:txBody>
        </p:sp>
      </p:grpSp>
      <p:grpSp>
        <p:nvGrpSpPr>
          <p:cNvPr id="54" name="กลุ่ม 53">
            <a:extLst>
              <a:ext uri="{FF2B5EF4-FFF2-40B4-BE49-F238E27FC236}">
                <a16:creationId xmlns:a16="http://schemas.microsoft.com/office/drawing/2014/main" id="{216E481F-7699-6F46-D93E-9D945D07CEB4}"/>
              </a:ext>
            </a:extLst>
          </p:cNvPr>
          <p:cNvGrpSpPr/>
          <p:nvPr/>
        </p:nvGrpSpPr>
        <p:grpSpPr>
          <a:xfrm>
            <a:off x="205154" y="4224979"/>
            <a:ext cx="6447692" cy="3991599"/>
            <a:chOff x="205154" y="235470"/>
            <a:chExt cx="6447692" cy="3991599"/>
          </a:xfrm>
        </p:grpSpPr>
        <p:sp>
          <p:nvSpPr>
            <p:cNvPr id="55" name="สี่เหลี่ยมผืนผ้า 54">
              <a:extLst>
                <a:ext uri="{FF2B5EF4-FFF2-40B4-BE49-F238E27FC236}">
                  <a16:creationId xmlns:a16="http://schemas.microsoft.com/office/drawing/2014/main" id="{776137C0-BA9A-0CCE-3FA1-A82DEC91316A}"/>
                </a:ext>
              </a:extLst>
            </p:cNvPr>
            <p:cNvSpPr/>
            <p:nvPr/>
          </p:nvSpPr>
          <p:spPr>
            <a:xfrm>
              <a:off x="205154" y="247185"/>
              <a:ext cx="2960077" cy="132343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56" name="สี่เหลี่ยมผืนผ้า 55">
              <a:extLst>
                <a:ext uri="{FF2B5EF4-FFF2-40B4-BE49-F238E27FC236}">
                  <a16:creationId xmlns:a16="http://schemas.microsoft.com/office/drawing/2014/main" id="{6342D0D6-9D86-E93C-4DD4-F8E6BCF692EF}"/>
                </a:ext>
              </a:extLst>
            </p:cNvPr>
            <p:cNvSpPr/>
            <p:nvPr/>
          </p:nvSpPr>
          <p:spPr>
            <a:xfrm>
              <a:off x="3692769" y="247185"/>
              <a:ext cx="2960077" cy="132992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57" name="กล่องข้อความ 56">
              <a:extLst>
                <a:ext uri="{FF2B5EF4-FFF2-40B4-BE49-F238E27FC236}">
                  <a16:creationId xmlns:a16="http://schemas.microsoft.com/office/drawing/2014/main" id="{F9625A18-DC41-73D5-056A-708B82E3159A}"/>
                </a:ext>
              </a:extLst>
            </p:cNvPr>
            <p:cNvSpPr txBox="1"/>
            <p:nvPr/>
          </p:nvSpPr>
          <p:spPr>
            <a:xfrm>
              <a:off x="3868614" y="1596284"/>
              <a:ext cx="260838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PO</a:t>
              </a:r>
              <a:r>
                <a:rPr lang="en-US" sz="8000" b="1" baseline="-25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4</a:t>
              </a:r>
              <a:r>
                <a:rPr lang="en-US" sz="8000" b="1" baseline="30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3-</a:t>
              </a:r>
              <a:endParaRPr lang="th-TH" sz="8000" b="1" dirty="0">
                <a:latin typeface="TH Niramit AS" panose="02000506000000020004" pitchFamily="2" charset="-34"/>
                <a:cs typeface="TH Niramit AS" panose="02000506000000020004" pitchFamily="2" charset="-34"/>
              </a:endParaRPr>
            </a:p>
          </p:txBody>
        </p:sp>
        <p:cxnSp>
          <p:nvCxnSpPr>
            <p:cNvPr id="58" name="ตัวเชื่อมต่อตรง 57">
              <a:extLst>
                <a:ext uri="{FF2B5EF4-FFF2-40B4-BE49-F238E27FC236}">
                  <a16:creationId xmlns:a16="http://schemas.microsoft.com/office/drawing/2014/main" id="{8BDDD9A1-DC41-B7D1-485E-7B1A498751EC}"/>
                </a:ext>
              </a:extLst>
            </p:cNvPr>
            <p:cNvCxnSpPr/>
            <p:nvPr/>
          </p:nvCxnSpPr>
          <p:spPr>
            <a:xfrm>
              <a:off x="205154" y="247185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ตัวเชื่อมต่อตรง 58">
              <a:extLst>
                <a:ext uri="{FF2B5EF4-FFF2-40B4-BE49-F238E27FC236}">
                  <a16:creationId xmlns:a16="http://schemas.microsoft.com/office/drawing/2014/main" id="{5EB9956D-A96A-CF69-5D98-005BD0A3C625}"/>
                </a:ext>
              </a:extLst>
            </p:cNvPr>
            <p:cNvCxnSpPr>
              <a:cxnSpLocks/>
            </p:cNvCxnSpPr>
            <p:nvPr/>
          </p:nvCxnSpPr>
          <p:spPr>
            <a:xfrm>
              <a:off x="3165231" y="247810"/>
              <a:ext cx="3487615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ตัวเชื่อมต่อตรง 59">
              <a:extLst>
                <a:ext uri="{FF2B5EF4-FFF2-40B4-BE49-F238E27FC236}">
                  <a16:creationId xmlns:a16="http://schemas.microsoft.com/office/drawing/2014/main" id="{A42EA8EB-C5FF-53EE-18B3-3350CA8521E3}"/>
                </a:ext>
              </a:extLst>
            </p:cNvPr>
            <p:cNvCxnSpPr/>
            <p:nvPr/>
          </p:nvCxnSpPr>
          <p:spPr>
            <a:xfrm>
              <a:off x="205154" y="235470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ตัวเชื่อมต่อตรง 60">
              <a:extLst>
                <a:ext uri="{FF2B5EF4-FFF2-40B4-BE49-F238E27FC236}">
                  <a16:creationId xmlns:a16="http://schemas.microsoft.com/office/drawing/2014/main" id="{1EDDF7D3-5EAB-481D-9BE1-9243FD362C95}"/>
                </a:ext>
              </a:extLst>
            </p:cNvPr>
            <p:cNvCxnSpPr/>
            <p:nvPr/>
          </p:nvCxnSpPr>
          <p:spPr>
            <a:xfrm>
              <a:off x="6652846" y="241332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ตัวเชื่อมต่อตรง 61">
              <a:extLst>
                <a:ext uri="{FF2B5EF4-FFF2-40B4-BE49-F238E27FC236}">
                  <a16:creationId xmlns:a16="http://schemas.microsoft.com/office/drawing/2014/main" id="{F613309B-EA1F-6B67-AD94-4653A1747FE9}"/>
                </a:ext>
              </a:extLst>
            </p:cNvPr>
            <p:cNvCxnSpPr/>
            <p:nvPr/>
          </p:nvCxnSpPr>
          <p:spPr>
            <a:xfrm>
              <a:off x="3165231" y="235470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ตัวเชื่อมต่อตรง 62">
              <a:extLst>
                <a:ext uri="{FF2B5EF4-FFF2-40B4-BE49-F238E27FC236}">
                  <a16:creationId xmlns:a16="http://schemas.microsoft.com/office/drawing/2014/main" id="{6F6195B4-8BBD-0521-43BE-27499C751CA0}"/>
                </a:ext>
              </a:extLst>
            </p:cNvPr>
            <p:cNvCxnSpPr/>
            <p:nvPr/>
          </p:nvCxnSpPr>
          <p:spPr>
            <a:xfrm>
              <a:off x="3165231" y="1190263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ตัวเชื่อมต่อตรง 63">
              <a:extLst>
                <a:ext uri="{FF2B5EF4-FFF2-40B4-BE49-F238E27FC236}">
                  <a16:creationId xmlns:a16="http://schemas.microsoft.com/office/drawing/2014/main" id="{9352A9C4-AE9C-AFFF-B330-DE1355866D0F}"/>
                </a:ext>
              </a:extLst>
            </p:cNvPr>
            <p:cNvCxnSpPr/>
            <p:nvPr/>
          </p:nvCxnSpPr>
          <p:spPr>
            <a:xfrm>
              <a:off x="3692769" y="622318"/>
              <a:ext cx="0" cy="56794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ตัวเชื่อมต่อตรง 64">
              <a:extLst>
                <a:ext uri="{FF2B5EF4-FFF2-40B4-BE49-F238E27FC236}">
                  <a16:creationId xmlns:a16="http://schemas.microsoft.com/office/drawing/2014/main" id="{1DDCB2EC-96E5-DEB4-6AA6-D16D03E13868}"/>
                </a:ext>
              </a:extLst>
            </p:cNvPr>
            <p:cNvCxnSpPr/>
            <p:nvPr/>
          </p:nvCxnSpPr>
          <p:spPr>
            <a:xfrm>
              <a:off x="3165231" y="622318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6" name="ตัวเชื่อมต่อตรง 65">
              <a:extLst>
                <a:ext uri="{FF2B5EF4-FFF2-40B4-BE49-F238E27FC236}">
                  <a16:creationId xmlns:a16="http://schemas.microsoft.com/office/drawing/2014/main" id="{F0332703-420E-3231-AABC-8493ACC6C451}"/>
                </a:ext>
              </a:extLst>
            </p:cNvPr>
            <p:cNvCxnSpPr/>
            <p:nvPr/>
          </p:nvCxnSpPr>
          <p:spPr>
            <a:xfrm>
              <a:off x="3165231" y="1184396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7" name="สี่เหลี่ยมผืนผ้า 66">
              <a:extLst>
                <a:ext uri="{FF2B5EF4-FFF2-40B4-BE49-F238E27FC236}">
                  <a16:creationId xmlns:a16="http://schemas.microsoft.com/office/drawing/2014/main" id="{856E1E8C-49D6-905D-5268-B339972E49C9}"/>
                </a:ext>
              </a:extLst>
            </p:cNvPr>
            <p:cNvSpPr/>
            <p:nvPr/>
          </p:nvSpPr>
          <p:spPr>
            <a:xfrm>
              <a:off x="3692769" y="1571856"/>
              <a:ext cx="2960077" cy="132992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cxnSp>
          <p:nvCxnSpPr>
            <p:cNvPr id="68" name="ตัวเชื่อมต่อตรง 67">
              <a:extLst>
                <a:ext uri="{FF2B5EF4-FFF2-40B4-BE49-F238E27FC236}">
                  <a16:creationId xmlns:a16="http://schemas.microsoft.com/office/drawing/2014/main" id="{72C06472-44CC-E673-E460-81B795DE9276}"/>
                </a:ext>
              </a:extLst>
            </p:cNvPr>
            <p:cNvCxnSpPr/>
            <p:nvPr/>
          </p:nvCxnSpPr>
          <p:spPr>
            <a:xfrm>
              <a:off x="205154" y="1560141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9" name="ตัวเชื่อมต่อตรง 68">
              <a:extLst>
                <a:ext uri="{FF2B5EF4-FFF2-40B4-BE49-F238E27FC236}">
                  <a16:creationId xmlns:a16="http://schemas.microsoft.com/office/drawing/2014/main" id="{D5287AA6-3C25-A766-777A-0E8E6949CD44}"/>
                </a:ext>
              </a:extLst>
            </p:cNvPr>
            <p:cNvCxnSpPr/>
            <p:nvPr/>
          </p:nvCxnSpPr>
          <p:spPr>
            <a:xfrm>
              <a:off x="6652846" y="1566003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0" name="ตัวเชื่อมต่อตรง 69">
              <a:extLst>
                <a:ext uri="{FF2B5EF4-FFF2-40B4-BE49-F238E27FC236}">
                  <a16:creationId xmlns:a16="http://schemas.microsoft.com/office/drawing/2014/main" id="{2A9AA86F-6D32-CCA1-3C40-F60853AE7105}"/>
                </a:ext>
              </a:extLst>
            </p:cNvPr>
            <p:cNvCxnSpPr/>
            <p:nvPr/>
          </p:nvCxnSpPr>
          <p:spPr>
            <a:xfrm>
              <a:off x="3165231" y="1560141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1" name="ตัวเชื่อมต่อตรง 70">
              <a:extLst>
                <a:ext uri="{FF2B5EF4-FFF2-40B4-BE49-F238E27FC236}">
                  <a16:creationId xmlns:a16="http://schemas.microsoft.com/office/drawing/2014/main" id="{C13E7620-818E-FBE6-6DA9-1C9D83A2EC8F}"/>
                </a:ext>
              </a:extLst>
            </p:cNvPr>
            <p:cNvCxnSpPr/>
            <p:nvPr/>
          </p:nvCxnSpPr>
          <p:spPr>
            <a:xfrm>
              <a:off x="3165231" y="2514934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2" name="ตัวเชื่อมต่อตรง 71">
              <a:extLst>
                <a:ext uri="{FF2B5EF4-FFF2-40B4-BE49-F238E27FC236}">
                  <a16:creationId xmlns:a16="http://schemas.microsoft.com/office/drawing/2014/main" id="{2AC7370D-C7D9-ADEF-B959-17197089BF9E}"/>
                </a:ext>
              </a:extLst>
            </p:cNvPr>
            <p:cNvCxnSpPr/>
            <p:nvPr/>
          </p:nvCxnSpPr>
          <p:spPr>
            <a:xfrm>
              <a:off x="3692769" y="1946989"/>
              <a:ext cx="0" cy="56794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ตัวเชื่อมต่อตรง 72">
              <a:extLst>
                <a:ext uri="{FF2B5EF4-FFF2-40B4-BE49-F238E27FC236}">
                  <a16:creationId xmlns:a16="http://schemas.microsoft.com/office/drawing/2014/main" id="{3B8E3691-9402-C77A-039F-9CF328C9E6B0}"/>
                </a:ext>
              </a:extLst>
            </p:cNvPr>
            <p:cNvCxnSpPr/>
            <p:nvPr/>
          </p:nvCxnSpPr>
          <p:spPr>
            <a:xfrm>
              <a:off x="3165231" y="1946989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4" name="ตัวเชื่อมต่อตรง 73">
              <a:extLst>
                <a:ext uri="{FF2B5EF4-FFF2-40B4-BE49-F238E27FC236}">
                  <a16:creationId xmlns:a16="http://schemas.microsoft.com/office/drawing/2014/main" id="{0745B9C1-5E85-DA44-DAD2-53576AD053B3}"/>
                </a:ext>
              </a:extLst>
            </p:cNvPr>
            <p:cNvCxnSpPr/>
            <p:nvPr/>
          </p:nvCxnSpPr>
          <p:spPr>
            <a:xfrm>
              <a:off x="3165231" y="2509067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5" name="สี่เหลี่ยมผืนผ้า 74">
              <a:extLst>
                <a:ext uri="{FF2B5EF4-FFF2-40B4-BE49-F238E27FC236}">
                  <a16:creationId xmlns:a16="http://schemas.microsoft.com/office/drawing/2014/main" id="{500EADD4-320B-A4C7-8568-1AB254AEEA64}"/>
                </a:ext>
              </a:extLst>
            </p:cNvPr>
            <p:cNvSpPr/>
            <p:nvPr/>
          </p:nvSpPr>
          <p:spPr>
            <a:xfrm>
              <a:off x="205154" y="2897143"/>
              <a:ext cx="2960077" cy="132343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76" name="สี่เหลี่ยมผืนผ้า 75">
              <a:extLst>
                <a:ext uri="{FF2B5EF4-FFF2-40B4-BE49-F238E27FC236}">
                  <a16:creationId xmlns:a16="http://schemas.microsoft.com/office/drawing/2014/main" id="{9F917ED8-0AAC-0C87-6D0B-6029E035747A}"/>
                </a:ext>
              </a:extLst>
            </p:cNvPr>
            <p:cNvSpPr/>
            <p:nvPr/>
          </p:nvSpPr>
          <p:spPr>
            <a:xfrm>
              <a:off x="3692769" y="2897143"/>
              <a:ext cx="2960077" cy="132992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cxnSp>
          <p:nvCxnSpPr>
            <p:cNvPr id="77" name="ตัวเชื่อมต่อตรง 76">
              <a:extLst>
                <a:ext uri="{FF2B5EF4-FFF2-40B4-BE49-F238E27FC236}">
                  <a16:creationId xmlns:a16="http://schemas.microsoft.com/office/drawing/2014/main" id="{E923DFF9-9F81-80D8-9641-39A7C1B35007}"/>
                </a:ext>
              </a:extLst>
            </p:cNvPr>
            <p:cNvCxnSpPr/>
            <p:nvPr/>
          </p:nvCxnSpPr>
          <p:spPr>
            <a:xfrm>
              <a:off x="205154" y="4221851"/>
              <a:ext cx="29600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8" name="ตัวเชื่อมต่อตรง 77">
              <a:extLst>
                <a:ext uri="{FF2B5EF4-FFF2-40B4-BE49-F238E27FC236}">
                  <a16:creationId xmlns:a16="http://schemas.microsoft.com/office/drawing/2014/main" id="{97DDB0A2-E861-90E2-7FAD-1FA194C82EE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65231" y="4215354"/>
              <a:ext cx="3487615" cy="585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9" name="ตัวเชื่อมต่อตรง 78">
              <a:extLst>
                <a:ext uri="{FF2B5EF4-FFF2-40B4-BE49-F238E27FC236}">
                  <a16:creationId xmlns:a16="http://schemas.microsoft.com/office/drawing/2014/main" id="{D69863C5-FCA0-245F-9EA1-89AB52EF789D}"/>
                </a:ext>
              </a:extLst>
            </p:cNvPr>
            <p:cNvCxnSpPr/>
            <p:nvPr/>
          </p:nvCxnSpPr>
          <p:spPr>
            <a:xfrm>
              <a:off x="205154" y="2885428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0" name="ตัวเชื่อมต่อตรง 79">
              <a:extLst>
                <a:ext uri="{FF2B5EF4-FFF2-40B4-BE49-F238E27FC236}">
                  <a16:creationId xmlns:a16="http://schemas.microsoft.com/office/drawing/2014/main" id="{AA2C95BA-3A41-87C8-0247-36F3274797FA}"/>
                </a:ext>
              </a:extLst>
            </p:cNvPr>
            <p:cNvCxnSpPr/>
            <p:nvPr/>
          </p:nvCxnSpPr>
          <p:spPr>
            <a:xfrm>
              <a:off x="6652846" y="2891290"/>
              <a:ext cx="0" cy="133515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1" name="ตัวเชื่อมต่อตรง 80">
              <a:extLst>
                <a:ext uri="{FF2B5EF4-FFF2-40B4-BE49-F238E27FC236}">
                  <a16:creationId xmlns:a16="http://schemas.microsoft.com/office/drawing/2014/main" id="{823EE26B-84FA-66EC-738E-232EA9DD4DD2}"/>
                </a:ext>
              </a:extLst>
            </p:cNvPr>
            <p:cNvCxnSpPr/>
            <p:nvPr/>
          </p:nvCxnSpPr>
          <p:spPr>
            <a:xfrm>
              <a:off x="3165231" y="2885428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2" name="ตัวเชื่อมต่อตรง 81">
              <a:extLst>
                <a:ext uri="{FF2B5EF4-FFF2-40B4-BE49-F238E27FC236}">
                  <a16:creationId xmlns:a16="http://schemas.microsoft.com/office/drawing/2014/main" id="{50796CA9-02E5-C233-351C-5736F9A1080C}"/>
                </a:ext>
              </a:extLst>
            </p:cNvPr>
            <p:cNvCxnSpPr/>
            <p:nvPr/>
          </p:nvCxnSpPr>
          <p:spPr>
            <a:xfrm>
              <a:off x="3165231" y="3840221"/>
              <a:ext cx="0" cy="3868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3" name="ตัวเชื่อมต่อตรง 82">
              <a:extLst>
                <a:ext uri="{FF2B5EF4-FFF2-40B4-BE49-F238E27FC236}">
                  <a16:creationId xmlns:a16="http://schemas.microsoft.com/office/drawing/2014/main" id="{CFB77959-4B20-E0CC-A640-26FA1471DC19}"/>
                </a:ext>
              </a:extLst>
            </p:cNvPr>
            <p:cNvCxnSpPr/>
            <p:nvPr/>
          </p:nvCxnSpPr>
          <p:spPr>
            <a:xfrm>
              <a:off x="3692769" y="3272276"/>
              <a:ext cx="0" cy="56794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4" name="ตัวเชื่อมต่อตรง 83">
              <a:extLst>
                <a:ext uri="{FF2B5EF4-FFF2-40B4-BE49-F238E27FC236}">
                  <a16:creationId xmlns:a16="http://schemas.microsoft.com/office/drawing/2014/main" id="{55AF7E6B-E68B-8177-9908-F388E2C24188}"/>
                </a:ext>
              </a:extLst>
            </p:cNvPr>
            <p:cNvCxnSpPr/>
            <p:nvPr/>
          </p:nvCxnSpPr>
          <p:spPr>
            <a:xfrm>
              <a:off x="3165231" y="3272276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5" name="ตัวเชื่อมต่อตรง 84">
              <a:extLst>
                <a:ext uri="{FF2B5EF4-FFF2-40B4-BE49-F238E27FC236}">
                  <a16:creationId xmlns:a16="http://schemas.microsoft.com/office/drawing/2014/main" id="{39C557F1-B781-CEDF-5D70-E9384EF58F09}"/>
                </a:ext>
              </a:extLst>
            </p:cNvPr>
            <p:cNvCxnSpPr/>
            <p:nvPr/>
          </p:nvCxnSpPr>
          <p:spPr>
            <a:xfrm>
              <a:off x="3165231" y="3834354"/>
              <a:ext cx="52753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6" name="กล่องข้อความ 85">
              <a:extLst>
                <a:ext uri="{FF2B5EF4-FFF2-40B4-BE49-F238E27FC236}">
                  <a16:creationId xmlns:a16="http://schemas.microsoft.com/office/drawing/2014/main" id="{1235B871-41FB-3115-68D0-B752F6D922F0}"/>
                </a:ext>
              </a:extLst>
            </p:cNvPr>
            <p:cNvSpPr txBox="1"/>
            <p:nvPr/>
          </p:nvSpPr>
          <p:spPr>
            <a:xfrm>
              <a:off x="380999" y="1578683"/>
              <a:ext cx="260838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Al</a:t>
              </a:r>
              <a:r>
                <a:rPr lang="en-US" sz="8000" b="1" baseline="30000" dirty="0">
                  <a:latin typeface="TH Niramit AS" panose="02000506000000020004" pitchFamily="2" charset="-34"/>
                  <a:cs typeface="TH Niramit AS" panose="02000506000000020004" pitchFamily="2" charset="-34"/>
                </a:rPr>
                <a:t>3+</a:t>
              </a:r>
              <a:endParaRPr lang="th-TH" sz="8000" b="1" dirty="0">
                <a:latin typeface="TH Niramit AS" panose="02000506000000020004" pitchFamily="2" charset="-34"/>
                <a:cs typeface="TH Niramit AS" panose="02000506000000020004" pitchFamily="2" charset="-3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50975478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ธีมของ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ธีมของ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ธีมของ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223</TotalTime>
  <Words>136</Words>
  <Application>Microsoft Office PowerPoint</Application>
  <PresentationFormat>กระดาษ A4 (210x297 มม.)</PresentationFormat>
  <Paragraphs>92</Paragraphs>
  <Slides>10</Slides>
  <Notes>4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5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10</vt:i4>
      </vt:variant>
    </vt:vector>
  </HeadingPairs>
  <TitlesOfParts>
    <vt:vector size="16" baseType="lpstr">
      <vt:lpstr>Angsana New</vt:lpstr>
      <vt:lpstr>Arial</vt:lpstr>
      <vt:lpstr>Calibri</vt:lpstr>
      <vt:lpstr>Calibri Light</vt:lpstr>
      <vt:lpstr>TH Niramit AS</vt:lpstr>
      <vt:lpstr>ธีมของ Office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admin</cp:lastModifiedBy>
  <cp:revision>7</cp:revision>
  <cp:lastPrinted>2024-06-17T06:25:44Z</cp:lastPrinted>
  <dcterms:created xsi:type="dcterms:W3CDTF">2024-06-17T02:46:26Z</dcterms:created>
  <dcterms:modified xsi:type="dcterms:W3CDTF">2024-06-17T06:30:10Z</dcterms:modified>
</cp:coreProperties>
</file>