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625" r:id="rId2"/>
    <p:sldId id="626" r:id="rId3"/>
    <p:sldId id="258" r:id="rId4"/>
    <p:sldId id="256" r:id="rId5"/>
    <p:sldId id="257" r:id="rId6"/>
    <p:sldId id="620" r:id="rId7"/>
    <p:sldId id="621" r:id="rId8"/>
    <p:sldId id="622" r:id="rId9"/>
    <p:sldId id="623" r:id="rId10"/>
    <p:sldId id="624" r:id="rId11"/>
    <p:sldId id="647" r:id="rId12"/>
    <p:sldId id="648" r:id="rId13"/>
    <p:sldId id="649" r:id="rId14"/>
    <p:sldId id="651" r:id="rId15"/>
    <p:sldId id="652" r:id="rId16"/>
    <p:sldId id="653" r:id="rId17"/>
    <p:sldId id="654" r:id="rId18"/>
    <p:sldId id="721" r:id="rId19"/>
    <p:sldId id="314" r:id="rId20"/>
    <p:sldId id="627" r:id="rId21"/>
    <p:sldId id="386" r:id="rId22"/>
    <p:sldId id="387" r:id="rId23"/>
    <p:sldId id="389" r:id="rId24"/>
    <p:sldId id="724" r:id="rId25"/>
    <p:sldId id="638" r:id="rId26"/>
    <p:sldId id="639" r:id="rId27"/>
    <p:sldId id="640" r:id="rId28"/>
    <p:sldId id="641" r:id="rId29"/>
    <p:sldId id="642" r:id="rId30"/>
    <p:sldId id="643" r:id="rId31"/>
    <p:sldId id="644" r:id="rId32"/>
    <p:sldId id="645" r:id="rId33"/>
    <p:sldId id="646" r:id="rId34"/>
    <p:sldId id="722" r:id="rId35"/>
    <p:sldId id="723" r:id="rId36"/>
    <p:sldId id="703" r:id="rId37"/>
    <p:sldId id="375" r:id="rId38"/>
    <p:sldId id="356" r:id="rId39"/>
    <p:sldId id="358" r:id="rId40"/>
    <p:sldId id="714" r:id="rId41"/>
    <p:sldId id="715" r:id="rId42"/>
    <p:sldId id="716" r:id="rId43"/>
    <p:sldId id="717" r:id="rId44"/>
    <p:sldId id="718" r:id="rId45"/>
    <p:sldId id="719" r:id="rId46"/>
    <p:sldId id="720" r:id="rId47"/>
  </p:sldIdLst>
  <p:sldSz cx="12192000" cy="6858000"/>
  <p:notesSz cx="6858000" cy="9144000"/>
  <p:embeddedFontLst>
    <p:embeddedFont>
      <p:font typeface="Mali" panose="020B0604020202020204" charset="-34"/>
      <p:regular r:id="rId49"/>
      <p:bold r:id="rId50"/>
      <p:italic r:id="rId51"/>
      <p:boldItalic r:id="rId52"/>
    </p:embeddedFont>
    <p:embeddedFont>
      <p:font typeface="TH Sarabun New" panose="020B0500040200020003" pitchFamily="34" charset="-34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86922"/>
    <a:srgbClr val="B45E1E"/>
    <a:srgbClr val="FF4B4B"/>
    <a:srgbClr val="9E0040"/>
    <a:srgbClr val="B7004A"/>
    <a:srgbClr val="0C8291"/>
    <a:srgbClr val="262626"/>
    <a:srgbClr val="B7004B"/>
    <a:srgbClr val="D80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4579" autoAdjust="0"/>
  </p:normalViewPr>
  <p:slideViewPr>
    <p:cSldViewPr snapToGrid="0">
      <p:cViewPr varScale="1">
        <p:scale>
          <a:sx n="72" d="100"/>
          <a:sy n="72" d="100"/>
        </p:scale>
        <p:origin x="822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อมรรัตน์ ทองคลองไทร" userId="085a080c-e647-4615-96b0-dfc3e0290871" providerId="ADAL" clId="{F373A8C6-B9D1-43EC-A031-9CB881E4361C}"/>
    <pc:docChg chg="custSel delSld modSld">
      <pc:chgData name="อมรรัตน์ ทองคลองไทร" userId="085a080c-e647-4615-96b0-dfc3e0290871" providerId="ADAL" clId="{F373A8C6-B9D1-43EC-A031-9CB881E4361C}" dt="2024-09-17T02:21:04.715" v="66" actId="47"/>
      <pc:docMkLst>
        <pc:docMk/>
      </pc:docMkLst>
      <pc:sldChg chg="delSp mod">
        <pc:chgData name="อมรรัตน์ ทองคลองไทร" userId="085a080c-e647-4615-96b0-dfc3e0290871" providerId="ADAL" clId="{F373A8C6-B9D1-43EC-A031-9CB881E4361C}" dt="2024-09-17T02:18:43.530" v="7" actId="478"/>
        <pc:sldMkLst>
          <pc:docMk/>
          <pc:sldMk cId="961236729" sldId="256"/>
        </pc:sldMkLst>
        <pc:picChg chg="del">
          <ac:chgData name="อมรรัตน์ ทองคลองไทร" userId="085a080c-e647-4615-96b0-dfc3e0290871" providerId="ADAL" clId="{F373A8C6-B9D1-43EC-A031-9CB881E4361C}" dt="2024-09-17T02:18:43.530" v="7" actId="478"/>
          <ac:picMkLst>
            <pc:docMk/>
            <pc:sldMk cId="961236729" sldId="256"/>
            <ac:picMk id="7" creationId="{EB284E1E-4BA9-4ACA-9DC2-7F9239F1BC76}"/>
          </ac:picMkLst>
        </pc:picChg>
      </pc:sldChg>
      <pc:sldChg chg="delSp modSp mod">
        <pc:chgData name="อมรรัตน์ ทองคลองไทร" userId="085a080c-e647-4615-96b0-dfc3e0290871" providerId="ADAL" clId="{F373A8C6-B9D1-43EC-A031-9CB881E4361C}" dt="2024-09-17T02:18:53.175" v="10" actId="1076"/>
        <pc:sldMkLst>
          <pc:docMk/>
          <pc:sldMk cId="1510466747" sldId="257"/>
        </pc:sldMkLst>
        <pc:spChg chg="mod">
          <ac:chgData name="อมรรัตน์ ทองคลองไทร" userId="085a080c-e647-4615-96b0-dfc3e0290871" providerId="ADAL" clId="{F373A8C6-B9D1-43EC-A031-9CB881E4361C}" dt="2024-09-17T02:18:53.175" v="10" actId="1076"/>
          <ac:spMkLst>
            <pc:docMk/>
            <pc:sldMk cId="1510466747" sldId="257"/>
            <ac:spMk id="97" creationId="{AB0DCEA8-C34C-4152-900D-27B9E1126BB3}"/>
          </ac:spMkLst>
        </pc:spChg>
        <pc:picChg chg="del">
          <ac:chgData name="อมรรัตน์ ทองคลองไทร" userId="085a080c-e647-4615-96b0-dfc3e0290871" providerId="ADAL" clId="{F373A8C6-B9D1-43EC-A031-9CB881E4361C}" dt="2024-09-17T02:18:49.317" v="9" actId="478"/>
          <ac:picMkLst>
            <pc:docMk/>
            <pc:sldMk cId="1510466747" sldId="257"/>
            <ac:picMk id="203" creationId="{B94BDCD2-50C5-4A87-9711-2CCC8DB9D3DF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8:41.277" v="6" actId="478"/>
        <pc:sldMkLst>
          <pc:docMk/>
          <pc:sldMk cId="214046652" sldId="258"/>
        </pc:sldMkLst>
        <pc:picChg chg="del">
          <ac:chgData name="อมรรัตน์ ทองคลองไทร" userId="085a080c-e647-4615-96b0-dfc3e0290871" providerId="ADAL" clId="{F373A8C6-B9D1-43EC-A031-9CB881E4361C}" dt="2024-09-17T02:18:41.277" v="6" actId="478"/>
          <ac:picMkLst>
            <pc:docMk/>
            <pc:sldMk cId="214046652" sldId="258"/>
            <ac:picMk id="7" creationId="{F4A8B150-846F-4018-BC22-9140504015D0}"/>
          </ac:picMkLst>
        </pc:picChg>
      </pc:sldChg>
      <pc:sldChg chg="delSp mod delAnim">
        <pc:chgData name="อมรรัตน์ ทองคลองไทร" userId="085a080c-e647-4615-96b0-dfc3e0290871" providerId="ADAL" clId="{F373A8C6-B9D1-43EC-A031-9CB881E4361C}" dt="2024-09-17T02:19:46.422" v="36" actId="478"/>
        <pc:sldMkLst>
          <pc:docMk/>
          <pc:sldMk cId="420918648" sldId="314"/>
        </pc:sldMkLst>
        <pc:picChg chg="del">
          <ac:chgData name="อมรรัตน์ ทองคลองไทร" userId="085a080c-e647-4615-96b0-dfc3e0290871" providerId="ADAL" clId="{F373A8C6-B9D1-43EC-A031-9CB881E4361C}" dt="2024-09-17T02:19:46.422" v="36" actId="478"/>
          <ac:picMkLst>
            <pc:docMk/>
            <pc:sldMk cId="420918648" sldId="314"/>
            <ac:picMk id="16" creationId="{098C34B4-6173-4431-B648-1EECC62D4C1D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38.958" v="57" actId="478"/>
        <pc:sldMkLst>
          <pc:docMk/>
          <pc:sldMk cId="3900511879" sldId="356"/>
        </pc:sldMkLst>
        <pc:picChg chg="del">
          <ac:chgData name="อมรรัตน์ ทองคลองไทร" userId="085a080c-e647-4615-96b0-dfc3e0290871" providerId="ADAL" clId="{F373A8C6-B9D1-43EC-A031-9CB881E4361C}" dt="2024-09-17T02:20:38.958" v="57" actId="478"/>
          <ac:picMkLst>
            <pc:docMk/>
            <pc:sldMk cId="3900511879" sldId="356"/>
            <ac:picMk id="67" creationId="{C46FC349-9152-4DEE-A5D8-80027759CE37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44.888" v="58" actId="478"/>
        <pc:sldMkLst>
          <pc:docMk/>
          <pc:sldMk cId="3045864492" sldId="358"/>
        </pc:sldMkLst>
        <pc:picChg chg="del">
          <ac:chgData name="อมรรัตน์ ทองคลองไทร" userId="085a080c-e647-4615-96b0-dfc3e0290871" providerId="ADAL" clId="{F373A8C6-B9D1-43EC-A031-9CB881E4361C}" dt="2024-09-17T02:20:44.888" v="58" actId="478"/>
          <ac:picMkLst>
            <pc:docMk/>
            <pc:sldMk cId="3045864492" sldId="358"/>
            <ac:picMk id="120" creationId="{0A1D11CE-D1EB-4FF7-8443-B75F141840EE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35.063" v="56" actId="478"/>
        <pc:sldMkLst>
          <pc:docMk/>
          <pc:sldMk cId="4281426024" sldId="375"/>
        </pc:sldMkLst>
        <pc:picChg chg="del">
          <ac:chgData name="อมรรัตน์ ทองคลองไทร" userId="085a080c-e647-4615-96b0-dfc3e0290871" providerId="ADAL" clId="{F373A8C6-B9D1-43EC-A031-9CB881E4361C}" dt="2024-09-17T02:20:35.063" v="56" actId="478"/>
          <ac:picMkLst>
            <pc:docMk/>
            <pc:sldMk cId="4281426024" sldId="375"/>
            <ac:picMk id="65" creationId="{EB2F125B-8255-43D5-836D-BECFB7BBFA30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9:55.752" v="40" actId="478"/>
        <pc:sldMkLst>
          <pc:docMk/>
          <pc:sldMk cId="632671360" sldId="386"/>
        </pc:sldMkLst>
        <pc:picChg chg="del">
          <ac:chgData name="อมรรัตน์ ทองคลองไทร" userId="085a080c-e647-4615-96b0-dfc3e0290871" providerId="ADAL" clId="{F373A8C6-B9D1-43EC-A031-9CB881E4361C}" dt="2024-09-17T02:19:55.752" v="40" actId="478"/>
          <ac:picMkLst>
            <pc:docMk/>
            <pc:sldMk cId="632671360" sldId="386"/>
            <ac:picMk id="36" creationId="{E1335157-E6B2-4DCF-AC9E-6382FCF31C0B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9:57.682" v="41" actId="478"/>
        <pc:sldMkLst>
          <pc:docMk/>
          <pc:sldMk cId="3840640957" sldId="387"/>
        </pc:sldMkLst>
        <pc:picChg chg="del">
          <ac:chgData name="อมรรัตน์ ทองคลองไทร" userId="085a080c-e647-4615-96b0-dfc3e0290871" providerId="ADAL" clId="{F373A8C6-B9D1-43EC-A031-9CB881E4361C}" dt="2024-09-17T02:19:57.682" v="41" actId="478"/>
          <ac:picMkLst>
            <pc:docMk/>
            <pc:sldMk cId="3840640957" sldId="387"/>
            <ac:picMk id="105" creationId="{C8AC68D2-C51D-4CC9-84B1-B7673D6FA966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00.136" v="42" actId="478"/>
        <pc:sldMkLst>
          <pc:docMk/>
          <pc:sldMk cId="3503792076" sldId="389"/>
        </pc:sldMkLst>
        <pc:picChg chg="del">
          <ac:chgData name="อมรรัตน์ ทองคลองไทร" userId="085a080c-e647-4615-96b0-dfc3e0290871" providerId="ADAL" clId="{F373A8C6-B9D1-43EC-A031-9CB881E4361C}" dt="2024-09-17T02:20:00.136" v="42" actId="478"/>
          <ac:picMkLst>
            <pc:docMk/>
            <pc:sldMk cId="3503792076" sldId="389"/>
            <ac:picMk id="103" creationId="{C9A056ED-FFC8-4D74-8E9F-CFE9897577A8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8:55.436" v="11" actId="478"/>
        <pc:sldMkLst>
          <pc:docMk/>
          <pc:sldMk cId="3876602096" sldId="620"/>
        </pc:sldMkLst>
        <pc:picChg chg="del">
          <ac:chgData name="อมรรัตน์ ทองคลองไทร" userId="085a080c-e647-4615-96b0-dfc3e0290871" providerId="ADAL" clId="{F373A8C6-B9D1-43EC-A031-9CB881E4361C}" dt="2024-09-17T02:18:55.436" v="11" actId="478"/>
          <ac:picMkLst>
            <pc:docMk/>
            <pc:sldMk cId="3876602096" sldId="620"/>
            <ac:picMk id="56" creationId="{332A43AA-D39E-4329-9481-1068042433E6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8:58.380" v="12" actId="478"/>
        <pc:sldMkLst>
          <pc:docMk/>
          <pc:sldMk cId="3388241214" sldId="621"/>
        </pc:sldMkLst>
        <pc:picChg chg="del">
          <ac:chgData name="อมรรัตน์ ทองคลองไทร" userId="085a080c-e647-4615-96b0-dfc3e0290871" providerId="ADAL" clId="{F373A8C6-B9D1-43EC-A031-9CB881E4361C}" dt="2024-09-17T02:18:58.380" v="12" actId="478"/>
          <ac:picMkLst>
            <pc:docMk/>
            <pc:sldMk cId="3388241214" sldId="621"/>
            <ac:picMk id="6" creationId="{4892BDD5-86CB-4B3B-905B-67B366353B38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9:01.926" v="13" actId="478"/>
        <pc:sldMkLst>
          <pc:docMk/>
          <pc:sldMk cId="362783429" sldId="622"/>
        </pc:sldMkLst>
        <pc:picChg chg="del">
          <ac:chgData name="อมรรัตน์ ทองคลองไทร" userId="085a080c-e647-4615-96b0-dfc3e0290871" providerId="ADAL" clId="{F373A8C6-B9D1-43EC-A031-9CB881E4361C}" dt="2024-09-17T02:19:01.926" v="13" actId="478"/>
          <ac:picMkLst>
            <pc:docMk/>
            <pc:sldMk cId="362783429" sldId="622"/>
            <ac:picMk id="51" creationId="{B269CA77-EAE8-4262-BA2E-7CCD179D7075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9:04.240" v="14" actId="478"/>
        <pc:sldMkLst>
          <pc:docMk/>
          <pc:sldMk cId="3060111976" sldId="623"/>
        </pc:sldMkLst>
        <pc:picChg chg="del">
          <ac:chgData name="อมรรัตน์ ทองคลองไทร" userId="085a080c-e647-4615-96b0-dfc3e0290871" providerId="ADAL" clId="{F373A8C6-B9D1-43EC-A031-9CB881E4361C}" dt="2024-09-17T02:19:04.240" v="14" actId="478"/>
          <ac:picMkLst>
            <pc:docMk/>
            <pc:sldMk cId="3060111976" sldId="623"/>
            <ac:picMk id="12" creationId="{8ADB5478-0EF8-4695-B3FA-772EC2935AB2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9:06.335" v="15" actId="478"/>
        <pc:sldMkLst>
          <pc:docMk/>
          <pc:sldMk cId="3026362838" sldId="624"/>
        </pc:sldMkLst>
        <pc:picChg chg="del">
          <ac:chgData name="อมรรัตน์ ทองคลองไทร" userId="085a080c-e647-4615-96b0-dfc3e0290871" providerId="ADAL" clId="{F373A8C6-B9D1-43EC-A031-9CB881E4361C}" dt="2024-09-17T02:19:06.335" v="15" actId="478"/>
          <ac:picMkLst>
            <pc:docMk/>
            <pc:sldMk cId="3026362838" sldId="624"/>
            <ac:picMk id="29" creationId="{A58A1194-DA30-451D-8098-968969128DB3}"/>
          </ac:picMkLst>
        </pc:picChg>
      </pc:sldChg>
      <pc:sldChg chg="delSp modSp mod">
        <pc:chgData name="อมรรัตน์ ทองคลองไทร" userId="085a080c-e647-4615-96b0-dfc3e0290871" providerId="ADAL" clId="{F373A8C6-B9D1-43EC-A031-9CB881E4361C}" dt="2024-09-17T02:18:35.760" v="4" actId="1076"/>
        <pc:sldMkLst>
          <pc:docMk/>
          <pc:sldMk cId="1918500626" sldId="625"/>
        </pc:sldMkLst>
        <pc:picChg chg="mod">
          <ac:chgData name="อมรรัตน์ ทองคลองไทร" userId="085a080c-e647-4615-96b0-dfc3e0290871" providerId="ADAL" clId="{F373A8C6-B9D1-43EC-A031-9CB881E4361C}" dt="2024-09-17T02:18:35.760" v="4" actId="1076"/>
          <ac:picMkLst>
            <pc:docMk/>
            <pc:sldMk cId="1918500626" sldId="625"/>
            <ac:picMk id="12" creationId="{028A00EB-85C0-41D8-AC5C-F6372F7B7851}"/>
          </ac:picMkLst>
        </pc:picChg>
        <pc:picChg chg="del">
          <ac:chgData name="อมรรัตน์ ทองคลองไทร" userId="085a080c-e647-4615-96b0-dfc3e0290871" providerId="ADAL" clId="{F373A8C6-B9D1-43EC-A031-9CB881E4361C}" dt="2024-09-17T02:18:26.321" v="0" actId="478"/>
          <ac:picMkLst>
            <pc:docMk/>
            <pc:sldMk cId="1918500626" sldId="625"/>
            <ac:picMk id="13" creationId="{044D6579-8BA6-42AC-9A0C-14D64BDDC2B7}"/>
          </ac:picMkLst>
        </pc:picChg>
        <pc:picChg chg="del">
          <ac:chgData name="อมรรัตน์ ทองคลองไทร" userId="085a080c-e647-4615-96b0-dfc3e0290871" providerId="ADAL" clId="{F373A8C6-B9D1-43EC-A031-9CB881E4361C}" dt="2024-09-17T02:18:29.377" v="2" actId="478"/>
          <ac:picMkLst>
            <pc:docMk/>
            <pc:sldMk cId="1918500626" sldId="625"/>
            <ac:picMk id="32" creationId="{80659A95-EAC4-4C7C-8CF9-A22C6E9E0C9D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8:39.108" v="5" actId="478"/>
        <pc:sldMkLst>
          <pc:docMk/>
          <pc:sldMk cId="676561341" sldId="626"/>
        </pc:sldMkLst>
        <pc:picChg chg="del">
          <ac:chgData name="อมรรัตน์ ทองคลองไทร" userId="085a080c-e647-4615-96b0-dfc3e0290871" providerId="ADAL" clId="{F373A8C6-B9D1-43EC-A031-9CB881E4361C}" dt="2024-09-17T02:18:39.108" v="5" actId="478"/>
          <ac:picMkLst>
            <pc:docMk/>
            <pc:sldMk cId="676561341" sldId="626"/>
            <ac:picMk id="16" creationId="{DF6635AC-D906-4067-A922-13F315B14161}"/>
          </ac:picMkLst>
        </pc:picChg>
      </pc:sldChg>
      <pc:sldChg chg="delSp modSp mod">
        <pc:chgData name="อมรรัตน์ ทองคลองไทร" userId="085a080c-e647-4615-96b0-dfc3e0290871" providerId="ADAL" clId="{F373A8C6-B9D1-43EC-A031-9CB881E4361C}" dt="2024-09-17T02:19:52.504" v="39" actId="1076"/>
        <pc:sldMkLst>
          <pc:docMk/>
          <pc:sldMk cId="871328317" sldId="627"/>
        </pc:sldMkLst>
        <pc:grpChg chg="mod">
          <ac:chgData name="อมรรัตน์ ทองคลองไทร" userId="085a080c-e647-4615-96b0-dfc3e0290871" providerId="ADAL" clId="{F373A8C6-B9D1-43EC-A031-9CB881E4361C}" dt="2024-09-17T02:19:52.504" v="39" actId="1076"/>
          <ac:grpSpMkLst>
            <pc:docMk/>
            <pc:sldMk cId="871328317" sldId="627"/>
            <ac:grpSpMk id="32" creationId="{1846E8C5-0DE1-4B38-B23A-ED51732D7A61}"/>
          </ac:grpSpMkLst>
        </pc:grpChg>
        <pc:picChg chg="del">
          <ac:chgData name="อมรรัตน์ ทองคลองไทร" userId="085a080c-e647-4615-96b0-dfc3e0290871" providerId="ADAL" clId="{F373A8C6-B9D1-43EC-A031-9CB881E4361C}" dt="2024-09-17T02:19:50.471" v="38" actId="478"/>
          <ac:picMkLst>
            <pc:docMk/>
            <pc:sldMk cId="871328317" sldId="627"/>
            <ac:picMk id="62" creationId="{74924B13-199D-45F5-A37F-2267EFF167A8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04.083" v="44" actId="478"/>
        <pc:sldMkLst>
          <pc:docMk/>
          <pc:sldMk cId="230593244" sldId="638"/>
        </pc:sldMkLst>
        <pc:picChg chg="del">
          <ac:chgData name="อมรรัตน์ ทองคลองไทร" userId="085a080c-e647-4615-96b0-dfc3e0290871" providerId="ADAL" clId="{F373A8C6-B9D1-43EC-A031-9CB881E4361C}" dt="2024-09-17T02:20:04.083" v="44" actId="478"/>
          <ac:picMkLst>
            <pc:docMk/>
            <pc:sldMk cId="230593244" sldId="638"/>
            <ac:picMk id="54" creationId="{81F552C6-A5A0-4138-9882-75D363AC6C95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07.045" v="45" actId="478"/>
        <pc:sldMkLst>
          <pc:docMk/>
          <pc:sldMk cId="1221228836" sldId="639"/>
        </pc:sldMkLst>
        <pc:picChg chg="del">
          <ac:chgData name="อมรรัตน์ ทองคลองไทร" userId="085a080c-e647-4615-96b0-dfc3e0290871" providerId="ADAL" clId="{F373A8C6-B9D1-43EC-A031-9CB881E4361C}" dt="2024-09-17T02:20:07.045" v="45" actId="478"/>
          <ac:picMkLst>
            <pc:docMk/>
            <pc:sldMk cId="1221228836" sldId="639"/>
            <ac:picMk id="17" creationId="{65CBA621-EDD6-468E-9512-EA6BD6F17E05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09.324" v="46" actId="478"/>
        <pc:sldMkLst>
          <pc:docMk/>
          <pc:sldMk cId="2600522703" sldId="640"/>
        </pc:sldMkLst>
        <pc:picChg chg="del">
          <ac:chgData name="อมรรัตน์ ทองคลองไทร" userId="085a080c-e647-4615-96b0-dfc3e0290871" providerId="ADAL" clId="{F373A8C6-B9D1-43EC-A031-9CB881E4361C}" dt="2024-09-17T02:20:09.324" v="46" actId="478"/>
          <ac:picMkLst>
            <pc:docMk/>
            <pc:sldMk cId="2600522703" sldId="640"/>
            <ac:picMk id="24" creationId="{70308FB5-46A2-42AC-B700-A97C48887EC0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13.883" v="47" actId="478"/>
        <pc:sldMkLst>
          <pc:docMk/>
          <pc:sldMk cId="3905449434" sldId="641"/>
        </pc:sldMkLst>
        <pc:picChg chg="del">
          <ac:chgData name="อมรรัตน์ ทองคลองไทร" userId="085a080c-e647-4615-96b0-dfc3e0290871" providerId="ADAL" clId="{F373A8C6-B9D1-43EC-A031-9CB881E4361C}" dt="2024-09-17T02:20:13.883" v="47" actId="478"/>
          <ac:picMkLst>
            <pc:docMk/>
            <pc:sldMk cId="3905449434" sldId="641"/>
            <ac:picMk id="17" creationId="{B2C5AD4D-3DA3-4D8E-9C6D-77963078014F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15.897" v="48" actId="478"/>
        <pc:sldMkLst>
          <pc:docMk/>
          <pc:sldMk cId="4023380100" sldId="642"/>
        </pc:sldMkLst>
        <pc:picChg chg="del">
          <ac:chgData name="อมรรัตน์ ทองคลองไทร" userId="085a080c-e647-4615-96b0-dfc3e0290871" providerId="ADAL" clId="{F373A8C6-B9D1-43EC-A031-9CB881E4361C}" dt="2024-09-17T02:20:15.897" v="48" actId="478"/>
          <ac:picMkLst>
            <pc:docMk/>
            <pc:sldMk cId="4023380100" sldId="642"/>
            <ac:picMk id="39" creationId="{B14198D3-88E5-4711-8DFC-A9D54331D2E9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18.510" v="49" actId="478"/>
        <pc:sldMkLst>
          <pc:docMk/>
          <pc:sldMk cId="1528705075" sldId="643"/>
        </pc:sldMkLst>
        <pc:picChg chg="del">
          <ac:chgData name="อมรรัตน์ ทองคลองไทร" userId="085a080c-e647-4615-96b0-dfc3e0290871" providerId="ADAL" clId="{F373A8C6-B9D1-43EC-A031-9CB881E4361C}" dt="2024-09-17T02:20:18.510" v="49" actId="478"/>
          <ac:picMkLst>
            <pc:docMk/>
            <pc:sldMk cId="1528705075" sldId="643"/>
            <ac:picMk id="17" creationId="{FF1A3FA9-7307-448E-A0ED-AABECF4BEC7C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22.206" v="50" actId="478"/>
        <pc:sldMkLst>
          <pc:docMk/>
          <pc:sldMk cId="2531574939" sldId="644"/>
        </pc:sldMkLst>
        <pc:picChg chg="del">
          <ac:chgData name="อมรรัตน์ ทองคลองไทร" userId="085a080c-e647-4615-96b0-dfc3e0290871" providerId="ADAL" clId="{F373A8C6-B9D1-43EC-A031-9CB881E4361C}" dt="2024-09-17T02:20:22.206" v="50" actId="478"/>
          <ac:picMkLst>
            <pc:docMk/>
            <pc:sldMk cId="2531574939" sldId="644"/>
            <ac:picMk id="46" creationId="{4CFB567D-E484-4247-A302-A09FEA95FF29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23.836" v="51" actId="478"/>
        <pc:sldMkLst>
          <pc:docMk/>
          <pc:sldMk cId="1771223482" sldId="645"/>
        </pc:sldMkLst>
        <pc:picChg chg="del">
          <ac:chgData name="อมรรัตน์ ทองคลองไทร" userId="085a080c-e647-4615-96b0-dfc3e0290871" providerId="ADAL" clId="{F373A8C6-B9D1-43EC-A031-9CB881E4361C}" dt="2024-09-17T02:20:23.836" v="51" actId="478"/>
          <ac:picMkLst>
            <pc:docMk/>
            <pc:sldMk cId="1771223482" sldId="645"/>
            <ac:picMk id="23" creationId="{5D9F7942-09BA-43D2-B1BE-B86565CEE654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25.538" v="52" actId="478"/>
        <pc:sldMkLst>
          <pc:docMk/>
          <pc:sldMk cId="2250638194" sldId="646"/>
        </pc:sldMkLst>
        <pc:picChg chg="del">
          <ac:chgData name="อมรรัตน์ ทองคลองไทร" userId="085a080c-e647-4615-96b0-dfc3e0290871" providerId="ADAL" clId="{F373A8C6-B9D1-43EC-A031-9CB881E4361C}" dt="2024-09-17T02:20:25.538" v="52" actId="478"/>
          <ac:picMkLst>
            <pc:docMk/>
            <pc:sldMk cId="2250638194" sldId="646"/>
            <ac:picMk id="25" creationId="{9BE82369-2DD3-4C93-B0DD-DF9FAFB2CE04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9:08.420" v="16" actId="478"/>
        <pc:sldMkLst>
          <pc:docMk/>
          <pc:sldMk cId="4168092072" sldId="647"/>
        </pc:sldMkLst>
        <pc:picChg chg="del">
          <ac:chgData name="อมรรัตน์ ทองคลองไทร" userId="085a080c-e647-4615-96b0-dfc3e0290871" providerId="ADAL" clId="{F373A8C6-B9D1-43EC-A031-9CB881E4361C}" dt="2024-09-17T02:19:08.420" v="16" actId="478"/>
          <ac:picMkLst>
            <pc:docMk/>
            <pc:sldMk cId="4168092072" sldId="647"/>
            <ac:picMk id="183" creationId="{93CB161E-33D2-4620-92B6-7FE3B3187804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9:11.109" v="17" actId="478"/>
        <pc:sldMkLst>
          <pc:docMk/>
          <pc:sldMk cId="3953350953" sldId="648"/>
        </pc:sldMkLst>
        <pc:picChg chg="del">
          <ac:chgData name="อมรรัตน์ ทองคลองไทร" userId="085a080c-e647-4615-96b0-dfc3e0290871" providerId="ADAL" clId="{F373A8C6-B9D1-43EC-A031-9CB881E4361C}" dt="2024-09-17T02:19:11.109" v="17" actId="478"/>
          <ac:picMkLst>
            <pc:docMk/>
            <pc:sldMk cId="3953350953" sldId="648"/>
            <ac:picMk id="183" creationId="{93CB161E-33D2-4620-92B6-7FE3B3187804}"/>
          </ac:picMkLst>
        </pc:picChg>
      </pc:sldChg>
      <pc:sldChg chg="delSp modSp mod">
        <pc:chgData name="อมรรัตน์ ทองคลองไทร" userId="085a080c-e647-4615-96b0-dfc3e0290871" providerId="ADAL" clId="{F373A8C6-B9D1-43EC-A031-9CB881E4361C}" dt="2024-09-17T02:19:17.356" v="20" actId="1076"/>
        <pc:sldMkLst>
          <pc:docMk/>
          <pc:sldMk cId="3150072070" sldId="649"/>
        </pc:sldMkLst>
        <pc:spChg chg="mod">
          <ac:chgData name="อมรรัตน์ ทองคลองไทร" userId="085a080c-e647-4615-96b0-dfc3e0290871" providerId="ADAL" clId="{F373A8C6-B9D1-43EC-A031-9CB881E4361C}" dt="2024-09-17T02:19:17.356" v="20" actId="1076"/>
          <ac:spMkLst>
            <pc:docMk/>
            <pc:sldMk cId="3150072070" sldId="649"/>
            <ac:spMk id="52" creationId="{FC01182C-DD20-4202-B749-CE36E6CFA8C3}"/>
          </ac:spMkLst>
        </pc:spChg>
        <pc:picChg chg="del">
          <ac:chgData name="อมรรัตน์ ทองคลองไทร" userId="085a080c-e647-4615-96b0-dfc3e0290871" providerId="ADAL" clId="{F373A8C6-B9D1-43EC-A031-9CB881E4361C}" dt="2024-09-17T02:19:15.308" v="19" actId="478"/>
          <ac:picMkLst>
            <pc:docMk/>
            <pc:sldMk cId="3150072070" sldId="649"/>
            <ac:picMk id="42" creationId="{16D524E3-3965-44C3-97A0-F858A3EB961E}"/>
          </ac:picMkLst>
        </pc:picChg>
      </pc:sldChg>
      <pc:sldChg chg="delSp modSp mod">
        <pc:chgData name="อมรรัตน์ ทองคลองไทร" userId="085a080c-e647-4615-96b0-dfc3e0290871" providerId="ADAL" clId="{F373A8C6-B9D1-43EC-A031-9CB881E4361C}" dt="2024-09-17T02:19:21.907" v="23" actId="1076"/>
        <pc:sldMkLst>
          <pc:docMk/>
          <pc:sldMk cId="2854457688" sldId="651"/>
        </pc:sldMkLst>
        <pc:spChg chg="mod">
          <ac:chgData name="อมรรัตน์ ทองคลองไทร" userId="085a080c-e647-4615-96b0-dfc3e0290871" providerId="ADAL" clId="{F373A8C6-B9D1-43EC-A031-9CB881E4361C}" dt="2024-09-17T02:19:21.907" v="23" actId="1076"/>
          <ac:spMkLst>
            <pc:docMk/>
            <pc:sldMk cId="2854457688" sldId="651"/>
            <ac:spMk id="18" creationId="{FF652390-A969-4EAD-9178-0FB686245059}"/>
          </ac:spMkLst>
        </pc:spChg>
        <pc:picChg chg="del">
          <ac:chgData name="อมรรัตน์ ทองคลองไทร" userId="085a080c-e647-4615-96b0-dfc3e0290871" providerId="ADAL" clId="{F373A8C6-B9D1-43EC-A031-9CB881E4361C}" dt="2024-09-17T02:19:19.917" v="22" actId="478"/>
          <ac:picMkLst>
            <pc:docMk/>
            <pc:sldMk cId="2854457688" sldId="651"/>
            <ac:picMk id="42" creationId="{16D524E3-3965-44C3-97A0-F858A3EB961E}"/>
          </ac:picMkLst>
        </pc:picChg>
      </pc:sldChg>
      <pc:sldChg chg="delSp modSp mod">
        <pc:chgData name="อมรรัตน์ ทองคลองไทร" userId="085a080c-e647-4615-96b0-dfc3e0290871" providerId="ADAL" clId="{F373A8C6-B9D1-43EC-A031-9CB881E4361C}" dt="2024-09-17T02:19:26.155" v="26" actId="1076"/>
        <pc:sldMkLst>
          <pc:docMk/>
          <pc:sldMk cId="360574338" sldId="652"/>
        </pc:sldMkLst>
        <pc:spChg chg="mod">
          <ac:chgData name="อมรรัตน์ ทองคลองไทร" userId="085a080c-e647-4615-96b0-dfc3e0290871" providerId="ADAL" clId="{F373A8C6-B9D1-43EC-A031-9CB881E4361C}" dt="2024-09-17T02:19:26.155" v="26" actId="1076"/>
          <ac:spMkLst>
            <pc:docMk/>
            <pc:sldMk cId="360574338" sldId="652"/>
            <ac:spMk id="18" creationId="{0F690E9C-9A83-4D1F-BE64-17A617BE0E15}"/>
          </ac:spMkLst>
        </pc:spChg>
        <pc:picChg chg="del">
          <ac:chgData name="อมรรัตน์ ทองคลองไทร" userId="085a080c-e647-4615-96b0-dfc3e0290871" providerId="ADAL" clId="{F373A8C6-B9D1-43EC-A031-9CB881E4361C}" dt="2024-09-17T02:19:25.198" v="25" actId="478"/>
          <ac:picMkLst>
            <pc:docMk/>
            <pc:sldMk cId="360574338" sldId="652"/>
            <ac:picMk id="42" creationId="{16D524E3-3965-44C3-97A0-F858A3EB961E}"/>
          </ac:picMkLst>
        </pc:picChg>
      </pc:sldChg>
      <pc:sldChg chg="delSp modSp mod">
        <pc:chgData name="อมรรัตน์ ทองคลองไทร" userId="085a080c-e647-4615-96b0-dfc3e0290871" providerId="ADAL" clId="{F373A8C6-B9D1-43EC-A031-9CB881E4361C}" dt="2024-09-17T02:19:34.368" v="30" actId="1076"/>
        <pc:sldMkLst>
          <pc:docMk/>
          <pc:sldMk cId="3022822907" sldId="653"/>
        </pc:sldMkLst>
        <pc:spChg chg="mod">
          <ac:chgData name="อมรรัตน์ ทองคลองไทร" userId="085a080c-e647-4615-96b0-dfc3e0290871" providerId="ADAL" clId="{F373A8C6-B9D1-43EC-A031-9CB881E4361C}" dt="2024-09-17T02:19:34.368" v="30" actId="1076"/>
          <ac:spMkLst>
            <pc:docMk/>
            <pc:sldMk cId="3022822907" sldId="653"/>
            <ac:spMk id="14" creationId="{1314713C-DFCB-4526-B761-A3E25B65439C}"/>
          </ac:spMkLst>
        </pc:spChg>
        <pc:picChg chg="del">
          <ac:chgData name="อมรรัตน์ ทองคลองไทร" userId="085a080c-e647-4615-96b0-dfc3e0290871" providerId="ADAL" clId="{F373A8C6-B9D1-43EC-A031-9CB881E4361C}" dt="2024-09-17T02:19:30.147" v="28" actId="478"/>
          <ac:picMkLst>
            <pc:docMk/>
            <pc:sldMk cId="3022822907" sldId="653"/>
            <ac:picMk id="42" creationId="{16D524E3-3965-44C3-97A0-F858A3EB961E}"/>
          </ac:picMkLst>
        </pc:picChg>
      </pc:sldChg>
      <pc:sldChg chg="delSp modSp mod">
        <pc:chgData name="อมรรัตน์ ทองคลองไทร" userId="085a080c-e647-4615-96b0-dfc3e0290871" providerId="ADAL" clId="{F373A8C6-B9D1-43EC-A031-9CB881E4361C}" dt="2024-09-17T02:19:41.541" v="34" actId="1076"/>
        <pc:sldMkLst>
          <pc:docMk/>
          <pc:sldMk cId="137639807" sldId="654"/>
        </pc:sldMkLst>
        <pc:spChg chg="mod">
          <ac:chgData name="อมรรัตน์ ทองคลองไทร" userId="085a080c-e647-4615-96b0-dfc3e0290871" providerId="ADAL" clId="{F373A8C6-B9D1-43EC-A031-9CB881E4361C}" dt="2024-09-17T02:19:41.541" v="34" actId="1076"/>
          <ac:spMkLst>
            <pc:docMk/>
            <pc:sldMk cId="137639807" sldId="654"/>
            <ac:spMk id="22" creationId="{5FE80DAF-28DF-44A5-B8C4-BF45D2592C7A}"/>
          </ac:spMkLst>
        </pc:spChg>
        <pc:picChg chg="del">
          <ac:chgData name="อมรรัตน์ ทองคลองไทร" userId="085a080c-e647-4615-96b0-dfc3e0290871" providerId="ADAL" clId="{F373A8C6-B9D1-43EC-A031-9CB881E4361C}" dt="2024-09-17T02:19:36.925" v="32" actId="478"/>
          <ac:picMkLst>
            <pc:docMk/>
            <pc:sldMk cId="137639807" sldId="654"/>
            <ac:picMk id="42" creationId="{16D524E3-3965-44C3-97A0-F858A3EB961E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32.759" v="55" actId="478"/>
        <pc:sldMkLst>
          <pc:docMk/>
          <pc:sldMk cId="1352060151" sldId="703"/>
        </pc:sldMkLst>
        <pc:picChg chg="del">
          <ac:chgData name="อมรรัตน์ ทองคลองไทร" userId="085a080c-e647-4615-96b0-dfc3e0290871" providerId="ADAL" clId="{F373A8C6-B9D1-43EC-A031-9CB881E4361C}" dt="2024-09-17T02:20:32.759" v="55" actId="478"/>
          <ac:picMkLst>
            <pc:docMk/>
            <pc:sldMk cId="1352060151" sldId="703"/>
            <ac:picMk id="8" creationId="{7864EBC9-4AC2-42E0-8FB7-9351D61E4796}"/>
          </ac:picMkLst>
        </pc:picChg>
      </pc:sldChg>
      <pc:sldChg chg="del">
        <pc:chgData name="อมรรัตน์ ทองคลองไทร" userId="085a080c-e647-4615-96b0-dfc3e0290871" providerId="ADAL" clId="{F373A8C6-B9D1-43EC-A031-9CB881E4361C}" dt="2024-09-17T02:21:04.715" v="66" actId="47"/>
        <pc:sldMkLst>
          <pc:docMk/>
          <pc:sldMk cId="1439814493" sldId="713"/>
        </pc:sldMkLst>
      </pc:sldChg>
      <pc:sldChg chg="delSp mod">
        <pc:chgData name="อมรรัตน์ ทองคลองไทร" userId="085a080c-e647-4615-96b0-dfc3e0290871" providerId="ADAL" clId="{F373A8C6-B9D1-43EC-A031-9CB881E4361C}" dt="2024-09-17T02:20:47.416" v="59" actId="478"/>
        <pc:sldMkLst>
          <pc:docMk/>
          <pc:sldMk cId="1022443676" sldId="714"/>
        </pc:sldMkLst>
        <pc:picChg chg="del">
          <ac:chgData name="อมรรัตน์ ทองคลองไทร" userId="085a080c-e647-4615-96b0-dfc3e0290871" providerId="ADAL" clId="{F373A8C6-B9D1-43EC-A031-9CB881E4361C}" dt="2024-09-17T02:20:47.416" v="59" actId="478"/>
          <ac:picMkLst>
            <pc:docMk/>
            <pc:sldMk cId="1022443676" sldId="714"/>
            <ac:picMk id="120" creationId="{F572D172-A02A-416E-B2A7-A1415FEEA6AF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52.098" v="60" actId="478"/>
        <pc:sldMkLst>
          <pc:docMk/>
          <pc:sldMk cId="2639919977" sldId="715"/>
        </pc:sldMkLst>
        <pc:picChg chg="del">
          <ac:chgData name="อมรรัตน์ ทองคลองไทร" userId="085a080c-e647-4615-96b0-dfc3e0290871" providerId="ADAL" clId="{F373A8C6-B9D1-43EC-A031-9CB881E4361C}" dt="2024-09-17T02:20:52.098" v="60" actId="478"/>
          <ac:picMkLst>
            <pc:docMk/>
            <pc:sldMk cId="2639919977" sldId="715"/>
            <ac:picMk id="64" creationId="{E3F80A60-6AE4-41C9-B02F-A1AA700AFAD8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54.607" v="61" actId="478"/>
        <pc:sldMkLst>
          <pc:docMk/>
          <pc:sldMk cId="2560177302" sldId="716"/>
        </pc:sldMkLst>
        <pc:picChg chg="del">
          <ac:chgData name="อมรรัตน์ ทองคลองไทร" userId="085a080c-e647-4615-96b0-dfc3e0290871" providerId="ADAL" clId="{F373A8C6-B9D1-43EC-A031-9CB881E4361C}" dt="2024-09-17T02:20:54.607" v="61" actId="478"/>
          <ac:picMkLst>
            <pc:docMk/>
            <pc:sldMk cId="2560177302" sldId="716"/>
            <ac:picMk id="180" creationId="{8258BCC5-042A-4EC1-BBEB-AAF3BC71262E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57.001" v="62" actId="478"/>
        <pc:sldMkLst>
          <pc:docMk/>
          <pc:sldMk cId="1206904847" sldId="717"/>
        </pc:sldMkLst>
        <pc:picChg chg="del">
          <ac:chgData name="อมรรัตน์ ทองคลองไทร" userId="085a080c-e647-4615-96b0-dfc3e0290871" providerId="ADAL" clId="{F373A8C6-B9D1-43EC-A031-9CB881E4361C}" dt="2024-09-17T02:20:57.001" v="62" actId="478"/>
          <ac:picMkLst>
            <pc:docMk/>
            <pc:sldMk cId="1206904847" sldId="717"/>
            <ac:picMk id="120" creationId="{7BE79301-A83D-46E7-91D0-56DF405451CB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58.797" v="63" actId="478"/>
        <pc:sldMkLst>
          <pc:docMk/>
          <pc:sldMk cId="3909920739" sldId="718"/>
        </pc:sldMkLst>
        <pc:picChg chg="del">
          <ac:chgData name="อมรรัตน์ ทองคลองไทร" userId="085a080c-e647-4615-96b0-dfc3e0290871" providerId="ADAL" clId="{F373A8C6-B9D1-43EC-A031-9CB881E4361C}" dt="2024-09-17T02:20:58.797" v="63" actId="478"/>
          <ac:picMkLst>
            <pc:docMk/>
            <pc:sldMk cId="3909920739" sldId="718"/>
            <ac:picMk id="232" creationId="{743A2AD5-B738-4CF0-B8EB-8B521609ABE7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1:01.185" v="64" actId="478"/>
        <pc:sldMkLst>
          <pc:docMk/>
          <pc:sldMk cId="3935278466" sldId="719"/>
        </pc:sldMkLst>
        <pc:picChg chg="del">
          <ac:chgData name="อมรรัตน์ ทองคลองไทร" userId="085a080c-e647-4615-96b0-dfc3e0290871" providerId="ADAL" clId="{F373A8C6-B9D1-43EC-A031-9CB881E4361C}" dt="2024-09-17T02:21:01.185" v="64" actId="478"/>
          <ac:picMkLst>
            <pc:docMk/>
            <pc:sldMk cId="3935278466" sldId="719"/>
            <ac:picMk id="169" creationId="{293BD20E-CF3D-48DA-A2B2-7EB9789595AB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1:02.996" v="65" actId="478"/>
        <pc:sldMkLst>
          <pc:docMk/>
          <pc:sldMk cId="1466063037" sldId="720"/>
        </pc:sldMkLst>
        <pc:picChg chg="del">
          <ac:chgData name="อมรรัตน์ ทองคลองไทร" userId="085a080c-e647-4615-96b0-dfc3e0290871" providerId="ADAL" clId="{F373A8C6-B9D1-43EC-A031-9CB881E4361C}" dt="2024-09-17T02:21:02.996" v="65" actId="478"/>
          <ac:picMkLst>
            <pc:docMk/>
            <pc:sldMk cId="1466063037" sldId="720"/>
            <ac:picMk id="158" creationId="{62ADC8E9-5563-42EF-A861-5FC23F4D92EC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19:44.421" v="35" actId="478"/>
        <pc:sldMkLst>
          <pc:docMk/>
          <pc:sldMk cId="3278195606" sldId="721"/>
        </pc:sldMkLst>
        <pc:picChg chg="del">
          <ac:chgData name="อมรรัตน์ ทองคลองไทร" userId="085a080c-e647-4615-96b0-dfc3e0290871" providerId="ADAL" clId="{F373A8C6-B9D1-43EC-A031-9CB881E4361C}" dt="2024-09-17T02:19:44.421" v="35" actId="478"/>
          <ac:picMkLst>
            <pc:docMk/>
            <pc:sldMk cId="3278195606" sldId="721"/>
            <ac:picMk id="5" creationId="{53C9B9DD-7A2A-4F91-91D3-E59949970C6F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27.782" v="53" actId="478"/>
        <pc:sldMkLst>
          <pc:docMk/>
          <pc:sldMk cId="2805311732" sldId="722"/>
        </pc:sldMkLst>
        <pc:picChg chg="del">
          <ac:chgData name="อมรรัตน์ ทองคลองไทร" userId="085a080c-e647-4615-96b0-dfc3e0290871" providerId="ADAL" clId="{F373A8C6-B9D1-43EC-A031-9CB881E4361C}" dt="2024-09-17T02:20:27.782" v="53" actId="478"/>
          <ac:picMkLst>
            <pc:docMk/>
            <pc:sldMk cId="2805311732" sldId="722"/>
            <ac:picMk id="3" creationId="{2EDD1914-9094-4371-B7BB-E780511D8255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30.230" v="54" actId="478"/>
        <pc:sldMkLst>
          <pc:docMk/>
          <pc:sldMk cId="2435005683" sldId="723"/>
        </pc:sldMkLst>
        <pc:picChg chg="del">
          <ac:chgData name="อมรรัตน์ ทองคลองไทร" userId="085a080c-e647-4615-96b0-dfc3e0290871" providerId="ADAL" clId="{F373A8C6-B9D1-43EC-A031-9CB881E4361C}" dt="2024-09-17T02:20:30.230" v="54" actId="478"/>
          <ac:picMkLst>
            <pc:docMk/>
            <pc:sldMk cId="2435005683" sldId="723"/>
            <ac:picMk id="3" creationId="{2EDD1914-9094-4371-B7BB-E780511D8255}"/>
          </ac:picMkLst>
        </pc:picChg>
      </pc:sldChg>
      <pc:sldChg chg="delSp mod">
        <pc:chgData name="อมรรัตน์ ทองคลองไทร" userId="085a080c-e647-4615-96b0-dfc3e0290871" providerId="ADAL" clId="{F373A8C6-B9D1-43EC-A031-9CB881E4361C}" dt="2024-09-17T02:20:02.226" v="43" actId="478"/>
        <pc:sldMkLst>
          <pc:docMk/>
          <pc:sldMk cId="1299095734" sldId="724"/>
        </pc:sldMkLst>
        <pc:picChg chg="del">
          <ac:chgData name="อมรรัตน์ ทองคลองไทร" userId="085a080c-e647-4615-96b0-dfc3e0290871" providerId="ADAL" clId="{F373A8C6-B9D1-43EC-A031-9CB881E4361C}" dt="2024-09-17T02:20:02.226" v="43" actId="478"/>
          <ac:picMkLst>
            <pc:docMk/>
            <pc:sldMk cId="1299095734" sldId="724"/>
            <ac:picMk id="17" creationId="{65CBA621-EDD6-468E-9512-EA6BD6F17E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FDD7-6A8F-41C0-9C2B-465C9FC25E9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13009-6B2F-4B2F-855D-D1BD51E33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0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63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 </a:t>
            </a:r>
            <a:r>
              <a:rPr lang="en-US" sz="1200" kern="120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lang="th-TH" sz="1200" kern="120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คุณครูคลิกที่ไอคอนลำโพงเพื่อฟังเสียง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79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84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 </a:t>
            </a:r>
            <a:r>
              <a:rPr lang="en-US" sz="1200" kern="120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lang="th-TH" sz="1200" kern="120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คุณครูคลิกที่ไอคอนลำโพงเพื่อฟังเสียง</a:t>
            </a:r>
          </a:p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78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29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 </a:t>
            </a:r>
            <a:r>
              <a:rPr lang="en-US" sz="1200" kern="120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lang="th-TH" sz="1200" kern="120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คุณครูคลิกที่ไอคอนลำโพงเพื่อฟังเสียง</a:t>
            </a:r>
          </a:p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67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99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97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97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13009-6B2F-4B2F-855D-D1BD51E33F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32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13009-6B2F-4B2F-855D-D1BD51E33FB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9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 </a:t>
            </a:r>
            <a:r>
              <a:rPr lang="en-US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คุณ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ครูให้อิสระนักเรียนในการแสดงความคิดเห็น โดย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เชื่อมโยงกับตัวละครเอกของเรื่องที่ตกอยู่ในสถานการณ์เดียวกัน คือ ต้องหมั้นหมายกับคู่หมั้นที่ผู้ใหญ่หามาให้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โดยชี้แนะเพิ่มเติมเกี่ยวกับประเพณีการหาคู่ครองหรือการคลุมถุงชน </a:t>
            </a:r>
          </a:p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ที่ผู้ใหญ่จะมีหน้าที่เป็นผู้จัดหาและหมั้นหมายให้ตั้งแต่ยังเด็ก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13009-6B2F-4B2F-855D-D1BD51E33F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09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6D32F-F3F1-4B80-BEA2-45D2CE6939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83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1039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618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8029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453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8268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3734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9106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3561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009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สคริปต์ครู </a:t>
            </a:r>
            <a:r>
              <a:rPr lang="en-US" dirty="0"/>
              <a:t>: </a:t>
            </a:r>
            <a:r>
              <a:rPr lang="th-TH" dirty="0"/>
              <a:t>ครูอธิบายเพิ่มเติมว่า หลังรัชสมัยพระบามสมเด็จพระพุธเลิศหล้านภาลัย รัชกาลที่ ๒ วรรณคดีเรื่องอิเหนายังถูกดัดแปลงนำเสนอ</a:t>
            </a:r>
            <a:r>
              <a:rPr lang="th-TH" sz="1200" dirty="0">
                <a:latin typeface="TH Sarabun New" pitchFamily="34" charset="-34"/>
                <a:cs typeface="TH Sarabun New" pitchFamily="34" charset="-34"/>
              </a:rPr>
              <a:t>ในรูปแบบต่างๆ ที่หลากหลาย ได้แก่</a:t>
            </a:r>
          </a:p>
          <a:p>
            <a:pPr marL="0" indent="0">
              <a:buFont typeface="+mj-lt"/>
              <a:buNone/>
            </a:pPr>
            <a:r>
              <a:rPr lang="th-TH" dirty="0"/>
              <a:t>๑. นิราศอิเหนา. ของสุนทรภู่ ตอนลมหอบ</a:t>
            </a:r>
          </a:p>
          <a:p>
            <a:pPr marL="0" indent="0">
              <a:buFont typeface="+mj-lt"/>
              <a:buNone/>
            </a:pPr>
            <a:r>
              <a:rPr lang="th-TH" dirty="0"/>
              <a:t>๒. บทสักวาเรื่องอิเหนา. แต่งในสมัยรัชกาลที่ ๓</a:t>
            </a:r>
          </a:p>
          <a:p>
            <a:pPr marL="0" indent="0">
              <a:buFont typeface="+mj-lt"/>
              <a:buNone/>
            </a:pPr>
            <a:r>
              <a:rPr lang="th-TH" dirty="0"/>
              <a:t>๓. อิเหนา. พระราชนิพนธ์ในพระบาทสมเด็จพระจอมเกล้าเจ้าอยู่หัว ตอนอุณากรรณ</a:t>
            </a:r>
          </a:p>
          <a:p>
            <a:pPr marL="0" indent="0">
              <a:buFont typeface="+mj-lt"/>
              <a:buNone/>
            </a:pPr>
            <a:r>
              <a:rPr lang="th-TH" dirty="0"/>
              <a:t>๔. อิเหนาคำฉันท์ พระนิพนธ์กรมพระราชวังบวรวิชัยชาญ ในรัชกาลที่ ๔ ตอนเข้าห้องจินตะหรา</a:t>
            </a:r>
          </a:p>
          <a:p>
            <a:pPr marL="0" indent="0">
              <a:buFont typeface="+mj-lt"/>
              <a:buNone/>
            </a:pPr>
            <a:r>
              <a:rPr lang="th-TH" dirty="0"/>
              <a:t>๕. บทเจรจาละครเรื่องอิเหนา. พระราชนิพนธ์ในพระบาทสมเด็จพระจุลจอมเกล้าเจ้าอยู่หัว และพระบรมวงศานุวงศ์ รวม ๖๘ บท</a:t>
            </a:r>
          </a:p>
          <a:p>
            <a:pPr marL="0" indent="0">
              <a:buFont typeface="+mj-lt"/>
              <a:buNone/>
            </a:pPr>
            <a:r>
              <a:rPr lang="th-TH" dirty="0"/>
              <a:t>๖. ทละครพูดเรื่องอิเหนา. พระนิพนธ์ พระเจ้าบรมวงศ์เธอ กรมหลวงพิชิตปรีชากร ตอนศึกกระหมังกุหนิง</a:t>
            </a:r>
          </a:p>
          <a:p>
            <a:pPr marL="0" indent="0">
              <a:buFont typeface="+mj-lt"/>
              <a:buNone/>
            </a:pPr>
            <a:r>
              <a:rPr lang="th-TH" dirty="0"/>
              <a:t>๗. บทละครดึกดำบรรพ์เรื่องอิเหนา. พระนิพนธ์ สมเด็จฯ เจ้าฟ้ากรมพระยานริศรานุวัดติวงศ์ ตอนใช้บน</a:t>
            </a:r>
          </a:p>
          <a:p>
            <a:pPr marL="0" indent="0">
              <a:buFont typeface="+mj-lt"/>
              <a:buNone/>
            </a:pPr>
            <a:r>
              <a:rPr lang="th-TH" dirty="0"/>
              <a:t>๘. บทสักวาเรื่องอิเหนา เล่นถวายในรัชกาลที่ ๕ ตอนเสี่ยงเทียน ตอนชนไก่ และตอนสึกชี</a:t>
            </a:r>
          </a:p>
          <a:p>
            <a:pPr marL="0" indent="0">
              <a:buFont typeface="+mj-lt"/>
              <a:buNone/>
            </a:pPr>
            <a:r>
              <a:rPr lang="th-TH" dirty="0"/>
              <a:t>๙. หิกะยัต ปันหยี สมิรัง. พระนิพนธ์แปล ของสมเด็จฯ เจ้าฟ้ากรมพระนครสวรรค์วรพินิต ทรงแปลจากต้นฉบับภาษามลายู</a:t>
            </a:r>
          </a:p>
          <a:p>
            <a:pPr marL="0" indent="0">
              <a:buFont typeface="+mj-lt"/>
              <a:buNone/>
            </a:pPr>
            <a:r>
              <a:rPr lang="th-TH" dirty="0"/>
              <a:t>๑๐. อิเหนาฉบับอารีนครา. แปลจากอิเหนาชวา ผู้แต่งชื่ออารีนครา ขุนนิกรการประกิจ เป็นผู้แปล</a:t>
            </a:r>
          </a:p>
          <a:p>
            <a:pPr marL="0" indent="0">
              <a:buFont typeface="+mj-lt"/>
              <a:buNone/>
            </a:pPr>
            <a:r>
              <a:rPr lang="th-TH" dirty="0"/>
              <a:t>๑๑. ปันหยี สะมิหรัง คำกลอน. น.อ.หลวงสำรวจวิถีสมุทร ประพันธ์จากเรื่อง หิกะยัต ปันหยี สมิรัง</a:t>
            </a:r>
          </a:p>
          <a:p>
            <a:pPr marL="0" indent="0">
              <a:buFont typeface="+mj-lt"/>
              <a:buNone/>
            </a:pPr>
            <a:r>
              <a:rPr lang="th-TH" dirty="0"/>
              <a:t>๑๒. เล่าเรื่องอิเหนา รศ. วิเชียร เกษประทุม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13009-6B2F-4B2F-855D-D1BD51E33F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8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C3DCE-ABB4-4315-955F-B07EF0EAE0D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31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13009-6B2F-4B2F-855D-D1BD51E33F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13009-6B2F-4B2F-855D-D1BD51E33F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4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7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1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 </a:t>
            </a:r>
            <a:r>
              <a:rPr lang="en-US" sz="1200" kern="120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lang="th-TH" sz="1200" kern="120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คุณครูคลิกที่ไอคอนลำโพงเพื่อฟังเสียง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25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46030-532A-4E4B-8D5A-D354DC0D109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5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41DC-F475-4165-8021-7AE9E88E3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FD4A8-B2D5-47CF-9D3E-851AABCFB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A5271-CA95-4BB0-8B92-FCB53CD37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E4D1-BC87-4653-B600-EB965D6F6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E26F4-850D-45F1-A18C-91B8F3C9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7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5AF5-DE7A-46DC-B2C4-C6AC8EB3C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A182D-6E63-4875-B1C4-F0E04A18C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93E69-62B0-4283-9569-2380B34C5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B56D3-ABEC-41C3-A577-9BA84A07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1ED13-E449-4880-A941-2EFACBEE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4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1AEDD-4A7A-43AF-8BE7-B02DE2FF0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691C9-5B0A-408A-93EB-0259427DC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DB55A-E911-48CF-8031-E9E384FE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A1A0A-3C12-4D94-9A3E-7B745266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77304-57CC-42EA-A464-A05F0C5D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3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2136-085C-4E3F-8779-63B8B148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FA3F-D05E-4B93-BABB-91D466449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F68BD-17BB-4E56-B99C-AC093FAE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70836-6B4C-4149-B021-4183E16B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5116A-E488-473D-860E-76BCCC8C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6334-7EF4-4799-A35F-EABA203C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C2645-9163-4E11-BA3A-8390F973A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B5D45-4B8D-4F88-BD32-D799A7B9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960BE-1E37-4CE2-8344-41F23B81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7A656-2101-4E4D-82CA-F1393443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9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39B9-39AB-44E2-8621-CAB21B6A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DD270-691A-4AC2-9E51-B85D61107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689E1-AD7A-473D-80FA-FC32D0EA6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416AA-F849-4754-AB57-55B34B74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27125-E87F-49C7-8924-25A58FB99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00E48-B777-472B-A2FC-8C093917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9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28F6-A7A5-40F3-97DA-A938162D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89C27-C2B9-421B-8386-4598F5ED8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B6AABD-B04C-404E-9748-D2FB14C6C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05285-E4A0-46CA-846B-796D5973C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863ACD-F014-456E-89BA-CB81A835A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22B79C-D24A-491E-85F4-BE724D11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04274-DE7C-4497-975F-BF96137E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B78FF-29E1-4460-87EA-22324130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946-F5DD-4A42-825A-E290AE95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70D9C-4A21-4CFF-B2ED-39D997FB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138256-C7C2-4B0B-812E-107AF727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F3707-D6AC-4C9E-A155-386EB63A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30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65E869-55F5-47D2-8264-9708631F4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AA2D6-CFB4-46D4-89C1-8C7FE0E47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92481-C2B7-49D3-872E-22A83110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047C-716B-46A5-97AB-C4C8E5A77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E3152-EA88-46A7-B494-74A7C933A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DBFDD-B3DF-4D59-B748-85CDBA552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0125-3C04-45AE-8B85-CB6B4DDD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FB638-3DE8-4AC6-9A06-2EEAA51C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B4E61-674D-4F70-944A-BA8358DD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3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C573-019F-40AD-AFB5-D348C27B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579748-8CF3-432F-A70D-702E1EF15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2BF77-99C4-4E41-A261-05C1E8504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D42E1-FC5D-4675-B77B-10F18D65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BF65C-6446-40CF-9C38-523D7F28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23918-4766-4EBB-B566-71D4B916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6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2D479-8B64-4B52-A610-AE1D168F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51E0E-CB31-47DC-98EA-0CFA10D3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F8B1F-4597-47C9-A2D1-FFC18FE41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9815-68A8-4D30-A77A-1107107CF08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42AE9-702A-4DF8-8DCD-35D79B741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674D7-D1E2-451A-AE8E-754112925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84F64-2F2F-4D14-B995-C4D439C0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0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0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49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2.png"/><Relationship Id="rId7" Type="http://schemas.openxmlformats.org/officeDocument/2006/relationships/image" Target="../media/image7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49.png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5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20.sv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4.png"/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12" Type="http://schemas.openxmlformats.org/officeDocument/2006/relationships/image" Target="../media/image9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5" Type="http://schemas.openxmlformats.org/officeDocument/2006/relationships/image" Target="../media/image10.png"/><Relationship Id="rId10" Type="http://schemas.openxmlformats.org/officeDocument/2006/relationships/image" Target="../media/image91.png"/><Relationship Id="rId4" Type="http://schemas.openxmlformats.org/officeDocument/2006/relationships/image" Target="../media/image12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9.png"/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12" Type="http://schemas.openxmlformats.org/officeDocument/2006/relationships/image" Target="../media/image9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93.png"/><Relationship Id="rId5" Type="http://schemas.openxmlformats.org/officeDocument/2006/relationships/image" Target="../media/image95.png"/><Relationship Id="rId10" Type="http://schemas.openxmlformats.org/officeDocument/2006/relationships/image" Target="../media/image92.png"/><Relationship Id="rId4" Type="http://schemas.openxmlformats.org/officeDocument/2006/relationships/image" Target="../media/image12.png"/><Relationship Id="rId9" Type="http://schemas.openxmlformats.org/officeDocument/2006/relationships/image" Target="../media/image97.pn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9.png"/><Relationship Id="rId7" Type="http://schemas.openxmlformats.org/officeDocument/2006/relationships/image" Target="../media/image20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12.png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08.png"/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12" Type="http://schemas.openxmlformats.org/officeDocument/2006/relationships/image" Target="../media/image10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83.png"/><Relationship Id="rId5" Type="http://schemas.openxmlformats.org/officeDocument/2006/relationships/image" Target="../media/image104.png"/><Relationship Id="rId15" Type="http://schemas.openxmlformats.org/officeDocument/2006/relationships/image" Target="../media/image10.png"/><Relationship Id="rId10" Type="http://schemas.openxmlformats.org/officeDocument/2006/relationships/image" Target="../media/image86.png"/><Relationship Id="rId4" Type="http://schemas.openxmlformats.org/officeDocument/2006/relationships/image" Target="../media/image12.png"/><Relationship Id="rId9" Type="http://schemas.openxmlformats.org/officeDocument/2006/relationships/image" Target="../media/image106.png"/><Relationship Id="rId1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2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4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9.png"/><Relationship Id="rId5" Type="http://schemas.openxmlformats.org/officeDocument/2006/relationships/image" Target="../media/image128.png"/><Relationship Id="rId15" Type="http://schemas.openxmlformats.org/officeDocument/2006/relationships/image" Target="../media/image10.png"/><Relationship Id="rId10" Type="http://schemas.openxmlformats.org/officeDocument/2006/relationships/image" Target="../media/image133.png"/><Relationship Id="rId4" Type="http://schemas.openxmlformats.org/officeDocument/2006/relationships/image" Target="../media/image12.png"/><Relationship Id="rId9" Type="http://schemas.openxmlformats.org/officeDocument/2006/relationships/image" Target="../media/image132.pn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slide" Target="slide22.xml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3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2.png"/><Relationship Id="rId5" Type="http://schemas.openxmlformats.org/officeDocument/2006/relationships/image" Target="../media/image138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137.png"/><Relationship Id="rId9" Type="http://schemas.openxmlformats.org/officeDocument/2006/relationships/image" Target="../media/image19.png"/><Relationship Id="rId14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2.png"/><Relationship Id="rId3" Type="http://schemas.openxmlformats.org/officeDocument/2006/relationships/image" Target="../media/image136.png"/><Relationship Id="rId7" Type="http://schemas.openxmlformats.org/officeDocument/2006/relationships/image" Target="../media/image19.png"/><Relationship Id="rId12" Type="http://schemas.openxmlformats.org/officeDocument/2006/relationships/image" Target="../media/image14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slide" Target="slide23.xml"/><Relationship Id="rId5" Type="http://schemas.openxmlformats.org/officeDocument/2006/relationships/image" Target="../media/image139.png"/><Relationship Id="rId15" Type="http://schemas.openxmlformats.org/officeDocument/2006/relationships/image" Target="../media/image141.png"/><Relationship Id="rId10" Type="http://schemas.openxmlformats.org/officeDocument/2006/relationships/image" Target="../media/image13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2.png"/><Relationship Id="rId3" Type="http://schemas.openxmlformats.org/officeDocument/2006/relationships/image" Target="../media/image136.png"/><Relationship Id="rId7" Type="http://schemas.openxmlformats.org/officeDocument/2006/relationships/image" Target="../media/image19.png"/><Relationship Id="rId12" Type="http://schemas.openxmlformats.org/officeDocument/2006/relationships/image" Target="../media/image14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slide" Target="slide25.xml"/><Relationship Id="rId5" Type="http://schemas.openxmlformats.org/officeDocument/2006/relationships/image" Target="../media/image139.png"/><Relationship Id="rId15" Type="http://schemas.openxmlformats.org/officeDocument/2006/relationships/image" Target="../media/image141.png"/><Relationship Id="rId10" Type="http://schemas.openxmlformats.org/officeDocument/2006/relationships/image" Target="../media/image13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12" Type="http://schemas.openxmlformats.org/officeDocument/2006/relationships/image" Target="../media/image118.png"/><Relationship Id="rId17" Type="http://schemas.openxmlformats.org/officeDocument/2006/relationships/image" Target="../media/image16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15.png"/><Relationship Id="rId5" Type="http://schemas.openxmlformats.org/officeDocument/2006/relationships/image" Target="../media/image151.png"/><Relationship Id="rId15" Type="http://schemas.openxmlformats.org/officeDocument/2006/relationships/image" Target="../media/image159.png"/><Relationship Id="rId10" Type="http://schemas.openxmlformats.org/officeDocument/2006/relationships/image" Target="../media/image156.png"/><Relationship Id="rId19" Type="http://schemas.openxmlformats.org/officeDocument/2006/relationships/image" Target="../media/image163.png"/><Relationship Id="rId4" Type="http://schemas.openxmlformats.org/officeDocument/2006/relationships/image" Target="../media/image12.png"/><Relationship Id="rId9" Type="http://schemas.openxmlformats.org/officeDocument/2006/relationships/image" Target="../media/image155.png"/><Relationship Id="rId14" Type="http://schemas.openxmlformats.org/officeDocument/2006/relationships/image" Target="../media/image1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50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51.png"/><Relationship Id="rId10" Type="http://schemas.openxmlformats.org/officeDocument/2006/relationships/image" Target="../media/image169.svg"/><Relationship Id="rId4" Type="http://schemas.openxmlformats.org/officeDocument/2006/relationships/image" Target="../media/image12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6.png"/><Relationship Id="rId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2.png"/><Relationship Id="rId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2.png"/><Relationship Id="rId4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5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12" Type="http://schemas.openxmlformats.org/officeDocument/2006/relationships/slide" Target="slide19.xml"/><Relationship Id="rId17" Type="http://schemas.openxmlformats.org/officeDocument/2006/relationships/image" Target="../media/image20.sv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slide" Target="slide11.xml"/><Relationship Id="rId5" Type="http://schemas.openxmlformats.org/officeDocument/2006/relationships/image" Target="../media/image17.png"/><Relationship Id="rId15" Type="http://schemas.openxmlformats.org/officeDocument/2006/relationships/slide" Target="slide30.xml"/><Relationship Id="rId10" Type="http://schemas.openxmlformats.org/officeDocument/2006/relationships/slide" Target="slide9.xml"/><Relationship Id="rId4" Type="http://schemas.openxmlformats.org/officeDocument/2006/relationships/image" Target="../media/image16.png"/><Relationship Id="rId9" Type="http://schemas.openxmlformats.org/officeDocument/2006/relationships/slide" Target="slide7.xml"/><Relationship Id="rId14" Type="http://schemas.openxmlformats.org/officeDocument/2006/relationships/slide" Target="slide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2.png"/><Relationship Id="rId4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2.png"/><Relationship Id="rId4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2.png"/><Relationship Id="rId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2.png"/><Relationship Id="rId4" Type="http://schemas.openxmlformats.org/officeDocument/2006/relationships/image" Target="../media/image1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2.png"/><Relationship Id="rId4" Type="http://schemas.openxmlformats.org/officeDocument/2006/relationships/image" Target="../media/image1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2.png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26" Type="http://schemas.openxmlformats.org/officeDocument/2006/relationships/image" Target="../media/image39.png"/><Relationship Id="rId3" Type="http://schemas.openxmlformats.org/officeDocument/2006/relationships/image" Target="../media/image13.png"/><Relationship Id="rId21" Type="http://schemas.openxmlformats.org/officeDocument/2006/relationships/image" Target="../media/image20.sv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37.png"/><Relationship Id="rId5" Type="http://schemas.openxmlformats.org/officeDocument/2006/relationships/image" Target="../media/image22.png"/><Relationship Id="rId15" Type="http://schemas.openxmlformats.org/officeDocument/2006/relationships/image" Target="../media/image12.png"/><Relationship Id="rId23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E4CCC-A603-4558-BAB6-1A088AC6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2" y="3892193"/>
            <a:ext cx="4279763" cy="1426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2B173-5F1F-48F6-A2F1-76EDD998D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0131" y="1475875"/>
            <a:ext cx="6461869" cy="4696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8A00EB-85C0-41D8-AC5C-F6372F7B78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705"/>
          <a:stretch/>
        </p:blipFill>
        <p:spPr>
          <a:xfrm>
            <a:off x="84959" y="950060"/>
            <a:ext cx="5846571" cy="294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00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7DDDE94-2E23-4AD7-81AC-A5B56BDBF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797" y="231008"/>
            <a:ext cx="4327298" cy="831115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1C149A1-3497-484C-9B0F-2E994AAC3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3C708E-2596-422D-8CE2-EE0B55142493}"/>
              </a:ext>
            </a:extLst>
          </p:cNvPr>
          <p:cNvGrpSpPr/>
          <p:nvPr/>
        </p:nvGrpSpPr>
        <p:grpSpPr>
          <a:xfrm>
            <a:off x="3306316" y="1110863"/>
            <a:ext cx="5579367" cy="661743"/>
            <a:chOff x="3154344" y="3100038"/>
            <a:chExt cx="5579367" cy="661743"/>
          </a:xfrm>
        </p:grpSpPr>
        <p:sp>
          <p:nvSpPr>
            <p:cNvPr id="31" name="Rectangle: Rounded Corners 30">
              <a:hlinkClick r:id="" action="ppaction://noaction"/>
              <a:extLst>
                <a:ext uri="{FF2B5EF4-FFF2-40B4-BE49-F238E27FC236}">
                  <a16:creationId xmlns:a16="http://schemas.microsoft.com/office/drawing/2014/main" id="{A21CAFBF-0F45-43CF-9A44-1E1CBAA78241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D6F5435-0E65-4AA9-B999-D95DD810C71E}"/>
                </a:ext>
              </a:extLst>
            </p:cNvPr>
            <p:cNvSpPr txBox="1"/>
            <p:nvPr/>
          </p:nvSpPr>
          <p:spPr>
            <a:xfrm>
              <a:off x="3154344" y="3146228"/>
              <a:ext cx="55793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ฉันทลักษณ์กลอนบทละคร</a:t>
              </a:r>
            </a:p>
          </p:txBody>
        </p:sp>
        <p:pic>
          <p:nvPicPr>
            <p:cNvPr id="33" name="Picture 32">
              <a:hlinkClick r:id="" action="ppaction://noaction"/>
              <a:extLst>
                <a:ext uri="{FF2B5EF4-FFF2-40B4-BE49-F238E27FC236}">
                  <a16:creationId xmlns:a16="http://schemas.microsoft.com/office/drawing/2014/main" id="{4E713276-1C6A-4F31-B3CB-2FCC02CD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3975" y="3297228"/>
              <a:ext cx="179775" cy="179775"/>
            </a:xfrm>
            <a:prstGeom prst="rect">
              <a:avLst/>
            </a:prstGeom>
          </p:spPr>
        </p:pic>
        <p:pic>
          <p:nvPicPr>
            <p:cNvPr id="34" name="Picture 33">
              <a:hlinkClick r:id="" action="ppaction://noaction"/>
              <a:extLst>
                <a:ext uri="{FF2B5EF4-FFF2-40B4-BE49-F238E27FC236}">
                  <a16:creationId xmlns:a16="http://schemas.microsoft.com/office/drawing/2014/main" id="{5E1EFF71-77E9-440E-A8B0-4FD355106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1897" y="3297228"/>
              <a:ext cx="179775" cy="17977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B743CEF-5780-4635-AC59-97E822C885B3}"/>
              </a:ext>
            </a:extLst>
          </p:cNvPr>
          <p:cNvSpPr txBox="1"/>
          <p:nvPr/>
        </p:nvSpPr>
        <p:spPr>
          <a:xfrm>
            <a:off x="2148227" y="2353877"/>
            <a:ext cx="7895546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D7001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เมื่อนั้น		      </a:t>
            </a: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ระเด่นมนตรีชาญสนาม</a:t>
            </a:r>
          </a:p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พระกรกรายฉายกริชติดตาม	</a:t>
            </a:r>
            <a:r>
              <a:rPr lang="th-TH" sz="3600" b="1" dirty="0">
                <a:solidFill>
                  <a:srgbClr val="D7001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ไม่เข็ดขามคร้ามถอยคอยรับ</a:t>
            </a:r>
          </a:p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หลบหลีกไวว่องป้องกัน              ผัดผันหันออกกลอกกลับ</a:t>
            </a:r>
          </a:p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ปะทะแทงแสร้งทำสำทับ             ย่างกระหยับรุกไล่มิได้ยั้ง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53DB921-02A9-497E-ACD7-54EB101C5A39}"/>
              </a:ext>
            </a:extLst>
          </p:cNvPr>
          <p:cNvCxnSpPr>
            <a:cxnSpLocks/>
          </p:cNvCxnSpPr>
          <p:nvPr/>
        </p:nvCxnSpPr>
        <p:spPr>
          <a:xfrm>
            <a:off x="5397282" y="3233081"/>
            <a:ext cx="3656974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E0095B-CB42-43F1-8F97-F8C3BE318281}"/>
              </a:ext>
            </a:extLst>
          </p:cNvPr>
          <p:cNvCxnSpPr/>
          <p:nvPr/>
        </p:nvCxnSpPr>
        <p:spPr>
          <a:xfrm flipV="1">
            <a:off x="5397282" y="3233081"/>
            <a:ext cx="0" cy="236715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E037CF-E1EE-4EC5-B53F-98DDC7A8E6BB}"/>
              </a:ext>
            </a:extLst>
          </p:cNvPr>
          <p:cNvCxnSpPr/>
          <p:nvPr/>
        </p:nvCxnSpPr>
        <p:spPr>
          <a:xfrm flipV="1">
            <a:off x="7603316" y="3233081"/>
            <a:ext cx="0" cy="236715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249E238-6416-4B69-AA7F-365441192CDB}"/>
              </a:ext>
            </a:extLst>
          </p:cNvPr>
          <p:cNvCxnSpPr>
            <a:cxnSpLocks/>
          </p:cNvCxnSpPr>
          <p:nvPr/>
        </p:nvCxnSpPr>
        <p:spPr>
          <a:xfrm flipV="1">
            <a:off x="9054256" y="3023201"/>
            <a:ext cx="0" cy="20988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CBB2DF8-9BD9-4438-9DC9-830C29994FBA}"/>
              </a:ext>
            </a:extLst>
          </p:cNvPr>
          <p:cNvCxnSpPr>
            <a:cxnSpLocks/>
          </p:cNvCxnSpPr>
          <p:nvPr/>
        </p:nvCxnSpPr>
        <p:spPr>
          <a:xfrm flipV="1">
            <a:off x="10264322" y="3660296"/>
            <a:ext cx="0" cy="820649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E7F1CBE-AD4D-4D23-8CD7-647A6439263C}"/>
              </a:ext>
            </a:extLst>
          </p:cNvPr>
          <p:cNvCxnSpPr/>
          <p:nvPr/>
        </p:nvCxnSpPr>
        <p:spPr>
          <a:xfrm flipH="1">
            <a:off x="10021434" y="3660296"/>
            <a:ext cx="242888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22A7DF1-F67A-4AAC-82D2-1108C01665A2}"/>
              </a:ext>
            </a:extLst>
          </p:cNvPr>
          <p:cNvCxnSpPr>
            <a:cxnSpLocks/>
          </p:cNvCxnSpPr>
          <p:nvPr/>
        </p:nvCxnSpPr>
        <p:spPr>
          <a:xfrm flipH="1">
            <a:off x="10021434" y="4480945"/>
            <a:ext cx="242888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223CF2C-F9C8-4176-AB61-845D51F740A0}"/>
              </a:ext>
            </a:extLst>
          </p:cNvPr>
          <p:cNvCxnSpPr>
            <a:cxnSpLocks/>
          </p:cNvCxnSpPr>
          <p:nvPr/>
        </p:nvCxnSpPr>
        <p:spPr>
          <a:xfrm flipH="1">
            <a:off x="10264322" y="4074545"/>
            <a:ext cx="374649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5E4891A-9FA2-43E8-B2A6-A28AD65E10E9}"/>
              </a:ext>
            </a:extLst>
          </p:cNvPr>
          <p:cNvSpPr txBox="1"/>
          <p:nvPr/>
        </p:nvSpPr>
        <p:spPr>
          <a:xfrm>
            <a:off x="10663742" y="3800717"/>
            <a:ext cx="1466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สัมผัสระหว่างบท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ED92723-9F92-4AF1-8991-2FB405FE3C6F}"/>
              </a:ext>
            </a:extLst>
          </p:cNvPr>
          <p:cNvCxnSpPr>
            <a:cxnSpLocks/>
          </p:cNvCxnSpPr>
          <p:nvPr/>
        </p:nvCxnSpPr>
        <p:spPr>
          <a:xfrm>
            <a:off x="5149632" y="4899956"/>
            <a:ext cx="4066549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8A2833B-7691-4BD5-83BE-B065DB293482}"/>
              </a:ext>
            </a:extLst>
          </p:cNvPr>
          <p:cNvCxnSpPr>
            <a:cxnSpLocks/>
          </p:cNvCxnSpPr>
          <p:nvPr/>
        </p:nvCxnSpPr>
        <p:spPr>
          <a:xfrm flipV="1">
            <a:off x="5149632" y="4899957"/>
            <a:ext cx="0" cy="157818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6CC93A1-B9E4-44B4-ADE8-A93804D7CCCB}"/>
              </a:ext>
            </a:extLst>
          </p:cNvPr>
          <p:cNvCxnSpPr>
            <a:cxnSpLocks/>
          </p:cNvCxnSpPr>
          <p:nvPr/>
        </p:nvCxnSpPr>
        <p:spPr>
          <a:xfrm flipV="1">
            <a:off x="7860491" y="4899957"/>
            <a:ext cx="0" cy="157818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FC942AA-EA8D-46F7-A382-49D7C29DD4C8}"/>
              </a:ext>
            </a:extLst>
          </p:cNvPr>
          <p:cNvCxnSpPr>
            <a:cxnSpLocks/>
          </p:cNvCxnSpPr>
          <p:nvPr/>
        </p:nvCxnSpPr>
        <p:spPr>
          <a:xfrm flipV="1">
            <a:off x="9216181" y="4690076"/>
            <a:ext cx="0" cy="20988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4CFD566-E35F-4C2F-839E-1E2FF6B852C2}"/>
              </a:ext>
            </a:extLst>
          </p:cNvPr>
          <p:cNvCxnSpPr>
            <a:cxnSpLocks/>
          </p:cNvCxnSpPr>
          <p:nvPr/>
        </p:nvCxnSpPr>
        <p:spPr>
          <a:xfrm>
            <a:off x="1834809" y="2854447"/>
            <a:ext cx="0" cy="820649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7000FBC-39DA-4AEB-9E7D-ADE7CE1E4261}"/>
              </a:ext>
            </a:extLst>
          </p:cNvPr>
          <p:cNvCxnSpPr>
            <a:cxnSpLocks/>
          </p:cNvCxnSpPr>
          <p:nvPr/>
        </p:nvCxnSpPr>
        <p:spPr>
          <a:xfrm>
            <a:off x="1834809" y="3675096"/>
            <a:ext cx="298791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5A47FCA-6B8D-4061-8A0F-7803305464E4}"/>
              </a:ext>
            </a:extLst>
          </p:cNvPr>
          <p:cNvCxnSpPr>
            <a:cxnSpLocks/>
          </p:cNvCxnSpPr>
          <p:nvPr/>
        </p:nvCxnSpPr>
        <p:spPr>
          <a:xfrm>
            <a:off x="1834809" y="2854447"/>
            <a:ext cx="298791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E9D91DB-6542-40EF-B5E0-A52FF06A669F}"/>
              </a:ext>
            </a:extLst>
          </p:cNvPr>
          <p:cNvCxnSpPr>
            <a:cxnSpLocks/>
          </p:cNvCxnSpPr>
          <p:nvPr/>
        </p:nvCxnSpPr>
        <p:spPr>
          <a:xfrm>
            <a:off x="1460160" y="3260847"/>
            <a:ext cx="374649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E28BBA7-D714-4A68-B8FC-1BC077AD33E8}"/>
              </a:ext>
            </a:extLst>
          </p:cNvPr>
          <p:cNvSpPr txBox="1"/>
          <p:nvPr/>
        </p:nvSpPr>
        <p:spPr>
          <a:xfrm>
            <a:off x="636884" y="3023201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บทแรก</a:t>
            </a:r>
            <a:endParaRPr lang="en-US" sz="2400" b="1" dirty="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2E368D7-27DC-48ED-BD07-0CAA3EC6D6B6}"/>
              </a:ext>
            </a:extLst>
          </p:cNvPr>
          <p:cNvCxnSpPr>
            <a:cxnSpLocks/>
          </p:cNvCxnSpPr>
          <p:nvPr/>
        </p:nvCxnSpPr>
        <p:spPr>
          <a:xfrm>
            <a:off x="1834809" y="4521322"/>
            <a:ext cx="0" cy="820649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FCD978E-EA9C-4366-B2E0-5E0CD2FFE28C}"/>
              </a:ext>
            </a:extLst>
          </p:cNvPr>
          <p:cNvCxnSpPr>
            <a:cxnSpLocks/>
          </p:cNvCxnSpPr>
          <p:nvPr/>
        </p:nvCxnSpPr>
        <p:spPr>
          <a:xfrm>
            <a:off x="1834809" y="5341971"/>
            <a:ext cx="298791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E12EDCF-4502-475E-B495-5D84A544C197}"/>
              </a:ext>
            </a:extLst>
          </p:cNvPr>
          <p:cNvCxnSpPr>
            <a:cxnSpLocks/>
          </p:cNvCxnSpPr>
          <p:nvPr/>
        </p:nvCxnSpPr>
        <p:spPr>
          <a:xfrm>
            <a:off x="1834809" y="4521322"/>
            <a:ext cx="298791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2F2233B-390B-4726-99BB-53F0F96A16D3}"/>
              </a:ext>
            </a:extLst>
          </p:cNvPr>
          <p:cNvCxnSpPr>
            <a:cxnSpLocks/>
          </p:cNvCxnSpPr>
          <p:nvPr/>
        </p:nvCxnSpPr>
        <p:spPr>
          <a:xfrm>
            <a:off x="1460160" y="4927722"/>
            <a:ext cx="374649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3157C5E-619D-4E6E-B226-FCB7C00A9C10}"/>
              </a:ext>
            </a:extLst>
          </p:cNvPr>
          <p:cNvSpPr txBox="1"/>
          <p:nvPr/>
        </p:nvSpPr>
        <p:spPr>
          <a:xfrm>
            <a:off x="292285" y="4696889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บทต่อ ๆ ไป</a:t>
            </a:r>
          </a:p>
        </p:txBody>
      </p:sp>
    </p:spTree>
    <p:extLst>
      <p:ext uri="{BB962C8B-B14F-4D97-AF65-F5344CB8AC3E}">
        <p14:creationId xmlns:p14="http://schemas.microsoft.com/office/powerpoint/2010/main" val="30263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7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96325AE-71F3-4F67-AE45-38BC919FC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435" y="1660314"/>
            <a:ext cx="689569" cy="1216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1E54B4-2CD4-4CBB-B682-DF7D7BEE1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723" y="167390"/>
            <a:ext cx="2192554" cy="9627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2A6BFB-BAEF-4239-8F9E-303791B71FE3}"/>
              </a:ext>
            </a:extLst>
          </p:cNvPr>
          <p:cNvGrpSpPr/>
          <p:nvPr/>
        </p:nvGrpSpPr>
        <p:grpSpPr>
          <a:xfrm>
            <a:off x="1362181" y="2881990"/>
            <a:ext cx="1396030" cy="1801334"/>
            <a:chOff x="147832" y="3449465"/>
            <a:chExt cx="1153744" cy="148870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0DA399-6D6F-4C27-AAE8-2B31F1CBA002}"/>
                </a:ext>
              </a:extLst>
            </p:cNvPr>
            <p:cNvSpPr/>
            <p:nvPr/>
          </p:nvSpPr>
          <p:spPr>
            <a:xfrm>
              <a:off x="147832" y="3449465"/>
              <a:ext cx="1153744" cy="1488706"/>
            </a:xfrm>
            <a:prstGeom prst="rect">
              <a:avLst/>
            </a:prstGeom>
            <a:solidFill>
              <a:srgbClr val="89A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40B0FB-5AED-4D57-AE54-376425853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492" y="3838854"/>
              <a:ext cx="348793" cy="7768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416AEA-E88C-472F-9B87-23778C2822C2}"/>
                </a:ext>
              </a:extLst>
            </p:cNvPr>
            <p:cNvSpPr txBox="1"/>
            <p:nvPr/>
          </p:nvSpPr>
          <p:spPr>
            <a:xfrm>
              <a:off x="322942" y="4623952"/>
              <a:ext cx="781894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ประไหมสุ</a:t>
              </a:r>
              <a:r>
                <a:rPr lang="th-TH" sz="1800" dirty="0" err="1">
                  <a:latin typeface="TH Sarabun New" pitchFamily="34" charset="-34"/>
                  <a:cs typeface="TH Sarabun New" pitchFamily="34" charset="-34"/>
                </a:rPr>
                <a:t>หรี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6646BF-1A32-4176-97FA-06033984E244}"/>
              </a:ext>
            </a:extLst>
          </p:cNvPr>
          <p:cNvGrpSpPr/>
          <p:nvPr/>
        </p:nvGrpSpPr>
        <p:grpSpPr>
          <a:xfrm>
            <a:off x="2753647" y="2881247"/>
            <a:ext cx="1309956" cy="1801335"/>
            <a:chOff x="1301575" y="3449464"/>
            <a:chExt cx="1082608" cy="14887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69BDD1-A380-4AB2-AEF1-6E18DD8E1334}"/>
                </a:ext>
              </a:extLst>
            </p:cNvPr>
            <p:cNvSpPr/>
            <p:nvPr/>
          </p:nvSpPr>
          <p:spPr>
            <a:xfrm>
              <a:off x="1301575" y="3449464"/>
              <a:ext cx="1082608" cy="14887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7D8F5B-32A8-4608-8D0B-6662808778D7}"/>
                </a:ext>
              </a:extLst>
            </p:cNvPr>
            <p:cNvGrpSpPr/>
            <p:nvPr/>
          </p:nvGrpSpPr>
          <p:grpSpPr>
            <a:xfrm>
              <a:off x="1653567" y="3838854"/>
              <a:ext cx="347905" cy="1090944"/>
              <a:chOff x="559442" y="3872929"/>
              <a:chExt cx="347905" cy="109094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6CF9462-AECF-4262-9E4C-8C7AA6A7A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9442" y="3872929"/>
                <a:ext cx="347905" cy="77685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DCFCD6-CBE6-4D4B-A9AE-ABE30DDEE857}"/>
                  </a:ext>
                </a:extLst>
              </p:cNvPr>
              <p:cNvSpPr txBox="1"/>
              <p:nvPr/>
            </p:nvSpPr>
            <p:spPr>
              <a:xfrm>
                <a:off x="570523" y="4658640"/>
                <a:ext cx="299669" cy="305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latin typeface="TH Sarabun New" pitchFamily="34" charset="-34"/>
                    <a:cs typeface="TH Sarabun New" pitchFamily="34" charset="-34"/>
                  </a:rPr>
                  <a:t>ลิกู</a:t>
                </a:r>
                <a:endParaRPr lang="en-US" sz="18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D665A1-0207-420B-B717-41D9B840BB74}"/>
              </a:ext>
            </a:extLst>
          </p:cNvPr>
          <p:cNvGrpSpPr/>
          <p:nvPr/>
        </p:nvGrpSpPr>
        <p:grpSpPr>
          <a:xfrm>
            <a:off x="2752842" y="4682136"/>
            <a:ext cx="1309956" cy="1303650"/>
            <a:chOff x="1301575" y="4938172"/>
            <a:chExt cx="1082608" cy="107739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017896D-4736-42A9-A847-2836D9FCD203}"/>
                </a:ext>
              </a:extLst>
            </p:cNvPr>
            <p:cNvSpPr/>
            <p:nvPr/>
          </p:nvSpPr>
          <p:spPr>
            <a:xfrm>
              <a:off x="1301575" y="4938172"/>
              <a:ext cx="1082608" cy="10631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F273EE3-0061-45A8-9D93-A4E61F3EF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9170" y="4950698"/>
              <a:ext cx="464604" cy="76535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824CED0-58C9-47A3-9FFD-B353C5C247C5}"/>
                </a:ext>
              </a:extLst>
            </p:cNvPr>
            <p:cNvSpPr txBox="1"/>
            <p:nvPr/>
          </p:nvSpPr>
          <p:spPr>
            <a:xfrm>
              <a:off x="1392854" y="5710336"/>
              <a:ext cx="869331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กะ</a:t>
              </a:r>
              <a:r>
                <a:rPr lang="th-TH" sz="1800" dirty="0" err="1">
                  <a:latin typeface="TH Sarabun New" pitchFamily="34" charset="-34"/>
                  <a:cs typeface="TH Sarabun New" pitchFamily="34" charset="-34"/>
                </a:rPr>
                <a:t>หรัดตะ</a:t>
              </a:r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ปาตี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AFB4FC8-E034-4C93-B11C-2B18FDF628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201" y="3079665"/>
            <a:ext cx="301824" cy="24998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8E63EB4-3A60-47F9-9EBE-435E1FCE4FE3}"/>
              </a:ext>
            </a:extLst>
          </p:cNvPr>
          <p:cNvGrpSpPr/>
          <p:nvPr/>
        </p:nvGrpSpPr>
        <p:grpSpPr>
          <a:xfrm>
            <a:off x="6312473" y="2881247"/>
            <a:ext cx="1365394" cy="1822126"/>
            <a:chOff x="4296224" y="3449462"/>
            <a:chExt cx="1114820" cy="15058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7BB619C-8E8D-4F62-9EB3-2007192FBB6A}"/>
                </a:ext>
              </a:extLst>
            </p:cNvPr>
            <p:cNvSpPr/>
            <p:nvPr/>
          </p:nvSpPr>
          <p:spPr>
            <a:xfrm>
              <a:off x="4296224" y="3449462"/>
              <a:ext cx="1114820" cy="1505889"/>
            </a:xfrm>
            <a:prstGeom prst="rect">
              <a:avLst/>
            </a:prstGeom>
            <a:solidFill>
              <a:srgbClr val="89A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5B4250-2326-4064-8A08-C18D8498BF1A}"/>
                </a:ext>
              </a:extLst>
            </p:cNvPr>
            <p:cNvGrpSpPr/>
            <p:nvPr/>
          </p:nvGrpSpPr>
          <p:grpSpPr>
            <a:xfrm>
              <a:off x="4467645" y="3838854"/>
              <a:ext cx="772467" cy="1085077"/>
              <a:chOff x="347162" y="3872929"/>
              <a:chExt cx="772467" cy="1085077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A222D20-6263-41A0-BDFB-35E6F81CC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101" y="3872929"/>
                <a:ext cx="344587" cy="776857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5101EE0-84ED-4D38-9FDA-3D4BDA7C8CFD}"/>
                  </a:ext>
                </a:extLst>
              </p:cNvPr>
              <p:cNvSpPr txBox="1"/>
              <p:nvPr/>
            </p:nvSpPr>
            <p:spPr>
              <a:xfrm>
                <a:off x="347162" y="4652773"/>
                <a:ext cx="772467" cy="305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latin typeface="TH Sarabun New" pitchFamily="34" charset="-34"/>
                    <a:cs typeface="TH Sarabun New" pitchFamily="34" charset="-34"/>
                  </a:rPr>
                  <a:t>ประไหมสุ</a:t>
                </a:r>
                <a:r>
                  <a:rPr lang="th-TH" sz="1800" dirty="0" err="1">
                    <a:latin typeface="TH Sarabun New" pitchFamily="34" charset="-34"/>
                    <a:cs typeface="TH Sarabun New" pitchFamily="34" charset="-34"/>
                  </a:rPr>
                  <a:t>หรี</a:t>
                </a:r>
                <a:endParaRPr lang="en-US" sz="18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4E0A8F8-B0DE-45DF-8B6A-800C03AC4A5B}"/>
              </a:ext>
            </a:extLst>
          </p:cNvPr>
          <p:cNvGrpSpPr/>
          <p:nvPr/>
        </p:nvGrpSpPr>
        <p:grpSpPr>
          <a:xfrm>
            <a:off x="7667703" y="2889028"/>
            <a:ext cx="1309956" cy="1813605"/>
            <a:chOff x="5411043" y="3456503"/>
            <a:chExt cx="1082608" cy="149884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641AFA2-995B-4F9B-B1DB-D231139B6BAB}"/>
                </a:ext>
              </a:extLst>
            </p:cNvPr>
            <p:cNvSpPr/>
            <p:nvPr/>
          </p:nvSpPr>
          <p:spPr>
            <a:xfrm>
              <a:off x="5411043" y="3456503"/>
              <a:ext cx="1082608" cy="14988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1CB24DE-F9DF-46F7-9FF2-6E3C9A1745C6}"/>
                </a:ext>
              </a:extLst>
            </p:cNvPr>
            <p:cNvGrpSpPr/>
            <p:nvPr/>
          </p:nvGrpSpPr>
          <p:grpSpPr>
            <a:xfrm>
              <a:off x="5776045" y="3838854"/>
              <a:ext cx="347905" cy="1085686"/>
              <a:chOff x="559442" y="3872929"/>
              <a:chExt cx="347905" cy="108568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ACB5242-0863-419A-ADCB-E876CE163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9442" y="3872929"/>
                <a:ext cx="347905" cy="776857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9115E9A-5A11-4E77-8D51-41ACD3FE791D}"/>
                  </a:ext>
                </a:extLst>
              </p:cNvPr>
              <p:cNvSpPr txBox="1"/>
              <p:nvPr/>
            </p:nvSpPr>
            <p:spPr>
              <a:xfrm>
                <a:off x="570523" y="4653382"/>
                <a:ext cx="299669" cy="305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latin typeface="TH Sarabun New" pitchFamily="34" charset="-34"/>
                    <a:cs typeface="TH Sarabun New" pitchFamily="34" charset="-34"/>
                  </a:rPr>
                  <a:t>ลิกู</a:t>
                </a:r>
                <a:endParaRPr lang="en-US" sz="18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58A05E-A8F2-41B0-8153-599871B41504}"/>
              </a:ext>
            </a:extLst>
          </p:cNvPr>
          <p:cNvGrpSpPr/>
          <p:nvPr/>
        </p:nvGrpSpPr>
        <p:grpSpPr>
          <a:xfrm>
            <a:off x="6313017" y="4679177"/>
            <a:ext cx="1365394" cy="1320986"/>
            <a:chOff x="4296224" y="4940240"/>
            <a:chExt cx="1114820" cy="109172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493180B-446A-4BB3-BB76-83851DAD9297}"/>
                </a:ext>
              </a:extLst>
            </p:cNvPr>
            <p:cNvSpPr/>
            <p:nvPr/>
          </p:nvSpPr>
          <p:spPr>
            <a:xfrm>
              <a:off x="4296224" y="4940240"/>
              <a:ext cx="1114820" cy="1064463"/>
            </a:xfrm>
            <a:prstGeom prst="rect">
              <a:avLst/>
            </a:prstGeom>
            <a:solidFill>
              <a:srgbClr val="CCD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2606695-9863-4BB7-947C-8DBAE16D9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277" y="5047897"/>
              <a:ext cx="333821" cy="66815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3580B-E747-4C2B-8508-F045C1C86547}"/>
                </a:ext>
              </a:extLst>
            </p:cNvPr>
            <p:cNvSpPr txBox="1"/>
            <p:nvPr/>
          </p:nvSpPr>
          <p:spPr>
            <a:xfrm>
              <a:off x="4365556" y="5726731"/>
              <a:ext cx="976644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สะการะ</a:t>
              </a:r>
              <a:r>
                <a:rPr lang="th-TH" sz="1800" dirty="0" err="1">
                  <a:latin typeface="TH Sarabun New" pitchFamily="34" charset="-34"/>
                  <a:cs typeface="TH Sarabun New" pitchFamily="34" charset="-34"/>
                </a:rPr>
                <a:t>หนึ่งห</a:t>
              </a:r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รัด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39FF4D2-95AE-48FF-9BAA-1CE2BFAC27F9}"/>
              </a:ext>
            </a:extLst>
          </p:cNvPr>
          <p:cNvGrpSpPr/>
          <p:nvPr/>
        </p:nvGrpSpPr>
        <p:grpSpPr>
          <a:xfrm>
            <a:off x="7667703" y="4678398"/>
            <a:ext cx="1309956" cy="1321764"/>
            <a:chOff x="5411043" y="4939602"/>
            <a:chExt cx="1082608" cy="109236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0084598-94E9-40B2-8FB4-0A32DAB0F558}"/>
                </a:ext>
              </a:extLst>
            </p:cNvPr>
            <p:cNvSpPr/>
            <p:nvPr/>
          </p:nvSpPr>
          <p:spPr>
            <a:xfrm>
              <a:off x="5411043" y="4939602"/>
              <a:ext cx="1082608" cy="10651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F0FDBE3-049C-4319-B49F-5EAC66B8C404}"/>
                </a:ext>
              </a:extLst>
            </p:cNvPr>
            <p:cNvSpPr txBox="1"/>
            <p:nvPr/>
          </p:nvSpPr>
          <p:spPr>
            <a:xfrm>
              <a:off x="5590846" y="5726737"/>
              <a:ext cx="718305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บุษบารากา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4BD76C8-F0BD-4974-8E87-44ED0347F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53564" y="4994899"/>
              <a:ext cx="364697" cy="721152"/>
            </a:xfrm>
            <a:prstGeom prst="rect">
              <a:avLst/>
            </a:prstGeom>
          </p:spPr>
        </p:pic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D36FCE61-8A77-40BA-B6CF-123958BE36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0436" y="1688635"/>
            <a:ext cx="689569" cy="121632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2000C7A-44EA-4673-9C79-9DE16CE947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3223" y="3094381"/>
            <a:ext cx="323623" cy="268039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B331B7F0-A021-4635-B204-99C4167D6871}"/>
              </a:ext>
            </a:extLst>
          </p:cNvPr>
          <p:cNvGrpSpPr/>
          <p:nvPr/>
        </p:nvGrpSpPr>
        <p:grpSpPr>
          <a:xfrm>
            <a:off x="4061342" y="2879845"/>
            <a:ext cx="2252911" cy="1808492"/>
            <a:chOff x="2410342" y="3447692"/>
            <a:chExt cx="1861910" cy="149462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0B63767-BC5D-44DB-B328-1F11CA9AFDB5}"/>
                </a:ext>
              </a:extLst>
            </p:cNvPr>
            <p:cNvSpPr/>
            <p:nvPr/>
          </p:nvSpPr>
          <p:spPr>
            <a:xfrm>
              <a:off x="2410342" y="3447692"/>
              <a:ext cx="1861910" cy="1494621"/>
            </a:xfrm>
            <a:prstGeom prst="rect">
              <a:avLst/>
            </a:prstGeom>
            <a:solidFill>
              <a:srgbClr val="89A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93E95A3-D38B-4282-A0EE-3DCB7471A530}"/>
                </a:ext>
              </a:extLst>
            </p:cNvPr>
            <p:cNvGrpSpPr/>
            <p:nvPr/>
          </p:nvGrpSpPr>
          <p:grpSpPr>
            <a:xfrm>
              <a:off x="2951313" y="3838854"/>
              <a:ext cx="781895" cy="1084466"/>
              <a:chOff x="342449" y="3872929"/>
              <a:chExt cx="781895" cy="108446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939B224-415D-42AE-8866-BF8CB1A11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8999" y="3872929"/>
                <a:ext cx="348793" cy="776857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59CBEFD-B085-42D5-8FBD-450C6EA4AB18}"/>
                  </a:ext>
                </a:extLst>
              </p:cNvPr>
              <p:cNvSpPr txBox="1"/>
              <p:nvPr/>
            </p:nvSpPr>
            <p:spPr>
              <a:xfrm>
                <a:off x="342449" y="4652162"/>
                <a:ext cx="781895" cy="305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latin typeface="TH Sarabun New" pitchFamily="34" charset="-34"/>
                    <a:cs typeface="TH Sarabun New" pitchFamily="34" charset="-34"/>
                  </a:rPr>
                  <a:t>ประไหมสุ</a:t>
                </a:r>
                <a:r>
                  <a:rPr lang="th-TH" sz="1800" dirty="0" err="1">
                    <a:latin typeface="TH Sarabun New" pitchFamily="34" charset="-34"/>
                    <a:cs typeface="TH Sarabun New" pitchFamily="34" charset="-34"/>
                  </a:rPr>
                  <a:t>หรี</a:t>
                </a:r>
                <a:endParaRPr lang="en-US" sz="18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2926CFCA-A7E4-4A7E-BB6A-AC43509FBA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610" y="1668694"/>
            <a:ext cx="689569" cy="12163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ADD818D-172A-46A6-A236-A8F850F5AE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1591" y="3059433"/>
            <a:ext cx="310740" cy="257368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E8D79FF5-0FDF-4142-AD20-8981FDF21090}"/>
              </a:ext>
            </a:extLst>
          </p:cNvPr>
          <p:cNvGrpSpPr/>
          <p:nvPr/>
        </p:nvGrpSpPr>
        <p:grpSpPr>
          <a:xfrm>
            <a:off x="8968502" y="2889028"/>
            <a:ext cx="1852161" cy="1813607"/>
            <a:chOff x="6523517" y="3456503"/>
            <a:chExt cx="1530712" cy="149884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84666BB-A053-4689-8C08-2818F1063AA9}"/>
                </a:ext>
              </a:extLst>
            </p:cNvPr>
            <p:cNvSpPr/>
            <p:nvPr/>
          </p:nvSpPr>
          <p:spPr>
            <a:xfrm>
              <a:off x="6523517" y="3456503"/>
              <a:ext cx="1530712" cy="1498849"/>
            </a:xfrm>
            <a:prstGeom prst="rect">
              <a:avLst/>
            </a:prstGeom>
            <a:solidFill>
              <a:srgbClr val="89A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A1FE8CA-322F-491D-81BB-1DCDDDF91665}"/>
                </a:ext>
              </a:extLst>
            </p:cNvPr>
            <p:cNvGrpSpPr/>
            <p:nvPr/>
          </p:nvGrpSpPr>
          <p:grpSpPr>
            <a:xfrm>
              <a:off x="6885435" y="3838854"/>
              <a:ext cx="781895" cy="1084518"/>
              <a:chOff x="342449" y="3872929"/>
              <a:chExt cx="781895" cy="1084518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CCB17525-9C99-474A-ACE3-6EF55F2E3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8999" y="3872929"/>
                <a:ext cx="348793" cy="776857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10E4D8B-4C9B-47B7-82A9-68D222EB0256}"/>
                  </a:ext>
                </a:extLst>
              </p:cNvPr>
              <p:cNvSpPr txBox="1"/>
              <p:nvPr/>
            </p:nvSpPr>
            <p:spPr>
              <a:xfrm>
                <a:off x="342449" y="4652214"/>
                <a:ext cx="781895" cy="305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latin typeface="TH Sarabun New" pitchFamily="34" charset="-34"/>
                    <a:cs typeface="TH Sarabun New" pitchFamily="34" charset="-34"/>
                  </a:rPr>
                  <a:t>ประไหมสุ</a:t>
                </a:r>
                <a:r>
                  <a:rPr lang="th-TH" sz="1800" dirty="0" err="1">
                    <a:latin typeface="TH Sarabun New" pitchFamily="34" charset="-34"/>
                    <a:cs typeface="TH Sarabun New" pitchFamily="34" charset="-34"/>
                  </a:rPr>
                  <a:t>หรี</a:t>
                </a:r>
                <a:endParaRPr lang="en-US" sz="18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5F74D2C-5269-402F-AEBF-AC8C4B8CC045}"/>
              </a:ext>
            </a:extLst>
          </p:cNvPr>
          <p:cNvGrpSpPr/>
          <p:nvPr/>
        </p:nvGrpSpPr>
        <p:grpSpPr>
          <a:xfrm>
            <a:off x="8968502" y="4667548"/>
            <a:ext cx="1861318" cy="1323569"/>
            <a:chOff x="6515950" y="4938171"/>
            <a:chExt cx="1538280" cy="1093859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A25C54-0EA1-436C-BB50-9C4E5EAE9BD9}"/>
                </a:ext>
              </a:extLst>
            </p:cNvPr>
            <p:cNvSpPr/>
            <p:nvPr/>
          </p:nvSpPr>
          <p:spPr>
            <a:xfrm>
              <a:off x="6515950" y="4947373"/>
              <a:ext cx="1538280" cy="1064463"/>
            </a:xfrm>
            <a:prstGeom prst="rect">
              <a:avLst/>
            </a:prstGeom>
            <a:solidFill>
              <a:srgbClr val="CCD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202214C-A3AE-4718-A023-CD249F30DB85}"/>
                </a:ext>
              </a:extLst>
            </p:cNvPr>
            <p:cNvSpPr txBox="1"/>
            <p:nvPr/>
          </p:nvSpPr>
          <p:spPr>
            <a:xfrm>
              <a:off x="6625195" y="5726797"/>
              <a:ext cx="698433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สุหรานากง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23BD70C-4F5E-4F76-8EF2-C5D614BB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8306" y="4938171"/>
              <a:ext cx="472209" cy="777881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E202F9B-A9D9-4966-9790-09D280C4CCEF}"/>
                </a:ext>
              </a:extLst>
            </p:cNvPr>
            <p:cNvSpPr txBox="1"/>
            <p:nvPr/>
          </p:nvSpPr>
          <p:spPr>
            <a:xfrm>
              <a:off x="7288831" y="5726797"/>
              <a:ext cx="754074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จินดาส่าหรี 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CAE2A8CB-4F3B-4ED4-833F-2E759EBAE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9076" y="5019632"/>
              <a:ext cx="353583" cy="707165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8618925C-C994-48A9-85FB-094F608FB7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5292" y="1701455"/>
            <a:ext cx="689569" cy="121632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458B5AB-6FDB-4393-8744-80EC02DF24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7654" y="3094381"/>
            <a:ext cx="323623" cy="268039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7B97B6E8-7ED1-4047-BDBE-2CB7DA0DBFCE}"/>
              </a:ext>
            </a:extLst>
          </p:cNvPr>
          <p:cNvGrpSpPr/>
          <p:nvPr/>
        </p:nvGrpSpPr>
        <p:grpSpPr>
          <a:xfrm>
            <a:off x="1362181" y="4681444"/>
            <a:ext cx="1396030" cy="1311297"/>
            <a:chOff x="147832" y="4940140"/>
            <a:chExt cx="1153744" cy="1083717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8F0EEA7-3705-4225-8276-F986FBA42481}"/>
                </a:ext>
              </a:extLst>
            </p:cNvPr>
            <p:cNvSpPr/>
            <p:nvPr/>
          </p:nvSpPr>
          <p:spPr>
            <a:xfrm>
              <a:off x="147832" y="4940140"/>
              <a:ext cx="1153744" cy="1063172"/>
            </a:xfrm>
            <a:prstGeom prst="rect">
              <a:avLst/>
            </a:prstGeom>
            <a:solidFill>
              <a:srgbClr val="CCD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ACA2351-5A31-4FC3-9AEC-E6F0905E6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535" y="5056752"/>
              <a:ext cx="333417" cy="659299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9C6A256-75DE-40B5-87F3-9F8DF4E7616E}"/>
                </a:ext>
              </a:extLst>
            </p:cNvPr>
            <p:cNvSpPr txBox="1"/>
            <p:nvPr/>
          </p:nvSpPr>
          <p:spPr>
            <a:xfrm>
              <a:off x="765707" y="5718624"/>
              <a:ext cx="490439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วิยะดา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3E22C3D-CB7F-4F9D-B38D-E8C86CBCB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7376" y="4986816"/>
              <a:ext cx="431248" cy="729236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E2C8288-C4E2-4833-A768-98F4D69142D7}"/>
                </a:ext>
              </a:extLst>
            </p:cNvPr>
            <p:cNvSpPr txBox="1"/>
            <p:nvPr/>
          </p:nvSpPr>
          <p:spPr>
            <a:xfrm>
              <a:off x="244382" y="5712020"/>
              <a:ext cx="486465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อิเหนา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F30704D-2071-493A-B993-40F953207AF7}"/>
              </a:ext>
            </a:extLst>
          </p:cNvPr>
          <p:cNvGrpSpPr/>
          <p:nvPr/>
        </p:nvGrpSpPr>
        <p:grpSpPr>
          <a:xfrm>
            <a:off x="4061651" y="4669269"/>
            <a:ext cx="2252911" cy="1331466"/>
            <a:chOff x="2410597" y="4939581"/>
            <a:chExt cx="1861910" cy="1088567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5E9538F2-CB06-49DD-B322-D5C90D7C7B86}"/>
                </a:ext>
              </a:extLst>
            </p:cNvPr>
            <p:cNvSpPr/>
            <p:nvPr/>
          </p:nvSpPr>
          <p:spPr>
            <a:xfrm>
              <a:off x="2410597" y="4948312"/>
              <a:ext cx="1861910" cy="1053031"/>
            </a:xfrm>
            <a:prstGeom prst="rect">
              <a:avLst/>
            </a:prstGeom>
            <a:solidFill>
              <a:srgbClr val="CCD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9589A206-1846-490C-A56A-BE7A08F9600D}"/>
                </a:ext>
              </a:extLst>
            </p:cNvPr>
            <p:cNvSpPr txBox="1"/>
            <p:nvPr/>
          </p:nvSpPr>
          <p:spPr>
            <a:xfrm>
              <a:off x="2703385" y="5679322"/>
              <a:ext cx="461294" cy="301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บุษบา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B9A10DD2-4490-4276-8352-2FE2C5D0E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3107" y="4939581"/>
              <a:ext cx="475606" cy="775060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795C9FB-E422-48E9-A382-D4EE2951DA17}"/>
                </a:ext>
              </a:extLst>
            </p:cNvPr>
            <p:cNvSpPr txBox="1"/>
            <p:nvPr/>
          </p:nvSpPr>
          <p:spPr>
            <a:xfrm>
              <a:off x="3500585" y="5726193"/>
              <a:ext cx="560654" cy="301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latin typeface="TH Sarabun New" pitchFamily="34" charset="-34"/>
                  <a:cs typeface="TH Sarabun New" pitchFamily="34" charset="-34"/>
                </a:rPr>
                <a:t>สียะตรา</a:t>
              </a:r>
              <a:endParaRPr lang="en-US" sz="18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A869427B-F54B-431C-8271-BB0333178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7081" y="4975440"/>
              <a:ext cx="343579" cy="737063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29359D2-BD37-4E77-831D-2E1A21CEABE0}"/>
              </a:ext>
            </a:extLst>
          </p:cNvPr>
          <p:cNvGrpSpPr/>
          <p:nvPr/>
        </p:nvGrpSpPr>
        <p:grpSpPr>
          <a:xfrm>
            <a:off x="2194179" y="2689433"/>
            <a:ext cx="1091833" cy="400110"/>
            <a:chOff x="630514" y="2527277"/>
            <a:chExt cx="1091833" cy="400110"/>
          </a:xfrm>
        </p:grpSpPr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08457988-3D79-473E-88C2-7867D1B0EC99}"/>
                </a:ext>
              </a:extLst>
            </p:cNvPr>
            <p:cNvSpPr/>
            <p:nvPr/>
          </p:nvSpPr>
          <p:spPr>
            <a:xfrm>
              <a:off x="630514" y="2545357"/>
              <a:ext cx="1091833" cy="316916"/>
            </a:xfrm>
            <a:prstGeom prst="roundRect">
              <a:avLst>
                <a:gd name="adj" fmla="val 50000"/>
              </a:avLst>
            </a:prstGeom>
            <a:solidFill>
              <a:srgbClr val="B70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D4635BF-4258-4544-AAF6-199E10E33DE7}"/>
                </a:ext>
              </a:extLst>
            </p:cNvPr>
            <p:cNvSpPr txBox="1"/>
            <p:nvPr/>
          </p:nvSpPr>
          <p:spPr>
            <a:xfrm>
              <a:off x="704186" y="2527277"/>
              <a:ext cx="9444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ท้าวกุเรปัน</a:t>
              </a:r>
              <a:endParaRPr lang="en-US" sz="2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8C56620-D1C9-4853-8BD5-202D8E48EE3A}"/>
              </a:ext>
            </a:extLst>
          </p:cNvPr>
          <p:cNvGrpSpPr/>
          <p:nvPr/>
        </p:nvGrpSpPr>
        <p:grpSpPr>
          <a:xfrm>
            <a:off x="4631045" y="2689126"/>
            <a:ext cx="1091833" cy="400110"/>
            <a:chOff x="630514" y="2527277"/>
            <a:chExt cx="1091833" cy="400110"/>
          </a:xfrm>
        </p:grpSpPr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98152192-E95E-4CC8-8153-30F600A589E8}"/>
                </a:ext>
              </a:extLst>
            </p:cNvPr>
            <p:cNvSpPr/>
            <p:nvPr/>
          </p:nvSpPr>
          <p:spPr>
            <a:xfrm>
              <a:off x="630514" y="2545357"/>
              <a:ext cx="1091833" cy="316916"/>
            </a:xfrm>
            <a:prstGeom prst="roundRect">
              <a:avLst>
                <a:gd name="adj" fmla="val 50000"/>
              </a:avLst>
            </a:prstGeom>
            <a:solidFill>
              <a:srgbClr val="B70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A7140669-D1C0-4CE6-8C03-8E7ADAD5A638}"/>
                </a:ext>
              </a:extLst>
            </p:cNvPr>
            <p:cNvSpPr txBox="1"/>
            <p:nvPr/>
          </p:nvSpPr>
          <p:spPr>
            <a:xfrm>
              <a:off x="733547" y="2527277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ท้าวดาหา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1E96DC1-177D-4DDC-B317-2CD3F63C28C7}"/>
              </a:ext>
            </a:extLst>
          </p:cNvPr>
          <p:cNvGrpSpPr/>
          <p:nvPr/>
        </p:nvGrpSpPr>
        <p:grpSpPr>
          <a:xfrm>
            <a:off x="7131933" y="2708800"/>
            <a:ext cx="1091833" cy="400110"/>
            <a:chOff x="630514" y="2527277"/>
            <a:chExt cx="1091833" cy="400110"/>
          </a:xfrm>
        </p:grpSpPr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B9AA8578-D850-49CA-B761-748834A9AF33}"/>
                </a:ext>
              </a:extLst>
            </p:cNvPr>
            <p:cNvSpPr/>
            <p:nvPr/>
          </p:nvSpPr>
          <p:spPr>
            <a:xfrm>
              <a:off x="630514" y="2545357"/>
              <a:ext cx="1091833" cy="316916"/>
            </a:xfrm>
            <a:prstGeom prst="roundRect">
              <a:avLst>
                <a:gd name="adj" fmla="val 50000"/>
              </a:avLst>
            </a:prstGeom>
            <a:solidFill>
              <a:srgbClr val="B70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E8BEE59-BE06-4922-8CDB-1D9CCE248C47}"/>
                </a:ext>
              </a:extLst>
            </p:cNvPr>
            <p:cNvSpPr txBox="1"/>
            <p:nvPr/>
          </p:nvSpPr>
          <p:spPr>
            <a:xfrm>
              <a:off x="686258" y="2527277"/>
              <a:ext cx="9653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ท้าวกาหลัง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04D4E92D-3D5B-483E-BEDE-E580104BC6E8}"/>
              </a:ext>
            </a:extLst>
          </p:cNvPr>
          <p:cNvGrpSpPr/>
          <p:nvPr/>
        </p:nvGrpSpPr>
        <p:grpSpPr>
          <a:xfrm>
            <a:off x="9256330" y="2710164"/>
            <a:ext cx="1293434" cy="400110"/>
            <a:chOff x="529714" y="2527277"/>
            <a:chExt cx="1293434" cy="400110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63A3F5E6-000B-4B48-8DD1-1D45FD37F5B5}"/>
                </a:ext>
              </a:extLst>
            </p:cNvPr>
            <p:cNvSpPr/>
            <p:nvPr/>
          </p:nvSpPr>
          <p:spPr>
            <a:xfrm>
              <a:off x="529714" y="2545357"/>
              <a:ext cx="1293434" cy="316916"/>
            </a:xfrm>
            <a:prstGeom prst="roundRect">
              <a:avLst>
                <a:gd name="adj" fmla="val 50000"/>
              </a:avLst>
            </a:prstGeom>
            <a:solidFill>
              <a:srgbClr val="B70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C534A6F9-9FE8-41AF-A7B7-60F0386DD906}"/>
                </a:ext>
              </a:extLst>
            </p:cNvPr>
            <p:cNvSpPr txBox="1"/>
            <p:nvPr/>
          </p:nvSpPr>
          <p:spPr>
            <a:xfrm>
              <a:off x="534775" y="2527277"/>
              <a:ext cx="1268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ท้าวสิงหัดส่าหรี</a:t>
              </a:r>
            </a:p>
          </p:txBody>
        </p:sp>
      </p:grpSp>
      <p:pic>
        <p:nvPicPr>
          <p:cNvPr id="182" name="Picture 18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C5E80F1-2AED-4FFF-95DD-2FD29D316E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84" name="Group 183">
            <a:extLst>
              <a:ext uri="{FF2B5EF4-FFF2-40B4-BE49-F238E27FC236}">
                <a16:creationId xmlns:a16="http://schemas.microsoft.com/office/drawing/2014/main" id="{27D9D592-F4FF-4F98-8DD3-BCC15EDF82C1}"/>
              </a:ext>
            </a:extLst>
          </p:cNvPr>
          <p:cNvGrpSpPr/>
          <p:nvPr/>
        </p:nvGrpSpPr>
        <p:grpSpPr>
          <a:xfrm>
            <a:off x="3306316" y="984876"/>
            <a:ext cx="5579367" cy="661743"/>
            <a:chOff x="3154344" y="3100038"/>
            <a:chExt cx="5579367" cy="661743"/>
          </a:xfrm>
        </p:grpSpPr>
        <p:sp>
          <p:nvSpPr>
            <p:cNvPr id="185" name="Rectangle: Rounded Corners 184">
              <a:hlinkClick r:id="" action="ppaction://noaction"/>
              <a:extLst>
                <a:ext uri="{FF2B5EF4-FFF2-40B4-BE49-F238E27FC236}">
                  <a16:creationId xmlns:a16="http://schemas.microsoft.com/office/drawing/2014/main" id="{D394E7A7-2611-4809-B452-417601116ABD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050AAA05-C009-44B1-B45D-E653BAC2EFFF}"/>
                </a:ext>
              </a:extLst>
            </p:cNvPr>
            <p:cNvSpPr txBox="1"/>
            <p:nvPr/>
          </p:nvSpPr>
          <p:spPr>
            <a:xfrm>
              <a:off x="3154344" y="3146228"/>
              <a:ext cx="55793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เผ่าพงศ์วงศ์อสัญแดหวา</a:t>
              </a:r>
            </a:p>
          </p:txBody>
        </p:sp>
        <p:pic>
          <p:nvPicPr>
            <p:cNvPr id="187" name="Picture 186">
              <a:hlinkClick r:id="" action="ppaction://noaction"/>
              <a:extLst>
                <a:ext uri="{FF2B5EF4-FFF2-40B4-BE49-F238E27FC236}">
                  <a16:creationId xmlns:a16="http://schemas.microsoft.com/office/drawing/2014/main" id="{55C78E4F-69B0-4B2A-9FD0-E5FB7C5E2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3975" y="3297228"/>
              <a:ext cx="179775" cy="179775"/>
            </a:xfrm>
            <a:prstGeom prst="rect">
              <a:avLst/>
            </a:prstGeom>
          </p:spPr>
        </p:pic>
        <p:pic>
          <p:nvPicPr>
            <p:cNvPr id="188" name="Picture 187">
              <a:hlinkClick r:id="" action="ppaction://noaction"/>
              <a:extLst>
                <a:ext uri="{FF2B5EF4-FFF2-40B4-BE49-F238E27FC236}">
                  <a16:creationId xmlns:a16="http://schemas.microsoft.com/office/drawing/2014/main" id="{D2B6D6FF-752A-4C24-BBEC-B1912B23F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1897" y="3297228"/>
              <a:ext cx="179775" cy="179775"/>
            </a:xfrm>
            <a:prstGeom prst="rect">
              <a:avLst/>
            </a:prstGeom>
          </p:spPr>
        </p:pic>
      </p:grp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D8DE1C36-2887-46AC-A583-5964F927B079}"/>
              </a:ext>
            </a:extLst>
          </p:cNvPr>
          <p:cNvCxnSpPr>
            <a:cxnSpLocks/>
          </p:cNvCxnSpPr>
          <p:nvPr/>
        </p:nvCxnSpPr>
        <p:spPr>
          <a:xfrm>
            <a:off x="4061342" y="2879845"/>
            <a:ext cx="0" cy="3086837"/>
          </a:xfrm>
          <a:prstGeom prst="line">
            <a:avLst/>
          </a:prstGeom>
          <a:ln w="28575" cap="rnd">
            <a:solidFill>
              <a:srgbClr val="B700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72B96833-9CBF-4E99-B47B-32C71C76C05B}"/>
              </a:ext>
            </a:extLst>
          </p:cNvPr>
          <p:cNvCxnSpPr>
            <a:cxnSpLocks/>
          </p:cNvCxnSpPr>
          <p:nvPr/>
        </p:nvCxnSpPr>
        <p:spPr>
          <a:xfrm>
            <a:off x="6322816" y="2879845"/>
            <a:ext cx="0" cy="3086837"/>
          </a:xfrm>
          <a:prstGeom prst="line">
            <a:avLst/>
          </a:prstGeom>
          <a:ln w="28575" cap="rnd">
            <a:solidFill>
              <a:srgbClr val="B700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58D32FA7-7066-4340-8D4F-25FAE4798BFF}"/>
              </a:ext>
            </a:extLst>
          </p:cNvPr>
          <p:cNvCxnSpPr>
            <a:cxnSpLocks/>
          </p:cNvCxnSpPr>
          <p:nvPr/>
        </p:nvCxnSpPr>
        <p:spPr>
          <a:xfrm>
            <a:off x="8968502" y="2879845"/>
            <a:ext cx="0" cy="3086837"/>
          </a:xfrm>
          <a:prstGeom prst="line">
            <a:avLst/>
          </a:prstGeom>
          <a:ln w="28575" cap="rnd">
            <a:solidFill>
              <a:srgbClr val="B700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9E287470-94D1-42CE-9A8A-04CA550E6E14}"/>
              </a:ext>
            </a:extLst>
          </p:cNvPr>
          <p:cNvCxnSpPr/>
          <p:nvPr/>
        </p:nvCxnSpPr>
        <p:spPr>
          <a:xfrm flipH="1">
            <a:off x="1760238" y="5994433"/>
            <a:ext cx="1" cy="1524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00D35F55-2C61-417C-B80F-5FB278AA319A}"/>
              </a:ext>
            </a:extLst>
          </p:cNvPr>
          <p:cNvCxnSpPr>
            <a:cxnSpLocks/>
          </p:cNvCxnSpPr>
          <p:nvPr/>
        </p:nvCxnSpPr>
        <p:spPr>
          <a:xfrm>
            <a:off x="1761342" y="6146833"/>
            <a:ext cx="295457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1" name="Picture 280">
            <a:extLst>
              <a:ext uri="{FF2B5EF4-FFF2-40B4-BE49-F238E27FC236}">
                <a16:creationId xmlns:a16="http://schemas.microsoft.com/office/drawing/2014/main" id="{F4D5653E-08B4-4117-8578-87ACDD9000B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789" y="6030811"/>
            <a:ext cx="294203" cy="243672"/>
          </a:xfrm>
          <a:prstGeom prst="rect">
            <a:avLst/>
          </a:prstGeom>
        </p:spPr>
      </p:pic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59205279-D9C5-49FF-B15A-81FB79C8D4F6}"/>
              </a:ext>
            </a:extLst>
          </p:cNvPr>
          <p:cNvCxnSpPr>
            <a:cxnSpLocks/>
          </p:cNvCxnSpPr>
          <p:nvPr/>
        </p:nvCxnSpPr>
        <p:spPr>
          <a:xfrm>
            <a:off x="3389235" y="6519395"/>
            <a:ext cx="4930602" cy="0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7164E2E2-8B94-4C64-B1FA-B498BAA015F1}"/>
              </a:ext>
            </a:extLst>
          </p:cNvPr>
          <p:cNvGrpSpPr/>
          <p:nvPr/>
        </p:nvGrpSpPr>
        <p:grpSpPr>
          <a:xfrm>
            <a:off x="3365292" y="5975092"/>
            <a:ext cx="56749" cy="544303"/>
            <a:chOff x="990641" y="5792787"/>
            <a:chExt cx="56749" cy="544303"/>
          </a:xfrm>
          <a:solidFill>
            <a:srgbClr val="0070C0"/>
          </a:solidFill>
        </p:grpSpPr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8AA12021-9BB6-427E-872A-353D465FC5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017" y="5792787"/>
              <a:ext cx="1" cy="544303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9AD4B392-8941-4C6E-AF87-30B725CC4643}"/>
                </a:ext>
              </a:extLst>
            </p:cNvPr>
            <p:cNvSpPr/>
            <p:nvPr/>
          </p:nvSpPr>
          <p:spPr>
            <a:xfrm>
              <a:off x="990641" y="5792787"/>
              <a:ext cx="56749" cy="56749"/>
            </a:xfrm>
            <a:prstGeom prst="ellipse">
              <a:avLst/>
            </a:prstGeom>
            <a:grp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FA4E79F9-ACF8-4B7F-8A5D-B7FB6B1D3173}"/>
              </a:ext>
            </a:extLst>
          </p:cNvPr>
          <p:cNvGrpSpPr/>
          <p:nvPr/>
        </p:nvGrpSpPr>
        <p:grpSpPr>
          <a:xfrm>
            <a:off x="8291463" y="5944274"/>
            <a:ext cx="56749" cy="575121"/>
            <a:chOff x="2253732" y="5792787"/>
            <a:chExt cx="56749" cy="575121"/>
          </a:xfrm>
          <a:solidFill>
            <a:srgbClr val="0070C0"/>
          </a:solidFill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22A0117C-182A-461C-AC14-23806A1CE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2109" y="5792787"/>
              <a:ext cx="1" cy="575121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AB6526AF-EF4A-4B19-8C46-DC161977D44D}"/>
                </a:ext>
              </a:extLst>
            </p:cNvPr>
            <p:cNvSpPr/>
            <p:nvPr/>
          </p:nvSpPr>
          <p:spPr>
            <a:xfrm>
              <a:off x="2253732" y="5792787"/>
              <a:ext cx="56749" cy="56749"/>
            </a:xfrm>
            <a:prstGeom prst="ellipse">
              <a:avLst/>
            </a:prstGeom>
            <a:grp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9" name="Picture 288">
            <a:extLst>
              <a:ext uri="{FF2B5EF4-FFF2-40B4-BE49-F238E27FC236}">
                <a16:creationId xmlns:a16="http://schemas.microsoft.com/office/drawing/2014/main" id="{FAE749E9-6F85-4EF8-8F73-D8414F1EA3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550" y="6397559"/>
            <a:ext cx="294203" cy="243672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0CC53CC7-7E0B-40A2-BEF3-214A186908E2}"/>
              </a:ext>
            </a:extLst>
          </p:cNvPr>
          <p:cNvCxnSpPr>
            <a:cxnSpLocks/>
          </p:cNvCxnSpPr>
          <p:nvPr/>
        </p:nvCxnSpPr>
        <p:spPr>
          <a:xfrm>
            <a:off x="6952537" y="6697991"/>
            <a:ext cx="2570702" cy="0"/>
          </a:xfrm>
          <a:prstGeom prst="line">
            <a:avLst/>
          </a:prstGeom>
          <a:ln w="19050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7C89C906-8BC2-40FA-BC24-1FE07CCFA72C}"/>
              </a:ext>
            </a:extLst>
          </p:cNvPr>
          <p:cNvGrpSpPr/>
          <p:nvPr/>
        </p:nvGrpSpPr>
        <p:grpSpPr>
          <a:xfrm>
            <a:off x="6924163" y="5963312"/>
            <a:ext cx="56749" cy="734679"/>
            <a:chOff x="847685" y="5787753"/>
            <a:chExt cx="56749" cy="734679"/>
          </a:xfrm>
          <a:solidFill>
            <a:srgbClr val="FF6600"/>
          </a:solidFill>
        </p:grpSpPr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5288CDD2-6119-40D7-92DC-EC399FB5CC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062" y="5787753"/>
              <a:ext cx="1" cy="734679"/>
            </a:xfrm>
            <a:prstGeom prst="line">
              <a:avLst/>
            </a:prstGeom>
            <a:grpFill/>
            <a:ln w="19050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4CAC384-EB91-493A-9B7B-E65B07FCAE07}"/>
                </a:ext>
              </a:extLst>
            </p:cNvPr>
            <p:cNvSpPr/>
            <p:nvPr/>
          </p:nvSpPr>
          <p:spPr>
            <a:xfrm>
              <a:off x="847685" y="5787753"/>
              <a:ext cx="56749" cy="56749"/>
            </a:xfrm>
            <a:prstGeom prst="ellipse">
              <a:avLst/>
            </a:prstGeom>
            <a:grp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64C6BE9B-1A6B-42D0-ABD3-800CEEB210B7}"/>
              </a:ext>
            </a:extLst>
          </p:cNvPr>
          <p:cNvGrpSpPr/>
          <p:nvPr/>
        </p:nvGrpSpPr>
        <p:grpSpPr>
          <a:xfrm>
            <a:off x="9502487" y="5925212"/>
            <a:ext cx="56749" cy="772779"/>
            <a:chOff x="430617" y="5792787"/>
            <a:chExt cx="56749" cy="772779"/>
          </a:xfrm>
          <a:solidFill>
            <a:srgbClr val="FF6600"/>
          </a:solidFill>
        </p:grpSpPr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FA9F9EF-ACEC-494C-9628-4A38C604FE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994" y="5792787"/>
              <a:ext cx="1" cy="772779"/>
            </a:xfrm>
            <a:prstGeom prst="line">
              <a:avLst/>
            </a:prstGeom>
            <a:grpFill/>
            <a:ln w="19050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2D0B2D36-5260-4556-816C-194B2590CC56}"/>
                </a:ext>
              </a:extLst>
            </p:cNvPr>
            <p:cNvSpPr/>
            <p:nvPr/>
          </p:nvSpPr>
          <p:spPr>
            <a:xfrm>
              <a:off x="430617" y="5792787"/>
              <a:ext cx="56749" cy="56749"/>
            </a:xfrm>
            <a:prstGeom prst="ellipse">
              <a:avLst/>
            </a:prstGeom>
            <a:grp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7" name="Picture 296">
            <a:extLst>
              <a:ext uri="{FF2B5EF4-FFF2-40B4-BE49-F238E27FC236}">
                <a16:creationId xmlns:a16="http://schemas.microsoft.com/office/drawing/2014/main" id="{18140F5D-8F09-498F-86D8-BF476980A3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2735" y="6566307"/>
            <a:ext cx="294203" cy="243672"/>
          </a:xfrm>
          <a:prstGeom prst="rect">
            <a:avLst/>
          </a:prstGeom>
        </p:spPr>
      </p:pic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CE040B8E-107E-47FA-BB5D-8FAE60AB1B21}"/>
              </a:ext>
            </a:extLst>
          </p:cNvPr>
          <p:cNvCxnSpPr/>
          <p:nvPr/>
        </p:nvCxnSpPr>
        <p:spPr>
          <a:xfrm flipH="1">
            <a:off x="4706375" y="5989399"/>
            <a:ext cx="1" cy="15743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08CDA56E-9E89-4F92-AB9F-D40D450991B3}"/>
              </a:ext>
            </a:extLst>
          </p:cNvPr>
          <p:cNvCxnSpPr>
            <a:cxnSpLocks/>
          </p:cNvCxnSpPr>
          <p:nvPr/>
        </p:nvCxnSpPr>
        <p:spPr>
          <a:xfrm>
            <a:off x="2364625" y="6344312"/>
            <a:ext cx="3355104" cy="0"/>
          </a:xfrm>
          <a:prstGeom prst="line">
            <a:avLst/>
          </a:prstGeom>
          <a:ln w="19050">
            <a:solidFill>
              <a:srgbClr val="9E004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1F6E47AD-1573-4CC2-8E89-0540C1533CD3}"/>
              </a:ext>
            </a:extLst>
          </p:cNvPr>
          <p:cNvGrpSpPr/>
          <p:nvPr/>
        </p:nvGrpSpPr>
        <p:grpSpPr>
          <a:xfrm>
            <a:off x="2332916" y="5963312"/>
            <a:ext cx="56749" cy="381000"/>
            <a:chOff x="990641" y="5792787"/>
            <a:chExt cx="56749" cy="381000"/>
          </a:xfrm>
        </p:grpSpPr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A6E10E3D-8B5A-4DC7-B02B-41654B798E01}"/>
                </a:ext>
              </a:extLst>
            </p:cNvPr>
            <p:cNvCxnSpPr/>
            <p:nvPr/>
          </p:nvCxnSpPr>
          <p:spPr>
            <a:xfrm flipH="1">
              <a:off x="1019015" y="5792787"/>
              <a:ext cx="1" cy="381000"/>
            </a:xfrm>
            <a:prstGeom prst="line">
              <a:avLst/>
            </a:prstGeom>
            <a:ln w="19050">
              <a:solidFill>
                <a:srgbClr val="9E004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658351F-BE0D-4F24-9CB2-0DC5DCD464EC}"/>
                </a:ext>
              </a:extLst>
            </p:cNvPr>
            <p:cNvSpPr/>
            <p:nvPr/>
          </p:nvSpPr>
          <p:spPr>
            <a:xfrm>
              <a:off x="990641" y="5792787"/>
              <a:ext cx="56749" cy="56749"/>
            </a:xfrm>
            <a:prstGeom prst="ellipse">
              <a:avLst/>
            </a:prstGeom>
            <a:solidFill>
              <a:srgbClr val="B7004A"/>
            </a:solidFill>
            <a:ln w="19050">
              <a:solidFill>
                <a:srgbClr val="9E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F05DBE47-6466-4809-8336-B6689C9433DE}"/>
              </a:ext>
            </a:extLst>
          </p:cNvPr>
          <p:cNvGrpSpPr/>
          <p:nvPr/>
        </p:nvGrpSpPr>
        <p:grpSpPr>
          <a:xfrm>
            <a:off x="5684766" y="5963312"/>
            <a:ext cx="56749" cy="381000"/>
            <a:chOff x="990641" y="5792787"/>
            <a:chExt cx="56749" cy="381000"/>
          </a:xfrm>
        </p:grpSpPr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48D0A9-B4A7-4B3A-8958-A2D1228A9EB6}"/>
                </a:ext>
              </a:extLst>
            </p:cNvPr>
            <p:cNvCxnSpPr/>
            <p:nvPr/>
          </p:nvCxnSpPr>
          <p:spPr>
            <a:xfrm flipH="1">
              <a:off x="1019015" y="5792787"/>
              <a:ext cx="1" cy="381000"/>
            </a:xfrm>
            <a:prstGeom prst="line">
              <a:avLst/>
            </a:prstGeom>
            <a:ln w="19050">
              <a:solidFill>
                <a:srgbClr val="9E004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8515F0A7-775A-4D69-8DD1-DB3FED25FF31}"/>
                </a:ext>
              </a:extLst>
            </p:cNvPr>
            <p:cNvSpPr/>
            <p:nvPr/>
          </p:nvSpPr>
          <p:spPr>
            <a:xfrm>
              <a:off x="990641" y="5792787"/>
              <a:ext cx="56749" cy="56749"/>
            </a:xfrm>
            <a:prstGeom prst="ellipse">
              <a:avLst/>
            </a:prstGeom>
            <a:solidFill>
              <a:srgbClr val="B7004A"/>
            </a:solidFill>
            <a:ln w="19050">
              <a:solidFill>
                <a:srgbClr val="9E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6" name="Picture 305">
            <a:extLst>
              <a:ext uri="{FF2B5EF4-FFF2-40B4-BE49-F238E27FC236}">
                <a16:creationId xmlns:a16="http://schemas.microsoft.com/office/drawing/2014/main" id="{02188E83-124C-4817-9263-84958F9A798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531" y="6237613"/>
            <a:ext cx="294203" cy="24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9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7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7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7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5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7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7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5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5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7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25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1E54B4-2CD4-4CBB-B682-DF7D7BEE1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723" y="167390"/>
            <a:ext cx="2192554" cy="962782"/>
          </a:xfrm>
          <a:prstGeom prst="rect">
            <a:avLst/>
          </a:prstGeom>
        </p:spPr>
      </p:pic>
      <p:pic>
        <p:nvPicPr>
          <p:cNvPr id="182" name="Picture 18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C5E80F1-2AED-4FFF-95DD-2FD29D316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84" name="Group 183">
            <a:extLst>
              <a:ext uri="{FF2B5EF4-FFF2-40B4-BE49-F238E27FC236}">
                <a16:creationId xmlns:a16="http://schemas.microsoft.com/office/drawing/2014/main" id="{27D9D592-F4FF-4F98-8DD3-BCC15EDF82C1}"/>
              </a:ext>
            </a:extLst>
          </p:cNvPr>
          <p:cNvGrpSpPr/>
          <p:nvPr/>
        </p:nvGrpSpPr>
        <p:grpSpPr>
          <a:xfrm>
            <a:off x="3306316" y="987390"/>
            <a:ext cx="5579367" cy="661743"/>
            <a:chOff x="3154344" y="3100038"/>
            <a:chExt cx="5579367" cy="661743"/>
          </a:xfrm>
        </p:grpSpPr>
        <p:sp>
          <p:nvSpPr>
            <p:cNvPr id="185" name="Rectangle: Rounded Corners 184">
              <a:hlinkClick r:id="" action="ppaction://noaction"/>
              <a:extLst>
                <a:ext uri="{FF2B5EF4-FFF2-40B4-BE49-F238E27FC236}">
                  <a16:creationId xmlns:a16="http://schemas.microsoft.com/office/drawing/2014/main" id="{D394E7A7-2611-4809-B452-417601116ABD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050AAA05-C009-44B1-B45D-E653BAC2EFFF}"/>
                </a:ext>
              </a:extLst>
            </p:cNvPr>
            <p:cNvSpPr txBox="1"/>
            <p:nvPr/>
          </p:nvSpPr>
          <p:spPr>
            <a:xfrm>
              <a:off x="3154344" y="3146228"/>
              <a:ext cx="55793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ตัวละครอื่น ๆ ในตอน ศึกกะหมังกุหนิง</a:t>
              </a:r>
            </a:p>
          </p:txBody>
        </p:sp>
        <p:pic>
          <p:nvPicPr>
            <p:cNvPr id="187" name="Picture 186">
              <a:hlinkClick r:id="" action="ppaction://noaction"/>
              <a:extLst>
                <a:ext uri="{FF2B5EF4-FFF2-40B4-BE49-F238E27FC236}">
                  <a16:creationId xmlns:a16="http://schemas.microsoft.com/office/drawing/2014/main" id="{55C78E4F-69B0-4B2A-9FD0-E5FB7C5E2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3975" y="3297228"/>
              <a:ext cx="179775" cy="179775"/>
            </a:xfrm>
            <a:prstGeom prst="rect">
              <a:avLst/>
            </a:prstGeom>
          </p:spPr>
        </p:pic>
        <p:pic>
          <p:nvPicPr>
            <p:cNvPr id="188" name="Picture 187">
              <a:hlinkClick r:id="" action="ppaction://noaction"/>
              <a:extLst>
                <a:ext uri="{FF2B5EF4-FFF2-40B4-BE49-F238E27FC236}">
                  <a16:creationId xmlns:a16="http://schemas.microsoft.com/office/drawing/2014/main" id="{D2B6D6FF-752A-4C24-BBEC-B1912B23F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1897" y="3297228"/>
              <a:ext cx="179775" cy="179775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755567D-1E10-4184-9F72-C431CEC5604B}"/>
              </a:ext>
            </a:extLst>
          </p:cNvPr>
          <p:cNvGrpSpPr/>
          <p:nvPr/>
        </p:nvGrpSpPr>
        <p:grpSpPr>
          <a:xfrm>
            <a:off x="3090489" y="2217541"/>
            <a:ext cx="3935593" cy="2033360"/>
            <a:chOff x="8435228" y="2637922"/>
            <a:chExt cx="3178922" cy="1642419"/>
          </a:xfrm>
        </p:grpSpPr>
        <p:sp>
          <p:nvSpPr>
            <p:cNvPr id="95" name="Rounded Rectangle 7">
              <a:extLst>
                <a:ext uri="{FF2B5EF4-FFF2-40B4-BE49-F238E27FC236}">
                  <a16:creationId xmlns:a16="http://schemas.microsoft.com/office/drawing/2014/main" id="{9A5BDBB9-D53B-4674-A2BF-B55AFD12E571}"/>
                </a:ext>
              </a:extLst>
            </p:cNvPr>
            <p:cNvSpPr/>
            <p:nvPr/>
          </p:nvSpPr>
          <p:spPr>
            <a:xfrm>
              <a:off x="8435228" y="2637922"/>
              <a:ext cx="3178922" cy="1642419"/>
            </a:xfrm>
            <a:prstGeom prst="roundRect">
              <a:avLst>
                <a:gd name="adj" fmla="val 9044"/>
              </a:avLst>
            </a:prstGeom>
            <a:solidFill>
              <a:srgbClr val="EDFBFD"/>
            </a:solidFill>
            <a:ln w="19050">
              <a:solidFill>
                <a:srgbClr val="0C82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173F32BF-9A8D-4970-8279-555216E5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34098" y="2697930"/>
              <a:ext cx="1407944" cy="1492141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42CD8CDC-3766-4FB6-9857-03BF61CF3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71921" y="2697930"/>
              <a:ext cx="1240221" cy="1492141"/>
            </a:xfrm>
            <a:prstGeom prst="rect">
              <a:avLst/>
            </a:prstGeom>
          </p:spPr>
        </p:pic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DBD8F5EB-F83B-497C-AC63-61959AD48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7112" y="2294948"/>
            <a:ext cx="1702537" cy="1847312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6206D2B-9667-4341-ABB5-15F1BB8D962A}"/>
              </a:ext>
            </a:extLst>
          </p:cNvPr>
          <p:cNvGrpSpPr/>
          <p:nvPr/>
        </p:nvGrpSpPr>
        <p:grpSpPr>
          <a:xfrm>
            <a:off x="3090489" y="4656018"/>
            <a:ext cx="3935593" cy="2033360"/>
            <a:chOff x="8435228" y="4607568"/>
            <a:chExt cx="3178922" cy="1642419"/>
          </a:xfrm>
        </p:grpSpPr>
        <p:sp>
          <p:nvSpPr>
            <p:cNvPr id="113" name="Rounded Rectangle 161">
              <a:extLst>
                <a:ext uri="{FF2B5EF4-FFF2-40B4-BE49-F238E27FC236}">
                  <a16:creationId xmlns:a16="http://schemas.microsoft.com/office/drawing/2014/main" id="{528B7797-3050-4414-959B-3B2959CE205F}"/>
                </a:ext>
              </a:extLst>
            </p:cNvPr>
            <p:cNvSpPr/>
            <p:nvPr/>
          </p:nvSpPr>
          <p:spPr>
            <a:xfrm>
              <a:off x="8435228" y="4607568"/>
              <a:ext cx="3178922" cy="1642419"/>
            </a:xfrm>
            <a:prstGeom prst="roundRect">
              <a:avLst>
                <a:gd name="adj" fmla="val 9044"/>
              </a:avLst>
            </a:prstGeom>
            <a:solidFill>
              <a:srgbClr val="FFF3F3"/>
            </a:solidFill>
            <a:ln w="1905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B1DEB950-46C8-458D-9C95-F5F46F0CD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7890" y="4649787"/>
              <a:ext cx="1241210" cy="1492141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150AF188-15A2-4143-973E-80DB42A7C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69956" y="4649787"/>
              <a:ext cx="1244152" cy="1492141"/>
            </a:xfrm>
            <a:prstGeom prst="rect">
              <a:avLst/>
            </a:prstGeom>
          </p:spPr>
        </p:pic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3B0CA789-B645-4361-B7BF-F7622F1A0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787" y="4736182"/>
            <a:ext cx="1985199" cy="1791521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C42E71B-B681-4CCD-9A1E-35F5EF468218}"/>
              </a:ext>
            </a:extLst>
          </p:cNvPr>
          <p:cNvGrpSpPr/>
          <p:nvPr/>
        </p:nvGrpSpPr>
        <p:grpSpPr>
          <a:xfrm>
            <a:off x="3750836" y="1854496"/>
            <a:ext cx="633790" cy="400111"/>
            <a:chOff x="8968614" y="2344677"/>
            <a:chExt cx="511935" cy="323184"/>
          </a:xfrm>
        </p:grpSpPr>
        <p:sp>
          <p:nvSpPr>
            <p:cNvPr id="124" name="Round Same Side Corner Rectangle 183">
              <a:extLst>
                <a:ext uri="{FF2B5EF4-FFF2-40B4-BE49-F238E27FC236}">
                  <a16:creationId xmlns:a16="http://schemas.microsoft.com/office/drawing/2014/main" id="{01E87994-00FC-42BB-B6F2-668E4DA29111}"/>
                </a:ext>
              </a:extLst>
            </p:cNvPr>
            <p:cNvSpPr/>
            <p:nvPr/>
          </p:nvSpPr>
          <p:spPr>
            <a:xfrm>
              <a:off x="8968614" y="2363787"/>
              <a:ext cx="511935" cy="274135"/>
            </a:xfrm>
            <a:prstGeom prst="round2SameRect">
              <a:avLst>
                <a:gd name="adj1" fmla="val 24852"/>
                <a:gd name="adj2" fmla="val 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3952A5A-0EEA-4ED0-AAB0-6497D830596A}"/>
                </a:ext>
              </a:extLst>
            </p:cNvPr>
            <p:cNvSpPr txBox="1"/>
            <p:nvPr/>
          </p:nvSpPr>
          <p:spPr>
            <a:xfrm>
              <a:off x="9015646" y="2344677"/>
              <a:ext cx="395174" cy="323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บิดา</a:t>
              </a:r>
              <a:endParaRPr lang="en-US" sz="2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8C24758-7968-4F00-A710-DBA63A2FA9DA}"/>
              </a:ext>
            </a:extLst>
          </p:cNvPr>
          <p:cNvGrpSpPr/>
          <p:nvPr/>
        </p:nvGrpSpPr>
        <p:grpSpPr>
          <a:xfrm>
            <a:off x="5611016" y="1854496"/>
            <a:ext cx="768674" cy="400111"/>
            <a:chOff x="8968614" y="2344677"/>
            <a:chExt cx="511935" cy="323184"/>
          </a:xfrm>
        </p:grpSpPr>
        <p:sp>
          <p:nvSpPr>
            <p:cNvPr id="127" name="Round Same Side Corner Rectangle 224">
              <a:extLst>
                <a:ext uri="{FF2B5EF4-FFF2-40B4-BE49-F238E27FC236}">
                  <a16:creationId xmlns:a16="http://schemas.microsoft.com/office/drawing/2014/main" id="{8A907311-1B87-4573-9D31-9474460FEF0B}"/>
                </a:ext>
              </a:extLst>
            </p:cNvPr>
            <p:cNvSpPr/>
            <p:nvPr/>
          </p:nvSpPr>
          <p:spPr>
            <a:xfrm>
              <a:off x="8968614" y="2363787"/>
              <a:ext cx="511935" cy="274135"/>
            </a:xfrm>
            <a:prstGeom prst="round2SameRect">
              <a:avLst>
                <a:gd name="adj1" fmla="val 24852"/>
                <a:gd name="adj2" fmla="val 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F0EAD28-5F23-4766-8E9D-36CA353602CE}"/>
                </a:ext>
              </a:extLst>
            </p:cNvPr>
            <p:cNvSpPr txBox="1"/>
            <p:nvPr/>
          </p:nvSpPr>
          <p:spPr>
            <a:xfrm>
              <a:off x="9034332" y="2344677"/>
              <a:ext cx="357858" cy="323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โอรส</a:t>
              </a:r>
              <a:endParaRPr lang="en-US" sz="2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FC881FE-0497-4D48-AC20-D2B6EBEBA4E6}"/>
              </a:ext>
            </a:extLst>
          </p:cNvPr>
          <p:cNvGrpSpPr/>
          <p:nvPr/>
        </p:nvGrpSpPr>
        <p:grpSpPr>
          <a:xfrm>
            <a:off x="3733837" y="4307277"/>
            <a:ext cx="633790" cy="400111"/>
            <a:chOff x="8968614" y="2344677"/>
            <a:chExt cx="511935" cy="323184"/>
          </a:xfrm>
        </p:grpSpPr>
        <p:sp>
          <p:nvSpPr>
            <p:cNvPr id="130" name="Round Same Side Corner Rectangle 227">
              <a:extLst>
                <a:ext uri="{FF2B5EF4-FFF2-40B4-BE49-F238E27FC236}">
                  <a16:creationId xmlns:a16="http://schemas.microsoft.com/office/drawing/2014/main" id="{8D0A730E-3894-4115-B120-D01281AC79C6}"/>
                </a:ext>
              </a:extLst>
            </p:cNvPr>
            <p:cNvSpPr/>
            <p:nvPr/>
          </p:nvSpPr>
          <p:spPr>
            <a:xfrm>
              <a:off x="8968614" y="2363787"/>
              <a:ext cx="511935" cy="274135"/>
            </a:xfrm>
            <a:prstGeom prst="round2SameRect">
              <a:avLst>
                <a:gd name="adj1" fmla="val 24852"/>
                <a:gd name="adj2" fmla="val 0"/>
              </a:avLst>
            </a:prstGeom>
            <a:solidFill>
              <a:srgbClr val="FF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3B0E00B-3371-46DA-9F37-7B6AAC9E122D}"/>
                </a:ext>
              </a:extLst>
            </p:cNvPr>
            <p:cNvSpPr txBox="1"/>
            <p:nvPr/>
          </p:nvSpPr>
          <p:spPr>
            <a:xfrm>
              <a:off x="9015646" y="2344677"/>
              <a:ext cx="395174" cy="323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บิดา</a:t>
              </a:r>
              <a:endParaRPr lang="en-US" sz="2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6CDDA2D-55BC-4BD6-9835-71EE8FE6579D}"/>
              </a:ext>
            </a:extLst>
          </p:cNvPr>
          <p:cNvGrpSpPr/>
          <p:nvPr/>
        </p:nvGrpSpPr>
        <p:grpSpPr>
          <a:xfrm>
            <a:off x="5594018" y="4307277"/>
            <a:ext cx="768674" cy="400111"/>
            <a:chOff x="8968614" y="2344677"/>
            <a:chExt cx="511935" cy="323184"/>
          </a:xfrm>
        </p:grpSpPr>
        <p:sp>
          <p:nvSpPr>
            <p:cNvPr id="133" name="Round Same Side Corner Rectangle 230">
              <a:extLst>
                <a:ext uri="{FF2B5EF4-FFF2-40B4-BE49-F238E27FC236}">
                  <a16:creationId xmlns:a16="http://schemas.microsoft.com/office/drawing/2014/main" id="{EE55A929-7FD0-4F39-88E2-1831433D27B3}"/>
                </a:ext>
              </a:extLst>
            </p:cNvPr>
            <p:cNvSpPr/>
            <p:nvPr/>
          </p:nvSpPr>
          <p:spPr>
            <a:xfrm>
              <a:off x="8968614" y="2363787"/>
              <a:ext cx="511935" cy="274135"/>
            </a:xfrm>
            <a:prstGeom prst="round2SameRect">
              <a:avLst>
                <a:gd name="adj1" fmla="val 24852"/>
                <a:gd name="adj2" fmla="val 0"/>
              </a:avLst>
            </a:prstGeom>
            <a:solidFill>
              <a:srgbClr val="FF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2A7BC56-914C-48BA-A4EA-4A32AE9AB68E}"/>
                </a:ext>
              </a:extLst>
            </p:cNvPr>
            <p:cNvSpPr txBox="1"/>
            <p:nvPr/>
          </p:nvSpPr>
          <p:spPr>
            <a:xfrm>
              <a:off x="9071852" y="2344677"/>
              <a:ext cx="310884" cy="323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ธิดา</a:t>
              </a:r>
              <a:endParaRPr lang="en-US" sz="2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CEB024-D942-44AE-9CC0-A0B736C898A3}"/>
              </a:ext>
            </a:extLst>
          </p:cNvPr>
          <p:cNvGrpSpPr/>
          <p:nvPr/>
        </p:nvGrpSpPr>
        <p:grpSpPr>
          <a:xfrm>
            <a:off x="3231098" y="3855472"/>
            <a:ext cx="1724868" cy="400110"/>
            <a:chOff x="3231098" y="3880867"/>
            <a:chExt cx="1724868" cy="400110"/>
          </a:xfrm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25CFCCFE-204E-496C-8B8D-FF9789F42B05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B8DB8EB-5025-4E71-9F65-6E6D7C7FB517}"/>
                </a:ext>
              </a:extLst>
            </p:cNvPr>
            <p:cNvSpPr txBox="1"/>
            <p:nvPr/>
          </p:nvSpPr>
          <p:spPr>
            <a:xfrm>
              <a:off x="3405684" y="3880867"/>
              <a:ext cx="13756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</a:t>
              </a:r>
              <a:r>
                <a:rPr lang="th-TH" sz="2000" b="1" dirty="0" err="1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กะหมังกุห</a:t>
              </a:r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นิง</a:t>
              </a:r>
              <a:endParaRPr lang="en-US" sz="2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4619CCA-C63C-47CF-8E51-9638F24D1127}"/>
              </a:ext>
            </a:extLst>
          </p:cNvPr>
          <p:cNvGrpSpPr/>
          <p:nvPr/>
        </p:nvGrpSpPr>
        <p:grpSpPr>
          <a:xfrm>
            <a:off x="5145843" y="3855472"/>
            <a:ext cx="1724868" cy="400110"/>
            <a:chOff x="3231098" y="3880867"/>
            <a:chExt cx="1724868" cy="400110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7517B87C-CF22-40FC-9AA8-580F132800AD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028FF8E-BDC3-44F8-92EB-A30DD3B9FCE8}"/>
                </a:ext>
              </a:extLst>
            </p:cNvPr>
            <p:cNvSpPr txBox="1"/>
            <p:nvPr/>
          </p:nvSpPr>
          <p:spPr>
            <a:xfrm>
              <a:off x="3614875" y="3880867"/>
              <a:ext cx="9573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วิหยาสะกำ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F65FA17-1841-476E-968C-DA9CE3DAAE8E}"/>
              </a:ext>
            </a:extLst>
          </p:cNvPr>
          <p:cNvGrpSpPr/>
          <p:nvPr/>
        </p:nvGrpSpPr>
        <p:grpSpPr>
          <a:xfrm>
            <a:off x="7245946" y="3855472"/>
            <a:ext cx="1724868" cy="400110"/>
            <a:chOff x="3231098" y="3880867"/>
            <a:chExt cx="1724868" cy="400110"/>
          </a:xfrm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9319021B-7591-4E59-A653-B13572987A13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17D11B67-B8D7-4005-BCA3-435DCDAC3D1B}"/>
                </a:ext>
              </a:extLst>
            </p:cNvPr>
            <p:cNvSpPr txBox="1"/>
            <p:nvPr/>
          </p:nvSpPr>
          <p:spPr>
            <a:xfrm>
              <a:off x="3536328" y="3880867"/>
              <a:ext cx="1114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สังคามาระตา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84C1FBC-5289-46EF-8190-833F9028FEE2}"/>
              </a:ext>
            </a:extLst>
          </p:cNvPr>
          <p:cNvGrpSpPr/>
          <p:nvPr/>
        </p:nvGrpSpPr>
        <p:grpSpPr>
          <a:xfrm>
            <a:off x="3231098" y="6290500"/>
            <a:ext cx="1724868" cy="400110"/>
            <a:chOff x="3231098" y="3880867"/>
            <a:chExt cx="1724868" cy="400110"/>
          </a:xfrm>
        </p:grpSpPr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266D57BD-3840-4773-9642-EF67BDB598CC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B70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EDA8B919-A049-4000-9D98-C644D1DF2BC5}"/>
                </a:ext>
              </a:extLst>
            </p:cNvPr>
            <p:cNvSpPr txBox="1"/>
            <p:nvPr/>
          </p:nvSpPr>
          <p:spPr>
            <a:xfrm>
              <a:off x="3549152" y="3880867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ระตูหมันหยา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350B025-BCC1-489E-A41F-7F4BF3048E9F}"/>
              </a:ext>
            </a:extLst>
          </p:cNvPr>
          <p:cNvGrpSpPr/>
          <p:nvPr/>
        </p:nvGrpSpPr>
        <p:grpSpPr>
          <a:xfrm>
            <a:off x="5145843" y="6290500"/>
            <a:ext cx="1724868" cy="400110"/>
            <a:chOff x="3231098" y="3880867"/>
            <a:chExt cx="1724868" cy="400110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C7C77558-FB5D-4F47-94E5-F4C471D4E754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B70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6EFA1D1A-CF91-4A8A-80A1-49DB42044584}"/>
                </a:ext>
              </a:extLst>
            </p:cNvPr>
            <p:cNvSpPr txBox="1"/>
            <p:nvPr/>
          </p:nvSpPr>
          <p:spPr>
            <a:xfrm>
              <a:off x="3514687" y="3880867"/>
              <a:ext cx="1157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จินตะหราวาตี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53F638D-7314-4878-8D77-F223E13860FB}"/>
              </a:ext>
            </a:extLst>
          </p:cNvPr>
          <p:cNvGrpSpPr/>
          <p:nvPr/>
        </p:nvGrpSpPr>
        <p:grpSpPr>
          <a:xfrm>
            <a:off x="7245946" y="6290500"/>
            <a:ext cx="1724868" cy="400110"/>
            <a:chOff x="3231098" y="3880867"/>
            <a:chExt cx="1724868" cy="400110"/>
          </a:xfrm>
        </p:grpSpPr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3D9764CB-D2CB-4BB8-AD6B-3A8FEDA03E5F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B70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AC2B682-3B1E-4A94-B463-B6CFF3F265CA}"/>
                </a:ext>
              </a:extLst>
            </p:cNvPr>
            <p:cNvSpPr txBox="1"/>
            <p:nvPr/>
          </p:nvSpPr>
          <p:spPr>
            <a:xfrm>
              <a:off x="3677392" y="3880867"/>
              <a:ext cx="8322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ระตูจรกา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35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1BC1E64-FBF0-423A-B840-06B1B6C0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723" y="167390"/>
            <a:ext cx="2192554" cy="96278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0CB9A17-5D79-4854-AE22-372F16D46C67}"/>
              </a:ext>
            </a:extLst>
          </p:cNvPr>
          <p:cNvGrpSpPr/>
          <p:nvPr/>
        </p:nvGrpSpPr>
        <p:grpSpPr>
          <a:xfrm>
            <a:off x="4765469" y="987390"/>
            <a:ext cx="2652319" cy="661743"/>
            <a:chOff x="4613497" y="3100038"/>
            <a:chExt cx="2652319" cy="661743"/>
          </a:xfrm>
        </p:grpSpPr>
        <p:sp>
          <p:nvSpPr>
            <p:cNvPr id="26" name="Rectangle: Rounded Corners 25">
              <a:hlinkClick r:id="" action="ppaction://noaction"/>
              <a:extLst>
                <a:ext uri="{FF2B5EF4-FFF2-40B4-BE49-F238E27FC236}">
                  <a16:creationId xmlns:a16="http://schemas.microsoft.com/office/drawing/2014/main" id="{F5EFF06C-D7E9-4190-AA1C-E97E14BCC435}"/>
                </a:ext>
              </a:extLst>
            </p:cNvPr>
            <p:cNvSpPr/>
            <p:nvPr/>
          </p:nvSpPr>
          <p:spPr>
            <a:xfrm>
              <a:off x="4681759" y="3100038"/>
              <a:ext cx="2494170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F675C3-76E8-4A74-A059-76A492B654B7}"/>
                </a:ext>
              </a:extLst>
            </p:cNvPr>
            <p:cNvSpPr txBox="1"/>
            <p:nvPr/>
          </p:nvSpPr>
          <p:spPr>
            <a:xfrm>
              <a:off x="4891902" y="3146228"/>
              <a:ext cx="210425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เมืองกุเรปัน</a:t>
              </a:r>
            </a:p>
          </p:txBody>
        </p:sp>
        <p:pic>
          <p:nvPicPr>
            <p:cNvPr id="28" name="Picture 27">
              <a:hlinkClick r:id="" action="ppaction://noaction"/>
              <a:extLst>
                <a:ext uri="{FF2B5EF4-FFF2-40B4-BE49-F238E27FC236}">
                  <a16:creationId xmlns:a16="http://schemas.microsoft.com/office/drawing/2014/main" id="{1C582B2A-CB29-4E34-8EE2-D02D5A1D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6041" y="3297228"/>
              <a:ext cx="179775" cy="179775"/>
            </a:xfrm>
            <a:prstGeom prst="rect">
              <a:avLst/>
            </a:prstGeom>
          </p:spPr>
        </p:pic>
        <p:pic>
          <p:nvPicPr>
            <p:cNvPr id="29" name="Picture 28">
              <a:hlinkClick r:id="" action="ppaction://noaction"/>
              <a:extLst>
                <a:ext uri="{FF2B5EF4-FFF2-40B4-BE49-F238E27FC236}">
                  <a16:creationId xmlns:a16="http://schemas.microsoft.com/office/drawing/2014/main" id="{F0BCDBE7-AA00-489D-9D38-58B1C2BCD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3497" y="3297228"/>
              <a:ext cx="179775" cy="179775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9BFCC2C-4638-47AC-BE19-567A2E57E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57AF0BD-3042-4AAE-8022-6C4D4EF739C7}"/>
              </a:ext>
            </a:extLst>
          </p:cNvPr>
          <p:cNvGrpSpPr/>
          <p:nvPr/>
        </p:nvGrpSpPr>
        <p:grpSpPr>
          <a:xfrm>
            <a:off x="1447410" y="1846323"/>
            <a:ext cx="2397189" cy="4646649"/>
            <a:chOff x="1447410" y="1846323"/>
            <a:chExt cx="2397189" cy="46466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C663EA9-3CF8-429A-83BF-C79EDCD6F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410" y="1846323"/>
              <a:ext cx="2333604" cy="4531560"/>
            </a:xfrm>
            <a:prstGeom prst="rect">
              <a:avLst/>
            </a:prstGeom>
          </p:spPr>
        </p:pic>
        <p:grpSp>
          <p:nvGrpSpPr>
            <p:cNvPr id="43" name="1">
              <a:extLst>
                <a:ext uri="{FF2B5EF4-FFF2-40B4-BE49-F238E27FC236}">
                  <a16:creationId xmlns:a16="http://schemas.microsoft.com/office/drawing/2014/main" id="{90217FB9-6617-4810-8EE4-303CFF965501}"/>
                </a:ext>
              </a:extLst>
            </p:cNvPr>
            <p:cNvGrpSpPr/>
            <p:nvPr/>
          </p:nvGrpSpPr>
          <p:grpSpPr>
            <a:xfrm>
              <a:off x="1603047" y="5938974"/>
              <a:ext cx="2241552" cy="553998"/>
              <a:chOff x="382622" y="5748707"/>
              <a:chExt cx="2241552" cy="553998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D74703A1-F0F2-46CD-A6C6-36502B46F188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454727B-EBE6-4AA2-A859-CFE6347C4776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สังคามาระตา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9CD53F-D9C4-4A3B-9AF0-8E2C78C4891A}"/>
              </a:ext>
            </a:extLst>
          </p:cNvPr>
          <p:cNvGrpSpPr/>
          <p:nvPr/>
        </p:nvGrpSpPr>
        <p:grpSpPr>
          <a:xfrm>
            <a:off x="4834674" y="1846323"/>
            <a:ext cx="2333604" cy="4646649"/>
            <a:chOff x="4834674" y="1846323"/>
            <a:chExt cx="2333604" cy="464664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9FC82C1-7111-406C-B971-3C1CBB539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4674" y="1846323"/>
              <a:ext cx="2333604" cy="4531560"/>
            </a:xfrm>
            <a:prstGeom prst="rect">
              <a:avLst/>
            </a:prstGeom>
          </p:spPr>
        </p:pic>
        <p:grpSp>
          <p:nvGrpSpPr>
            <p:cNvPr id="46" name="2">
              <a:extLst>
                <a:ext uri="{FF2B5EF4-FFF2-40B4-BE49-F238E27FC236}">
                  <a16:creationId xmlns:a16="http://schemas.microsoft.com/office/drawing/2014/main" id="{3F8194D5-E46F-4E55-96A1-5C7CAD589261}"/>
                </a:ext>
              </a:extLst>
            </p:cNvPr>
            <p:cNvGrpSpPr/>
            <p:nvPr/>
          </p:nvGrpSpPr>
          <p:grpSpPr>
            <a:xfrm>
              <a:off x="4880700" y="5938974"/>
              <a:ext cx="2241552" cy="553998"/>
              <a:chOff x="382622" y="5748707"/>
              <a:chExt cx="2241552" cy="553998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4745825E-D4BA-4A65-8DAA-3748FCE5C579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AC1E4BB-3019-48BE-9516-3DFFE1EF0146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อิเหนา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5ECCC-1568-419E-A440-21A862327BA4}"/>
              </a:ext>
            </a:extLst>
          </p:cNvPr>
          <p:cNvGrpSpPr/>
          <p:nvPr/>
        </p:nvGrpSpPr>
        <p:grpSpPr>
          <a:xfrm>
            <a:off x="8221938" y="1846323"/>
            <a:ext cx="2333604" cy="4646649"/>
            <a:chOff x="8221938" y="1846323"/>
            <a:chExt cx="2333604" cy="46466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119A97-7912-460E-BC61-8D4AEDC2B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1938" y="1846323"/>
              <a:ext cx="2333604" cy="4531560"/>
            </a:xfrm>
            <a:prstGeom prst="rect">
              <a:avLst/>
            </a:prstGeom>
          </p:spPr>
        </p:pic>
        <p:grpSp>
          <p:nvGrpSpPr>
            <p:cNvPr id="49" name="3">
              <a:extLst>
                <a:ext uri="{FF2B5EF4-FFF2-40B4-BE49-F238E27FC236}">
                  <a16:creationId xmlns:a16="http://schemas.microsoft.com/office/drawing/2014/main" id="{D0B571D5-4F3E-409A-9F3B-0D89E7CACFA0}"/>
                </a:ext>
              </a:extLst>
            </p:cNvPr>
            <p:cNvGrpSpPr/>
            <p:nvPr/>
          </p:nvGrpSpPr>
          <p:grpSpPr>
            <a:xfrm>
              <a:off x="8273828" y="5938974"/>
              <a:ext cx="2241552" cy="553998"/>
              <a:chOff x="382622" y="5748707"/>
              <a:chExt cx="2241552" cy="55399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2B10D34-782C-4D6A-BDDD-192766A0623D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BBFC6F0-7A28-4698-AE37-3C92493F40D9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ท้าวกุเรปัน</a:t>
                </a:r>
              </a:p>
            </p:txBody>
          </p:sp>
        </p:grpSp>
      </p:grpSp>
      <p:pic>
        <p:nvPicPr>
          <p:cNvPr id="106" name="Graphic 105">
            <a:extLst>
              <a:ext uri="{FF2B5EF4-FFF2-40B4-BE49-F238E27FC236}">
                <a16:creationId xmlns:a16="http://schemas.microsoft.com/office/drawing/2014/main" id="{0DB73E0C-9F2D-4EBF-961F-E0B50D7678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59766">
            <a:off x="6940862" y="6194394"/>
            <a:ext cx="324852" cy="41148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20AF7C14-A8D9-41B5-A1C9-3B3FEA6A3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59766">
            <a:off x="3645301" y="6194394"/>
            <a:ext cx="324852" cy="41148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173E32CC-C52D-4141-B510-58D6FE318D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59766">
            <a:off x="10312622" y="6194394"/>
            <a:ext cx="324852" cy="411480"/>
          </a:xfrm>
          <a:prstGeom prst="rect">
            <a:avLst/>
          </a:prstGeom>
        </p:spPr>
      </p:pic>
      <p:sp>
        <p:nvSpPr>
          <p:cNvPr id="52" name="บัง">
            <a:extLst>
              <a:ext uri="{FF2B5EF4-FFF2-40B4-BE49-F238E27FC236}">
                <a16:creationId xmlns:a16="http://schemas.microsoft.com/office/drawing/2014/main" id="{FC01182C-DD20-4202-B749-CE36E6CFA8C3}"/>
              </a:ext>
            </a:extLst>
          </p:cNvPr>
          <p:cNvSpPr/>
          <p:nvPr/>
        </p:nvSpPr>
        <p:spPr>
          <a:xfrm>
            <a:off x="0" y="-529"/>
            <a:ext cx="12192000" cy="6858000"/>
          </a:xfrm>
          <a:prstGeom prst="rect">
            <a:avLst/>
          </a:prstGeom>
          <a:solidFill>
            <a:srgbClr val="7A7A7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สังคามาระตา">
            <a:extLst>
              <a:ext uri="{FF2B5EF4-FFF2-40B4-BE49-F238E27FC236}">
                <a16:creationId xmlns:a16="http://schemas.microsoft.com/office/drawing/2014/main" id="{B329967C-5087-4A97-BDA2-A0272539B1CE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30" name="อิเหนาในสมัยกรุงธนบุรี">
              <a:extLst>
                <a:ext uri="{FF2B5EF4-FFF2-40B4-BE49-F238E27FC236}">
                  <a16:creationId xmlns:a16="http://schemas.microsoft.com/office/drawing/2014/main" id="{594A49D0-597D-4A83-B91E-BB1D646E75CB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C2C8818-EE32-41EA-B71F-2151C34B90DA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19">
                <a:extLst>
                  <a:ext uri="{FF2B5EF4-FFF2-40B4-BE49-F238E27FC236}">
                    <a16:creationId xmlns:a16="http://schemas.microsoft.com/office/drawing/2014/main" id="{53424518-5F9D-4EDA-B12B-BEB43E81E7FD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สังคามาระตา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570C25-4ED2-4F26-A51D-18DCACFB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717336" y="4348093"/>
              <a:ext cx="783566" cy="7818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2F9BD1-8AE3-4166-982C-F30E8B8DE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855471" y="5373394"/>
              <a:ext cx="921701" cy="9197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A02FA7-551A-4C27-B67C-D5CF4E315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749069" y="2630645"/>
              <a:ext cx="885688" cy="9460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774E16-3322-412C-A382-4FB9DF800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496231" y="1329824"/>
              <a:ext cx="431981" cy="862281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F943A69-F6AB-4CD9-9FA0-DABA0193BA03}"/>
                </a:ext>
              </a:extLst>
            </p:cNvPr>
            <p:cNvSpPr txBox="1"/>
            <p:nvPr/>
          </p:nvSpPr>
          <p:spPr>
            <a:xfrm>
              <a:off x="-6591037" y="1511633"/>
              <a:ext cx="3654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น้องชายของมาหยารัศมี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8568F3-B26E-49FB-BB0C-B6422BC766EC}"/>
                </a:ext>
              </a:extLst>
            </p:cNvPr>
            <p:cNvSpPr txBox="1"/>
            <p:nvPr/>
          </p:nvSpPr>
          <p:spPr>
            <a:xfrm>
              <a:off x="-6600172" y="2271936"/>
              <a:ext cx="365440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เป็นหนุ่มรูปงาม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มีความเฉลียวฉลาด รอบคอบ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แก้ปัญหาเฉพาะหน้าเก่ง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กล้าหาญ และซื่อสัตย์ 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B4B6107-11FD-4331-A4AA-A620E6B53414}"/>
                </a:ext>
              </a:extLst>
            </p:cNvPr>
            <p:cNvSpPr txBox="1"/>
            <p:nvPr/>
          </p:nvSpPr>
          <p:spPr>
            <a:xfrm>
              <a:off x="-6600174" y="4509567"/>
              <a:ext cx="3654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ชำนาญในการใช้ทวนเป็นอาวุธ 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3FBA880-0015-4C7B-BFA1-59CB1538CE70}"/>
                </a:ext>
              </a:extLst>
            </p:cNvPr>
            <p:cNvSpPr txBox="1"/>
            <p:nvPr/>
          </p:nvSpPr>
          <p:spPr>
            <a:xfrm>
              <a:off x="-6600173" y="5269869"/>
              <a:ext cx="36544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เป็นคู่คิดคู่ปรึกษาของอิเหนา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รวมถึงศึกกะหมังกุหนิง</a:t>
              </a:r>
            </a:p>
          </p:txBody>
        </p:sp>
      </p:grpSp>
      <p:grpSp>
        <p:nvGrpSpPr>
          <p:cNvPr id="82" name="อิเหนา">
            <a:extLst>
              <a:ext uri="{FF2B5EF4-FFF2-40B4-BE49-F238E27FC236}">
                <a16:creationId xmlns:a16="http://schemas.microsoft.com/office/drawing/2014/main" id="{6BE6793F-B3D8-4C88-864D-E8D4544DBF88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83" name="อิเหนาในสมัยกรุงธนบุรี">
              <a:extLst>
                <a:ext uri="{FF2B5EF4-FFF2-40B4-BE49-F238E27FC236}">
                  <a16:creationId xmlns:a16="http://schemas.microsoft.com/office/drawing/2014/main" id="{24E4BD21-F560-45EB-957A-928199E602C2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EDDBA901-1139-4F1E-A2E2-9994460B5E22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Box 19">
                <a:extLst>
                  <a:ext uri="{FF2B5EF4-FFF2-40B4-BE49-F238E27FC236}">
                    <a16:creationId xmlns:a16="http://schemas.microsoft.com/office/drawing/2014/main" id="{F8F66177-3957-4B92-A547-BAC7A6B24BFC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อิเหนา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DDA7C88-A0F7-497C-B73C-80D233ED3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257268" y="3888445"/>
              <a:ext cx="572728" cy="781821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FE01467-D059-473B-AFE0-E84E98E65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406382" y="5291703"/>
              <a:ext cx="905553" cy="919648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47271A8-E3EA-4C2C-A1BD-335E359E8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49396" y="2566190"/>
              <a:ext cx="807289" cy="8622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320702D-FD6D-4239-8844-9C7ADC42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176055" y="1329824"/>
              <a:ext cx="431980" cy="86228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E6E1D4-0AB4-4501-8610-AC1C5C88A2EA}"/>
                </a:ext>
              </a:extLst>
            </p:cNvPr>
            <p:cNvSpPr txBox="1"/>
            <p:nvPr/>
          </p:nvSpPr>
          <p:spPr>
            <a:xfrm>
              <a:off x="-7312553" y="1329725"/>
              <a:ext cx="49975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โอรสของท้าวกุเรปัน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และประไหมสุหรีนิหลาอระตา แห่งกรุงกุเรปัน</a:t>
              </a:r>
              <a:endParaRPr lang="en-US" sz="32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5CBD0C-142C-4E71-850C-AB7202E8AADA}"/>
                </a:ext>
              </a:extLst>
            </p:cNvPr>
            <p:cNvSpPr txBox="1"/>
            <p:nvPr/>
          </p:nvSpPr>
          <p:spPr>
            <a:xfrm>
              <a:off x="-7330178" y="2530683"/>
              <a:ext cx="50067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รูปงามมีเสน่ห์</a:t>
              </a:r>
              <a:r>
                <a:rPr lang="th-TH" sz="3200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เจรจาอ่อนหวาน นิสัยเจ้าชู้ เชี่ยวชาญการใช้กริช และกระบี่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46FB82F-9B77-41F9-BB81-27A91396CC30}"/>
                </a:ext>
              </a:extLst>
            </p:cNvPr>
            <p:cNvSpPr txBox="1"/>
            <p:nvPr/>
          </p:nvSpPr>
          <p:spPr>
            <a:xfrm>
              <a:off x="-7390414" y="3773545"/>
              <a:ext cx="50067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เป็นคู่ตุนาหงันกับบุษบา</a:t>
              </a:r>
              <a:r>
                <a:rPr lang="en-US" sz="3200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endParaRPr lang="th-TH" sz="3200" dirty="0">
                <a:solidFill>
                  <a:srgbClr val="DE833F"/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แต่ปฏิเสธการอภิเษก เพราะหลงนางจินตะหราวาตี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1EE53AC-32CC-4E14-8151-A952285395EC}"/>
                </a:ext>
              </a:extLst>
            </p:cNvPr>
            <p:cNvSpPr txBox="1"/>
            <p:nvPr/>
          </p:nvSpPr>
          <p:spPr>
            <a:xfrm>
              <a:off x="-7388355" y="5294636"/>
              <a:ext cx="50067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ออกรบในศึกกะหมังกุหนิง 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เพื่อปกป้องบุษบาจากการลักพาตัว</a:t>
              </a:r>
            </a:p>
          </p:txBody>
        </p:sp>
      </p:grpSp>
      <p:grpSp>
        <p:nvGrpSpPr>
          <p:cNvPr id="94" name="ท้าวกุเรปัน">
            <a:extLst>
              <a:ext uri="{FF2B5EF4-FFF2-40B4-BE49-F238E27FC236}">
                <a16:creationId xmlns:a16="http://schemas.microsoft.com/office/drawing/2014/main" id="{F7153B7E-72B0-4E5C-93DA-C20040178217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95" name="อิเหนาในสมัยกรุงธนบุรี">
              <a:extLst>
                <a:ext uri="{FF2B5EF4-FFF2-40B4-BE49-F238E27FC236}">
                  <a16:creationId xmlns:a16="http://schemas.microsoft.com/office/drawing/2014/main" id="{53D2112E-F4D3-4323-8657-A7ADA84CE967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AD9666DB-8157-4AC9-A18F-7484DFAD826C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extBox 19">
                <a:extLst>
                  <a:ext uri="{FF2B5EF4-FFF2-40B4-BE49-F238E27FC236}">
                    <a16:creationId xmlns:a16="http://schemas.microsoft.com/office/drawing/2014/main" id="{4A1A7E23-CCC6-40B8-98A3-C280F5DF7932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ท้าวกุเรปัน</a:t>
                </a:r>
              </a:p>
            </p:txBody>
          </p: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F9E13C1-8460-47FD-A2D6-7359C6F4E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01340" y="4124181"/>
              <a:ext cx="971739" cy="971739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70474F3-DC19-4C52-9A01-6C027EF3E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72905" y="2106896"/>
              <a:ext cx="1090159" cy="811775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82D66AE-3F3B-4A95-8429-1EDD64964523}"/>
                </a:ext>
              </a:extLst>
            </p:cNvPr>
            <p:cNvSpPr txBox="1"/>
            <p:nvPr/>
          </p:nvSpPr>
          <p:spPr>
            <a:xfrm>
              <a:off x="-6171937" y="1872775"/>
              <a:ext cx="36544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เป็นกษัตริย์ครอง เมืองกุเรปัน 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มีโอรสและธิดากับ ประไหมสุหรี คือ อิเหนา และวิยะดา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69CD1CF-BA01-490C-907A-52CBDFF6BACA}"/>
                </a:ext>
              </a:extLst>
            </p:cNvPr>
            <p:cNvSpPr txBox="1"/>
            <p:nvPr/>
          </p:nvSpPr>
          <p:spPr>
            <a:xfrm>
              <a:off x="-6181072" y="3888697"/>
              <a:ext cx="36544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B45E1E"/>
                  </a:solidFill>
                  <a:latin typeface="TH Sarabun New" pitchFamily="34" charset="-34"/>
                  <a:cs typeface="TH Sarabun New" pitchFamily="34" charset="-34"/>
                </a:rPr>
                <a:t>เป็นผู้ส่งสาร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ให้อิเหนายกทัพ ไปช่วยในศึก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กะหมังกุหนิง </a:t>
              </a:r>
            </a:p>
          </p:txBody>
        </p:sp>
      </p:grpSp>
      <p:pic>
        <p:nvPicPr>
          <p:cNvPr id="58" name="close2">
            <a:extLst>
              <a:ext uri="{FF2B5EF4-FFF2-40B4-BE49-F238E27FC236}">
                <a16:creationId xmlns:a16="http://schemas.microsoft.com/office/drawing/2014/main" id="{7343E2AE-D680-4366-8E88-73D3C6AB30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281" y="10288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2" grpId="2" animBg="1"/>
      <p:bldP spid="52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1BC1E64-FBF0-423A-B840-06B1B6C0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723" y="167390"/>
            <a:ext cx="2192554" cy="96278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0CB9A17-5D79-4854-AE22-372F16D46C67}"/>
              </a:ext>
            </a:extLst>
          </p:cNvPr>
          <p:cNvGrpSpPr/>
          <p:nvPr/>
        </p:nvGrpSpPr>
        <p:grpSpPr>
          <a:xfrm>
            <a:off x="4765469" y="987390"/>
            <a:ext cx="2652319" cy="661743"/>
            <a:chOff x="4613497" y="3100038"/>
            <a:chExt cx="2652319" cy="661743"/>
          </a:xfrm>
        </p:grpSpPr>
        <p:sp>
          <p:nvSpPr>
            <p:cNvPr id="26" name="Rectangle: Rounded Corners 25">
              <a:hlinkClick r:id="" action="ppaction://noaction"/>
              <a:extLst>
                <a:ext uri="{FF2B5EF4-FFF2-40B4-BE49-F238E27FC236}">
                  <a16:creationId xmlns:a16="http://schemas.microsoft.com/office/drawing/2014/main" id="{F5EFF06C-D7E9-4190-AA1C-E97E14BCC435}"/>
                </a:ext>
              </a:extLst>
            </p:cNvPr>
            <p:cNvSpPr/>
            <p:nvPr/>
          </p:nvSpPr>
          <p:spPr>
            <a:xfrm>
              <a:off x="4681759" y="3100038"/>
              <a:ext cx="2494170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F675C3-76E8-4A74-A059-76A492B654B7}"/>
                </a:ext>
              </a:extLst>
            </p:cNvPr>
            <p:cNvSpPr txBox="1"/>
            <p:nvPr/>
          </p:nvSpPr>
          <p:spPr>
            <a:xfrm>
              <a:off x="4891902" y="3146228"/>
              <a:ext cx="210425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เมืองดาหา</a:t>
              </a:r>
            </a:p>
          </p:txBody>
        </p:sp>
        <p:pic>
          <p:nvPicPr>
            <p:cNvPr id="28" name="Picture 27">
              <a:hlinkClick r:id="" action="ppaction://noaction"/>
              <a:extLst>
                <a:ext uri="{FF2B5EF4-FFF2-40B4-BE49-F238E27FC236}">
                  <a16:creationId xmlns:a16="http://schemas.microsoft.com/office/drawing/2014/main" id="{1C582B2A-CB29-4E34-8EE2-D02D5A1D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6041" y="3297228"/>
              <a:ext cx="179775" cy="179775"/>
            </a:xfrm>
            <a:prstGeom prst="rect">
              <a:avLst/>
            </a:prstGeom>
          </p:spPr>
        </p:pic>
        <p:pic>
          <p:nvPicPr>
            <p:cNvPr id="29" name="Picture 28">
              <a:hlinkClick r:id="" action="ppaction://noaction"/>
              <a:extLst>
                <a:ext uri="{FF2B5EF4-FFF2-40B4-BE49-F238E27FC236}">
                  <a16:creationId xmlns:a16="http://schemas.microsoft.com/office/drawing/2014/main" id="{F0BCDBE7-AA00-489D-9D38-58B1C2BCD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3497" y="3297228"/>
              <a:ext cx="179775" cy="179775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9BFCC2C-4638-47AC-BE19-567A2E57E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592E8E-AA8A-4D34-AA5A-E20AF07E1071}"/>
              </a:ext>
            </a:extLst>
          </p:cNvPr>
          <p:cNvGrpSpPr/>
          <p:nvPr/>
        </p:nvGrpSpPr>
        <p:grpSpPr>
          <a:xfrm>
            <a:off x="3020389" y="1846323"/>
            <a:ext cx="2333604" cy="4646649"/>
            <a:chOff x="3020389" y="1846323"/>
            <a:chExt cx="2333604" cy="464664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9FC82C1-7111-406C-B971-3C1CBB539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0389" y="1846323"/>
              <a:ext cx="2333604" cy="4531559"/>
            </a:xfrm>
            <a:prstGeom prst="rect">
              <a:avLst/>
            </a:prstGeom>
          </p:spPr>
        </p:pic>
        <p:grpSp>
          <p:nvGrpSpPr>
            <p:cNvPr id="46" name="กระหมัง">
              <a:extLst>
                <a:ext uri="{FF2B5EF4-FFF2-40B4-BE49-F238E27FC236}">
                  <a16:creationId xmlns:a16="http://schemas.microsoft.com/office/drawing/2014/main" id="{3F8194D5-E46F-4E55-96A1-5C7CAD589261}"/>
                </a:ext>
              </a:extLst>
            </p:cNvPr>
            <p:cNvGrpSpPr/>
            <p:nvPr/>
          </p:nvGrpSpPr>
          <p:grpSpPr>
            <a:xfrm>
              <a:off x="3066415" y="5938974"/>
              <a:ext cx="2241552" cy="553998"/>
              <a:chOff x="382622" y="5748707"/>
              <a:chExt cx="2241552" cy="553998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4745825E-D4BA-4A65-8DAA-3748FCE5C579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AC1E4BB-3019-48BE-9516-3DFFE1EF0146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บุษบา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C3B27E-2B61-4508-ABD6-F598CC5D4753}"/>
              </a:ext>
            </a:extLst>
          </p:cNvPr>
          <p:cNvGrpSpPr/>
          <p:nvPr/>
        </p:nvGrpSpPr>
        <p:grpSpPr>
          <a:xfrm>
            <a:off x="6407653" y="1846323"/>
            <a:ext cx="2333604" cy="4646649"/>
            <a:chOff x="6407653" y="1846323"/>
            <a:chExt cx="2333604" cy="46466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119A97-7912-460E-BC61-8D4AEDC2B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7653" y="1846323"/>
              <a:ext cx="2333604" cy="4531559"/>
            </a:xfrm>
            <a:prstGeom prst="rect">
              <a:avLst/>
            </a:prstGeom>
          </p:spPr>
        </p:pic>
        <p:grpSp>
          <p:nvGrpSpPr>
            <p:cNvPr id="49" name="กระหมัง">
              <a:extLst>
                <a:ext uri="{FF2B5EF4-FFF2-40B4-BE49-F238E27FC236}">
                  <a16:creationId xmlns:a16="http://schemas.microsoft.com/office/drawing/2014/main" id="{D0B571D5-4F3E-409A-9F3B-0D89E7CACFA0}"/>
                </a:ext>
              </a:extLst>
            </p:cNvPr>
            <p:cNvGrpSpPr/>
            <p:nvPr/>
          </p:nvGrpSpPr>
          <p:grpSpPr>
            <a:xfrm>
              <a:off x="6459543" y="5938974"/>
              <a:ext cx="2241552" cy="553998"/>
              <a:chOff x="382622" y="5748707"/>
              <a:chExt cx="2241552" cy="55399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2B10D34-782C-4D6A-BDDD-192766A0623D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BBFC6F0-7A28-4698-AE37-3C92493F40D9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ท้าวดาหา</a:t>
                </a:r>
              </a:p>
            </p:txBody>
          </p:sp>
        </p:grp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BEBB021E-E3F3-4DF1-B13F-87E2518D8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59766">
            <a:off x="8510733" y="6194394"/>
            <a:ext cx="324852" cy="41148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BA54A0A-44BB-4C00-A88A-BCDC19E4C5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59766">
            <a:off x="5172439" y="6194394"/>
            <a:ext cx="324852" cy="411480"/>
          </a:xfrm>
          <a:prstGeom prst="rect">
            <a:avLst/>
          </a:prstGeom>
        </p:spPr>
      </p:pic>
      <p:sp>
        <p:nvSpPr>
          <p:cNvPr id="18" name="บัง">
            <a:extLst>
              <a:ext uri="{FF2B5EF4-FFF2-40B4-BE49-F238E27FC236}">
                <a16:creationId xmlns:a16="http://schemas.microsoft.com/office/drawing/2014/main" id="{FF652390-A969-4EAD-9178-0FB686245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7A7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อิเหนา">
            <a:extLst>
              <a:ext uri="{FF2B5EF4-FFF2-40B4-BE49-F238E27FC236}">
                <a16:creationId xmlns:a16="http://schemas.microsoft.com/office/drawing/2014/main" id="{AE88BF26-8A3B-48AA-B28D-25DDB52AD382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20" name="อิเหนาในสมัยกรุงธนบุรี">
              <a:extLst>
                <a:ext uri="{FF2B5EF4-FFF2-40B4-BE49-F238E27FC236}">
                  <a16:creationId xmlns:a16="http://schemas.microsoft.com/office/drawing/2014/main" id="{E8AE733C-9AC3-45CC-97CC-45D20A17EE52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6ED0AFE-D746-467C-BA4E-6367FCAB85F1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19">
                <a:extLst>
                  <a:ext uri="{FF2B5EF4-FFF2-40B4-BE49-F238E27FC236}">
                    <a16:creationId xmlns:a16="http://schemas.microsoft.com/office/drawing/2014/main" id="{BE5FAE27-0023-47E8-BE87-4C1DE4917610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บุษบา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E3D279-2962-4FF4-92A3-06D5B2DAC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257268" y="3888445"/>
              <a:ext cx="572728" cy="78182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579BD6-29E2-4F68-A433-570523C0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66364" y="5211243"/>
              <a:ext cx="754985" cy="7818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557BE5-4DC9-4080-BD5B-E6B4C3352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31783" y="2566190"/>
              <a:ext cx="772062" cy="8622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00DA177-DFFC-4B65-9EEA-C94A44B00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176055" y="1345793"/>
              <a:ext cx="431980" cy="83034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B087CD-4BB9-4E8B-93CE-7837BB767C6F}"/>
                </a:ext>
              </a:extLst>
            </p:cNvPr>
            <p:cNvSpPr txBox="1"/>
            <p:nvPr/>
          </p:nvSpPr>
          <p:spPr>
            <a:xfrm>
              <a:off x="-7312553" y="1329725"/>
              <a:ext cx="49975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ธิดาของท้าวดาหา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และประไหมสุหรีดาหราวตี แห่งกรุงดาหา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133C1C-2B3B-4C17-AA8B-3C07667CFB06}"/>
                </a:ext>
              </a:extLst>
            </p:cNvPr>
            <p:cNvSpPr txBox="1"/>
            <p:nvPr/>
          </p:nvSpPr>
          <p:spPr>
            <a:xfrm>
              <a:off x="-7330178" y="2414569"/>
              <a:ext cx="50067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งามเลิศกว่านางใดในชวา 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มีกิริยามารยาทเรียบร้อย คารมคมคาย เฉลียวฉลาดทันคน ใจกว้าง และมีเหตุผล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2DFB57-34CF-4C42-BBA1-E2072A3AC2E7}"/>
                </a:ext>
              </a:extLst>
            </p:cNvPr>
            <p:cNvSpPr txBox="1"/>
            <p:nvPr/>
          </p:nvSpPr>
          <p:spPr>
            <a:xfrm>
              <a:off x="-7390414" y="4008896"/>
              <a:ext cx="50067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เป็นคู่ตุนาหงันกับอิเหนา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เพราะพระบิดาหมั้นหมายไว้ตั้งแต่เด็ก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013AA8-07C6-42BA-A8A5-9A663CDE27B4}"/>
                </a:ext>
              </a:extLst>
            </p:cNvPr>
            <p:cNvSpPr txBox="1"/>
            <p:nvPr/>
          </p:nvSpPr>
          <p:spPr>
            <a:xfrm>
              <a:off x="-7388355" y="5150800"/>
              <a:ext cx="50067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เป็นลูกที่ดีอยู่ในโอวาท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ของพระบิดา พระมารดา</a:t>
              </a:r>
            </a:p>
          </p:txBody>
        </p:sp>
      </p:grpSp>
      <p:grpSp>
        <p:nvGrpSpPr>
          <p:cNvPr id="38" name="ท้าวกุเรปัน">
            <a:extLst>
              <a:ext uri="{FF2B5EF4-FFF2-40B4-BE49-F238E27FC236}">
                <a16:creationId xmlns:a16="http://schemas.microsoft.com/office/drawing/2014/main" id="{22364FA2-417E-4277-BAB8-46D693388944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39" name="อิเหนาในสมัยกรุงธนบุรี">
              <a:extLst>
                <a:ext uri="{FF2B5EF4-FFF2-40B4-BE49-F238E27FC236}">
                  <a16:creationId xmlns:a16="http://schemas.microsoft.com/office/drawing/2014/main" id="{30833084-531F-48A7-8119-CE4B9EF42A7D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4AA08BB5-C818-462F-8735-157BC37BCA3E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19">
                <a:extLst>
                  <a:ext uri="{FF2B5EF4-FFF2-40B4-BE49-F238E27FC236}">
                    <a16:creationId xmlns:a16="http://schemas.microsoft.com/office/drawing/2014/main" id="{DB5E04F2-6834-4853-BBA6-770C2C395E66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ท้าวดาหา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3D2FAE8-5747-451E-94DB-BE4A7D117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01340" y="4365292"/>
              <a:ext cx="971739" cy="97173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9B09296-B71F-4CCB-AE73-BCED8CE0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72905" y="2106896"/>
              <a:ext cx="1090159" cy="81177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69C3F12-B756-423E-8231-3415E56B33F8}"/>
                </a:ext>
              </a:extLst>
            </p:cNvPr>
            <p:cNvSpPr txBox="1"/>
            <p:nvPr/>
          </p:nvSpPr>
          <p:spPr>
            <a:xfrm>
              <a:off x="-6171936" y="1448055"/>
              <a:ext cx="364527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กษัตริย์ผู้ครองกรุงดาหา</a:t>
              </a:r>
              <a:r>
                <a:rPr lang="th-TH" sz="3200" b="1" dirty="0">
                  <a:solidFill>
                    <a:srgbClr val="C86922"/>
                  </a:solidFill>
                </a:rPr>
                <a:t> </a:t>
              </a:r>
              <a:r>
                <a:rPr lang="th-TH" sz="3200" dirty="0">
                  <a:solidFill>
                    <a:srgbClr val="C86922"/>
                  </a:solidFill>
                </a:rPr>
                <a:t> 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มีประไหมสุหรีชื่อ ดาหราวตี 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มีโอรสและธิดาคือ บุษบา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กับสียะตรา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DEA6C3D-03F0-431B-A518-ACF606B71041}"/>
                </a:ext>
              </a:extLst>
            </p:cNvPr>
            <p:cNvSpPr txBox="1"/>
            <p:nvPr/>
          </p:nvSpPr>
          <p:spPr>
            <a:xfrm>
              <a:off x="-6181072" y="3648532"/>
              <a:ext cx="40269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รักษาสัจจะ และรอบคอบ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ปฏิเสธท้าวกะหมังกุหนิงที่มาสู่ขอบุษบาให้</a:t>
              </a:r>
              <a:br>
                <a:rPr lang="th-TH" sz="32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วิหยาสะกำ เพราะยกบุษบาให้จรกาแล้ว จนเกิดเป็นศึกกะหมังกุหนิง</a:t>
              </a:r>
            </a:p>
          </p:txBody>
        </p:sp>
      </p:grpSp>
      <p:pic>
        <p:nvPicPr>
          <p:cNvPr id="56" name="close2">
            <a:extLst>
              <a:ext uri="{FF2B5EF4-FFF2-40B4-BE49-F238E27FC236}">
                <a16:creationId xmlns:a16="http://schemas.microsoft.com/office/drawing/2014/main" id="{02EAEDC6-AF3D-47D9-A0AB-AD3BAF883F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281" y="10288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1BC1E64-FBF0-423A-B840-06B1B6C0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723" y="167390"/>
            <a:ext cx="2192554" cy="96278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0CB9A17-5D79-4854-AE22-372F16D46C67}"/>
              </a:ext>
            </a:extLst>
          </p:cNvPr>
          <p:cNvGrpSpPr/>
          <p:nvPr/>
        </p:nvGrpSpPr>
        <p:grpSpPr>
          <a:xfrm>
            <a:off x="4765469" y="987390"/>
            <a:ext cx="2652319" cy="661743"/>
            <a:chOff x="4613497" y="3100038"/>
            <a:chExt cx="2652319" cy="661743"/>
          </a:xfrm>
        </p:grpSpPr>
        <p:sp>
          <p:nvSpPr>
            <p:cNvPr id="26" name="Rectangle: Rounded Corners 25">
              <a:hlinkClick r:id="" action="ppaction://noaction"/>
              <a:extLst>
                <a:ext uri="{FF2B5EF4-FFF2-40B4-BE49-F238E27FC236}">
                  <a16:creationId xmlns:a16="http://schemas.microsoft.com/office/drawing/2014/main" id="{F5EFF06C-D7E9-4190-AA1C-E97E14BCC435}"/>
                </a:ext>
              </a:extLst>
            </p:cNvPr>
            <p:cNvSpPr/>
            <p:nvPr/>
          </p:nvSpPr>
          <p:spPr>
            <a:xfrm>
              <a:off x="4681759" y="3100038"/>
              <a:ext cx="2494170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F675C3-76E8-4A74-A059-76A492B654B7}"/>
                </a:ext>
              </a:extLst>
            </p:cNvPr>
            <p:cNvSpPr txBox="1"/>
            <p:nvPr/>
          </p:nvSpPr>
          <p:spPr>
            <a:xfrm>
              <a:off x="4891902" y="3146228"/>
              <a:ext cx="210425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เมืองหมันหยา</a:t>
              </a:r>
            </a:p>
          </p:txBody>
        </p:sp>
        <p:pic>
          <p:nvPicPr>
            <p:cNvPr id="28" name="Picture 27">
              <a:hlinkClick r:id="" action="ppaction://noaction"/>
              <a:extLst>
                <a:ext uri="{FF2B5EF4-FFF2-40B4-BE49-F238E27FC236}">
                  <a16:creationId xmlns:a16="http://schemas.microsoft.com/office/drawing/2014/main" id="{1C582B2A-CB29-4E34-8EE2-D02D5A1D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6041" y="3297228"/>
              <a:ext cx="179775" cy="179775"/>
            </a:xfrm>
            <a:prstGeom prst="rect">
              <a:avLst/>
            </a:prstGeom>
          </p:spPr>
        </p:pic>
        <p:pic>
          <p:nvPicPr>
            <p:cNvPr id="29" name="Picture 28">
              <a:hlinkClick r:id="" action="ppaction://noaction"/>
              <a:extLst>
                <a:ext uri="{FF2B5EF4-FFF2-40B4-BE49-F238E27FC236}">
                  <a16:creationId xmlns:a16="http://schemas.microsoft.com/office/drawing/2014/main" id="{F0BCDBE7-AA00-489D-9D38-58B1C2BCD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3497" y="3297228"/>
              <a:ext cx="179775" cy="179775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9BFCC2C-4638-47AC-BE19-567A2E57E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12BA868-7F90-47F4-88DD-52EC66C32C56}"/>
              </a:ext>
            </a:extLst>
          </p:cNvPr>
          <p:cNvGrpSpPr/>
          <p:nvPr/>
        </p:nvGrpSpPr>
        <p:grpSpPr>
          <a:xfrm>
            <a:off x="3020389" y="1846323"/>
            <a:ext cx="2333603" cy="4646649"/>
            <a:chOff x="3020389" y="1846323"/>
            <a:chExt cx="2333603" cy="464664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9FC82C1-7111-406C-B971-3C1CBB539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0389" y="1846323"/>
              <a:ext cx="2333603" cy="4531559"/>
            </a:xfrm>
            <a:prstGeom prst="rect">
              <a:avLst/>
            </a:prstGeom>
          </p:spPr>
        </p:pic>
        <p:grpSp>
          <p:nvGrpSpPr>
            <p:cNvPr id="46" name="กระหมัง">
              <a:extLst>
                <a:ext uri="{FF2B5EF4-FFF2-40B4-BE49-F238E27FC236}">
                  <a16:creationId xmlns:a16="http://schemas.microsoft.com/office/drawing/2014/main" id="{3F8194D5-E46F-4E55-96A1-5C7CAD589261}"/>
                </a:ext>
              </a:extLst>
            </p:cNvPr>
            <p:cNvGrpSpPr/>
            <p:nvPr/>
          </p:nvGrpSpPr>
          <p:grpSpPr>
            <a:xfrm>
              <a:off x="3066415" y="5938974"/>
              <a:ext cx="2241552" cy="553998"/>
              <a:chOff x="382622" y="5748707"/>
              <a:chExt cx="2241552" cy="553998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4745825E-D4BA-4A65-8DAA-3748FCE5C579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AC1E4BB-3019-48BE-9516-3DFFE1EF0146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จินตะหรา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5C466-A5EF-4331-A234-6430371E049A}"/>
              </a:ext>
            </a:extLst>
          </p:cNvPr>
          <p:cNvGrpSpPr/>
          <p:nvPr/>
        </p:nvGrpSpPr>
        <p:grpSpPr>
          <a:xfrm>
            <a:off x="6407653" y="1846323"/>
            <a:ext cx="2333603" cy="4646649"/>
            <a:chOff x="6407653" y="1846323"/>
            <a:chExt cx="2333603" cy="46466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119A97-7912-460E-BC61-8D4AEDC2B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7653" y="1846323"/>
              <a:ext cx="2333603" cy="4531559"/>
            </a:xfrm>
            <a:prstGeom prst="rect">
              <a:avLst/>
            </a:prstGeom>
          </p:spPr>
        </p:pic>
        <p:grpSp>
          <p:nvGrpSpPr>
            <p:cNvPr id="49" name="กระหมัง">
              <a:extLst>
                <a:ext uri="{FF2B5EF4-FFF2-40B4-BE49-F238E27FC236}">
                  <a16:creationId xmlns:a16="http://schemas.microsoft.com/office/drawing/2014/main" id="{D0B571D5-4F3E-409A-9F3B-0D89E7CACFA0}"/>
                </a:ext>
              </a:extLst>
            </p:cNvPr>
            <p:cNvGrpSpPr/>
            <p:nvPr/>
          </p:nvGrpSpPr>
          <p:grpSpPr>
            <a:xfrm>
              <a:off x="6459543" y="5938974"/>
              <a:ext cx="2241552" cy="553998"/>
              <a:chOff x="382622" y="5748707"/>
              <a:chExt cx="2241552" cy="55399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2B10D34-782C-4D6A-BDDD-192766A0623D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BBFC6F0-7A28-4698-AE37-3C92493F40D9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ท้าวหมันหยา</a:t>
                </a:r>
              </a:p>
            </p:txBody>
          </p:sp>
        </p:grp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DD605B5A-EE5A-4EE2-ACEE-07770DD446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59766">
            <a:off x="8510733" y="6194394"/>
            <a:ext cx="324852" cy="41148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BC322240-E965-4B45-B327-53B9258426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59766">
            <a:off x="5172439" y="6194394"/>
            <a:ext cx="324852" cy="411480"/>
          </a:xfrm>
          <a:prstGeom prst="rect">
            <a:avLst/>
          </a:prstGeom>
        </p:spPr>
      </p:pic>
      <p:sp>
        <p:nvSpPr>
          <p:cNvPr id="18" name="บัง">
            <a:extLst>
              <a:ext uri="{FF2B5EF4-FFF2-40B4-BE49-F238E27FC236}">
                <a16:creationId xmlns:a16="http://schemas.microsoft.com/office/drawing/2014/main" id="{0F690E9C-9A83-4D1F-BE64-17A617BE0E15}"/>
              </a:ext>
            </a:extLst>
          </p:cNvPr>
          <p:cNvSpPr/>
          <p:nvPr/>
        </p:nvSpPr>
        <p:spPr>
          <a:xfrm>
            <a:off x="0" y="-1012"/>
            <a:ext cx="12192000" cy="6858000"/>
          </a:xfrm>
          <a:prstGeom prst="rect">
            <a:avLst/>
          </a:prstGeom>
          <a:solidFill>
            <a:srgbClr val="7A7A7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อิเหนา">
            <a:extLst>
              <a:ext uri="{FF2B5EF4-FFF2-40B4-BE49-F238E27FC236}">
                <a16:creationId xmlns:a16="http://schemas.microsoft.com/office/drawing/2014/main" id="{7C0AC722-71A2-4357-AC97-45E2A405650A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57" name="อิเหนาในสมัยกรุงธนบุรี">
              <a:extLst>
                <a:ext uri="{FF2B5EF4-FFF2-40B4-BE49-F238E27FC236}">
                  <a16:creationId xmlns:a16="http://schemas.microsoft.com/office/drawing/2014/main" id="{B1B16F8A-B1A4-47E0-970D-931F2C86FDF3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14D433CC-EDA8-4A40-89C3-3EE003E5AE05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19">
                <a:extLst>
                  <a:ext uri="{FF2B5EF4-FFF2-40B4-BE49-F238E27FC236}">
                    <a16:creationId xmlns:a16="http://schemas.microsoft.com/office/drawing/2014/main" id="{DDE427F6-BD67-4550-86F8-8A967212CB63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จินตะหรา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A9EA5C1-755A-4769-A19B-CF24CB9BA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66396" y="4817280"/>
              <a:ext cx="953343" cy="86228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77D5ED2-AEBE-44A7-8C49-54530A10C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599873" y="2968475"/>
              <a:ext cx="772062" cy="86228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702C331-3B28-4989-9722-F375B0B87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317847" y="1500004"/>
              <a:ext cx="431980" cy="83034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A54EA15-AA1D-47A2-AF6B-878259728107}"/>
                </a:ext>
              </a:extLst>
            </p:cNvPr>
            <p:cNvSpPr txBox="1"/>
            <p:nvPr/>
          </p:nvSpPr>
          <p:spPr>
            <a:xfrm>
              <a:off x="-6218386" y="1689563"/>
              <a:ext cx="26577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ธิดาของระตูหมันหยา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B80D47B-2583-42F8-B241-D8395059ED61}"/>
                </a:ext>
              </a:extLst>
            </p:cNvPr>
            <p:cNvSpPr txBox="1"/>
            <p:nvPr/>
          </p:nvSpPr>
          <p:spPr>
            <a:xfrm>
              <a:off x="-6236012" y="3135601"/>
              <a:ext cx="1984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รูปโฉมงดงาม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62C54B6-D746-4422-8243-06F63B892FCA}"/>
                </a:ext>
              </a:extLst>
            </p:cNvPr>
            <p:cNvSpPr txBox="1"/>
            <p:nvPr/>
          </p:nvSpPr>
          <p:spPr>
            <a:xfrm>
              <a:off x="-6296248" y="4460884"/>
              <a:ext cx="32095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เป็นภรรยาของอิเหนา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แม้จะมีความเจ้าแง่แสนงอน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แต่ก็เป็นคนมีเหตุผล</a:t>
              </a:r>
            </a:p>
          </p:txBody>
        </p:sp>
      </p:grpSp>
      <p:grpSp>
        <p:nvGrpSpPr>
          <p:cNvPr id="68" name="ท้าวกุเรปัน">
            <a:extLst>
              <a:ext uri="{FF2B5EF4-FFF2-40B4-BE49-F238E27FC236}">
                <a16:creationId xmlns:a16="http://schemas.microsoft.com/office/drawing/2014/main" id="{2D977635-FA7D-4547-B9BD-6D9AA4137696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69" name="อิเหนาในสมัยกรุงธนบุรี">
              <a:extLst>
                <a:ext uri="{FF2B5EF4-FFF2-40B4-BE49-F238E27FC236}">
                  <a16:creationId xmlns:a16="http://schemas.microsoft.com/office/drawing/2014/main" id="{C0BBEF28-F5B5-40F2-9A44-ABC9902B11A8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B04E125F-D2BD-42B7-B5E5-700D572BC155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19">
                <a:extLst>
                  <a:ext uri="{FF2B5EF4-FFF2-40B4-BE49-F238E27FC236}">
                    <a16:creationId xmlns:a16="http://schemas.microsoft.com/office/drawing/2014/main" id="{AB78DEBC-9802-40A3-AB78-E32475D33D7F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ท้าวหมันหยา</a:t>
                </a:r>
              </a:p>
            </p:txBody>
          </p:sp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AA00981-2AD6-4834-A0B7-956BD97C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01340" y="4445797"/>
              <a:ext cx="971739" cy="81072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B91C8D-7419-4B10-A98B-6E630330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516536" y="2065595"/>
              <a:ext cx="577420" cy="115259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D164870-0A8D-4100-BEAE-8C4681227D6E}"/>
                </a:ext>
              </a:extLst>
            </p:cNvPr>
            <p:cNvSpPr txBox="1"/>
            <p:nvPr/>
          </p:nvSpPr>
          <p:spPr>
            <a:xfrm>
              <a:off x="-6171936" y="1932471"/>
              <a:ext cx="36452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โอรสท้าวมังกัน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ภายหลังได้ครองเมืองหมันหยา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เป็นบิดาของจินตะหรา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41A8FB6-D307-484F-A695-877132EA40ED}"/>
                </a:ext>
              </a:extLst>
            </p:cNvPr>
            <p:cNvSpPr txBox="1"/>
            <p:nvPr/>
          </p:nvSpPr>
          <p:spPr>
            <a:xfrm>
              <a:off x="-6181072" y="4326958"/>
              <a:ext cx="36544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มีจิตใจอ่อนแอ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ไม่มีความเป็นนักสู้</a:t>
              </a:r>
            </a:p>
          </p:txBody>
        </p:sp>
      </p:grpSp>
      <p:pic>
        <p:nvPicPr>
          <p:cNvPr id="55" name="close2">
            <a:extLst>
              <a:ext uri="{FF2B5EF4-FFF2-40B4-BE49-F238E27FC236}">
                <a16:creationId xmlns:a16="http://schemas.microsoft.com/office/drawing/2014/main" id="{7AB85C99-A649-44C0-865C-123658DF33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280" y="10730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1BC1E64-FBF0-423A-B840-06B1B6C0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723" y="167390"/>
            <a:ext cx="2192554" cy="96278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0CB9A17-5D79-4854-AE22-372F16D46C67}"/>
              </a:ext>
            </a:extLst>
          </p:cNvPr>
          <p:cNvGrpSpPr/>
          <p:nvPr/>
        </p:nvGrpSpPr>
        <p:grpSpPr>
          <a:xfrm>
            <a:off x="4765469" y="987390"/>
            <a:ext cx="2652319" cy="661743"/>
            <a:chOff x="4613497" y="3100038"/>
            <a:chExt cx="2652319" cy="661743"/>
          </a:xfrm>
        </p:grpSpPr>
        <p:sp>
          <p:nvSpPr>
            <p:cNvPr id="26" name="Rectangle: Rounded Corners 25">
              <a:hlinkClick r:id="" action="ppaction://noaction"/>
              <a:extLst>
                <a:ext uri="{FF2B5EF4-FFF2-40B4-BE49-F238E27FC236}">
                  <a16:creationId xmlns:a16="http://schemas.microsoft.com/office/drawing/2014/main" id="{F5EFF06C-D7E9-4190-AA1C-E97E14BCC435}"/>
                </a:ext>
              </a:extLst>
            </p:cNvPr>
            <p:cNvSpPr/>
            <p:nvPr/>
          </p:nvSpPr>
          <p:spPr>
            <a:xfrm>
              <a:off x="4681759" y="3100038"/>
              <a:ext cx="2494170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F675C3-76E8-4A74-A059-76A492B654B7}"/>
                </a:ext>
              </a:extLst>
            </p:cNvPr>
            <p:cNvSpPr txBox="1"/>
            <p:nvPr/>
          </p:nvSpPr>
          <p:spPr>
            <a:xfrm>
              <a:off x="4891902" y="3146228"/>
              <a:ext cx="210425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เมืองจรกา</a:t>
              </a:r>
            </a:p>
          </p:txBody>
        </p:sp>
        <p:pic>
          <p:nvPicPr>
            <p:cNvPr id="28" name="Picture 27">
              <a:hlinkClick r:id="" action="ppaction://noaction"/>
              <a:extLst>
                <a:ext uri="{FF2B5EF4-FFF2-40B4-BE49-F238E27FC236}">
                  <a16:creationId xmlns:a16="http://schemas.microsoft.com/office/drawing/2014/main" id="{1C582B2A-CB29-4E34-8EE2-D02D5A1D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6041" y="3297228"/>
              <a:ext cx="179775" cy="179775"/>
            </a:xfrm>
            <a:prstGeom prst="rect">
              <a:avLst/>
            </a:prstGeom>
          </p:spPr>
        </p:pic>
        <p:pic>
          <p:nvPicPr>
            <p:cNvPr id="29" name="Picture 28">
              <a:hlinkClick r:id="" action="ppaction://noaction"/>
              <a:extLst>
                <a:ext uri="{FF2B5EF4-FFF2-40B4-BE49-F238E27FC236}">
                  <a16:creationId xmlns:a16="http://schemas.microsoft.com/office/drawing/2014/main" id="{F0BCDBE7-AA00-489D-9D38-58B1C2BCD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3497" y="3297228"/>
              <a:ext cx="179775" cy="179775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9BFCC2C-4638-47AC-BE19-567A2E57E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4D9D45-AFBE-4FFF-B478-F72084381FD4}"/>
              </a:ext>
            </a:extLst>
          </p:cNvPr>
          <p:cNvGrpSpPr/>
          <p:nvPr/>
        </p:nvGrpSpPr>
        <p:grpSpPr>
          <a:xfrm>
            <a:off x="4951384" y="1846323"/>
            <a:ext cx="2241552" cy="4646649"/>
            <a:chOff x="4951384" y="1846323"/>
            <a:chExt cx="2241552" cy="46466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119A97-7912-460E-BC61-8D4AEDC2B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3874" y="1846323"/>
              <a:ext cx="2044842" cy="4531559"/>
            </a:xfrm>
            <a:prstGeom prst="rect">
              <a:avLst/>
            </a:prstGeom>
          </p:spPr>
        </p:pic>
        <p:grpSp>
          <p:nvGrpSpPr>
            <p:cNvPr id="49" name="กระหมัง">
              <a:extLst>
                <a:ext uri="{FF2B5EF4-FFF2-40B4-BE49-F238E27FC236}">
                  <a16:creationId xmlns:a16="http://schemas.microsoft.com/office/drawing/2014/main" id="{D0B571D5-4F3E-409A-9F3B-0D89E7CACFA0}"/>
                </a:ext>
              </a:extLst>
            </p:cNvPr>
            <p:cNvGrpSpPr/>
            <p:nvPr/>
          </p:nvGrpSpPr>
          <p:grpSpPr>
            <a:xfrm>
              <a:off x="4951384" y="5938974"/>
              <a:ext cx="2241552" cy="553998"/>
              <a:chOff x="382622" y="5748707"/>
              <a:chExt cx="2241552" cy="55399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2B10D34-782C-4D6A-BDDD-192766A0623D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BBFC6F0-7A28-4698-AE37-3C92493F40D9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ระตูจรกา</a:t>
                </a:r>
              </a:p>
            </p:txBody>
          </p:sp>
        </p:grp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C1AC3FDD-CBC7-45FB-9CFD-259DC7784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059766">
            <a:off x="6985701" y="6194394"/>
            <a:ext cx="324852" cy="411480"/>
          </a:xfrm>
          <a:prstGeom prst="rect">
            <a:avLst/>
          </a:prstGeom>
        </p:spPr>
      </p:pic>
      <p:sp>
        <p:nvSpPr>
          <p:cNvPr id="14" name="บัง">
            <a:extLst>
              <a:ext uri="{FF2B5EF4-FFF2-40B4-BE49-F238E27FC236}">
                <a16:creationId xmlns:a16="http://schemas.microsoft.com/office/drawing/2014/main" id="{1314713C-DFCB-4526-B761-A3E25B654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7A7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อิเหนา">
            <a:extLst>
              <a:ext uri="{FF2B5EF4-FFF2-40B4-BE49-F238E27FC236}">
                <a16:creationId xmlns:a16="http://schemas.microsoft.com/office/drawing/2014/main" id="{E7F52460-6478-4F0B-ADF2-3D13F60F914A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46" name="อิเหนาในสมัยกรุงธนบุรี">
              <a:extLst>
                <a:ext uri="{FF2B5EF4-FFF2-40B4-BE49-F238E27FC236}">
                  <a16:creationId xmlns:a16="http://schemas.microsoft.com/office/drawing/2014/main" id="{1DD079C7-245F-4089-9F3D-35382669D8CE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A574ECD-66ED-4834-9364-F582B2FA8C0C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19">
                <a:extLst>
                  <a:ext uri="{FF2B5EF4-FFF2-40B4-BE49-F238E27FC236}">
                    <a16:creationId xmlns:a16="http://schemas.microsoft.com/office/drawing/2014/main" id="{40B0F291-DF9C-4879-9A95-FF1C63031915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ระตูจรกา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DC408B4-75C8-490D-AA0A-73E386D8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069352" y="4585165"/>
              <a:ext cx="838531" cy="93651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1ED7B-FC59-451F-8268-DFFE572FD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002910" y="2879939"/>
              <a:ext cx="807289" cy="74277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ECE5A39-EB34-448F-8C85-864BC04C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034483" y="1499176"/>
              <a:ext cx="841808" cy="62684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B9A48E6-6E36-47FD-A0AA-606FFD2E2772}"/>
                </a:ext>
              </a:extLst>
            </p:cNvPr>
            <p:cNvSpPr txBox="1"/>
            <p:nvPr/>
          </p:nvSpPr>
          <p:spPr>
            <a:xfrm>
              <a:off x="-6517616" y="1555854"/>
              <a:ext cx="3998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เป็นเจ้าเมืองจรกา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C60B01-4896-4089-A92C-337DF86F719F}"/>
                </a:ext>
              </a:extLst>
            </p:cNvPr>
            <p:cNvSpPr txBox="1"/>
            <p:nvPr/>
          </p:nvSpPr>
          <p:spPr>
            <a:xfrm>
              <a:off x="-6535241" y="2731618"/>
              <a:ext cx="4005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รูปร่างหน้าตาขี้ริ้วขี้เหร่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ผมหยิก ผิวคล้ำขรุขระ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123478-CB03-4123-9366-A3C1CB5D69A6}"/>
                </a:ext>
              </a:extLst>
            </p:cNvPr>
            <p:cNvSpPr txBox="1"/>
            <p:nvPr/>
          </p:nvSpPr>
          <p:spPr>
            <a:xfrm>
              <a:off x="-6595478" y="4098943"/>
              <a:ext cx="43379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อยากมีชายาสวย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จึงให้ช่างเขียนแอบไปวาดภาพสาวงาม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ตามที่ต่างๆ และเป็นผู้สู่ขอบุษบามา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เป็นพระชายา</a:t>
              </a:r>
            </a:p>
          </p:txBody>
        </p:sp>
      </p:grpSp>
      <p:pic>
        <p:nvPicPr>
          <p:cNvPr id="58" name="close2">
            <a:extLst>
              <a:ext uri="{FF2B5EF4-FFF2-40B4-BE49-F238E27FC236}">
                <a16:creationId xmlns:a16="http://schemas.microsoft.com/office/drawing/2014/main" id="{273694F9-1CDC-4133-A5AC-811CD1A967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280" y="10730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1BC1E64-FBF0-423A-B840-06B1B6C0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723" y="167390"/>
            <a:ext cx="2192554" cy="96278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0CB9A17-5D79-4854-AE22-372F16D46C67}"/>
              </a:ext>
            </a:extLst>
          </p:cNvPr>
          <p:cNvGrpSpPr/>
          <p:nvPr/>
        </p:nvGrpSpPr>
        <p:grpSpPr>
          <a:xfrm>
            <a:off x="4675580" y="987390"/>
            <a:ext cx="2812865" cy="661743"/>
            <a:chOff x="4523608" y="3100038"/>
            <a:chExt cx="2812865" cy="661743"/>
          </a:xfrm>
        </p:grpSpPr>
        <p:sp>
          <p:nvSpPr>
            <p:cNvPr id="26" name="Rectangle: Rounded Corners 25">
              <a:hlinkClick r:id="" action="ppaction://noaction"/>
              <a:extLst>
                <a:ext uri="{FF2B5EF4-FFF2-40B4-BE49-F238E27FC236}">
                  <a16:creationId xmlns:a16="http://schemas.microsoft.com/office/drawing/2014/main" id="{F5EFF06C-D7E9-4190-AA1C-E97E14BCC435}"/>
                </a:ext>
              </a:extLst>
            </p:cNvPr>
            <p:cNvSpPr/>
            <p:nvPr/>
          </p:nvSpPr>
          <p:spPr>
            <a:xfrm>
              <a:off x="4613497" y="3100038"/>
              <a:ext cx="2630694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F675C3-76E8-4A74-A059-76A492B654B7}"/>
                </a:ext>
              </a:extLst>
            </p:cNvPr>
            <p:cNvSpPr txBox="1"/>
            <p:nvPr/>
          </p:nvSpPr>
          <p:spPr>
            <a:xfrm>
              <a:off x="4793270" y="3146228"/>
              <a:ext cx="230151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เมืองกะหมังกุหนิง</a:t>
              </a:r>
            </a:p>
          </p:txBody>
        </p:sp>
        <p:pic>
          <p:nvPicPr>
            <p:cNvPr id="28" name="Picture 27">
              <a:hlinkClick r:id="" action="ppaction://noaction"/>
              <a:extLst>
                <a:ext uri="{FF2B5EF4-FFF2-40B4-BE49-F238E27FC236}">
                  <a16:creationId xmlns:a16="http://schemas.microsoft.com/office/drawing/2014/main" id="{1C582B2A-CB29-4E34-8EE2-D02D5A1D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6698" y="3297228"/>
              <a:ext cx="179775" cy="179775"/>
            </a:xfrm>
            <a:prstGeom prst="rect">
              <a:avLst/>
            </a:prstGeom>
          </p:spPr>
        </p:pic>
        <p:pic>
          <p:nvPicPr>
            <p:cNvPr id="29" name="Picture 28">
              <a:hlinkClick r:id="" action="ppaction://noaction"/>
              <a:extLst>
                <a:ext uri="{FF2B5EF4-FFF2-40B4-BE49-F238E27FC236}">
                  <a16:creationId xmlns:a16="http://schemas.microsoft.com/office/drawing/2014/main" id="{F0BCDBE7-AA00-489D-9D38-58B1C2BCD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3608" y="3297228"/>
              <a:ext cx="179775" cy="179775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9BFCC2C-4638-47AC-BE19-567A2E57E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7A76D4-B2F2-4E2C-8B7C-1E7760B99DFD}"/>
              </a:ext>
            </a:extLst>
          </p:cNvPr>
          <p:cNvGrpSpPr/>
          <p:nvPr/>
        </p:nvGrpSpPr>
        <p:grpSpPr>
          <a:xfrm>
            <a:off x="3020389" y="1846324"/>
            <a:ext cx="2333603" cy="4646648"/>
            <a:chOff x="3020389" y="1846324"/>
            <a:chExt cx="2333603" cy="46466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F5746D-8865-480D-A04F-38E7FC4C0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0389" y="1846324"/>
              <a:ext cx="2333603" cy="4531557"/>
            </a:xfrm>
            <a:prstGeom prst="rect">
              <a:avLst/>
            </a:prstGeom>
          </p:spPr>
        </p:pic>
        <p:grpSp>
          <p:nvGrpSpPr>
            <p:cNvPr id="16" name="กระหมัง">
              <a:extLst>
                <a:ext uri="{FF2B5EF4-FFF2-40B4-BE49-F238E27FC236}">
                  <a16:creationId xmlns:a16="http://schemas.microsoft.com/office/drawing/2014/main" id="{1CB6164D-AA9F-4BDE-8DA8-C04843E17110}"/>
                </a:ext>
              </a:extLst>
            </p:cNvPr>
            <p:cNvGrpSpPr/>
            <p:nvPr/>
          </p:nvGrpSpPr>
          <p:grpSpPr>
            <a:xfrm>
              <a:off x="3066415" y="5938974"/>
              <a:ext cx="2241552" cy="553998"/>
              <a:chOff x="382622" y="5748707"/>
              <a:chExt cx="2241552" cy="5539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3B10F2C9-42D3-47D9-BDA6-B9FFE1B6ECDB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1A5E6D-2930-4DF6-9DDE-17533D351BC1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วิหยาสะกำ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A12C702-10ED-4270-8147-6D7F6492A0D8}"/>
              </a:ext>
            </a:extLst>
          </p:cNvPr>
          <p:cNvGrpSpPr/>
          <p:nvPr/>
        </p:nvGrpSpPr>
        <p:grpSpPr>
          <a:xfrm>
            <a:off x="6407653" y="1846324"/>
            <a:ext cx="2333603" cy="4646648"/>
            <a:chOff x="6407653" y="1846324"/>
            <a:chExt cx="2333603" cy="46466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0CCB1-EEB2-4E26-96CF-2B6AC01F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7653" y="1846324"/>
              <a:ext cx="2333603" cy="4531557"/>
            </a:xfrm>
            <a:prstGeom prst="rect">
              <a:avLst/>
            </a:prstGeom>
          </p:spPr>
        </p:pic>
        <p:grpSp>
          <p:nvGrpSpPr>
            <p:cNvPr id="19" name="กระหมัง">
              <a:extLst>
                <a:ext uri="{FF2B5EF4-FFF2-40B4-BE49-F238E27FC236}">
                  <a16:creationId xmlns:a16="http://schemas.microsoft.com/office/drawing/2014/main" id="{EBA12102-5A49-4F6F-A43F-94CCB8C9778D}"/>
                </a:ext>
              </a:extLst>
            </p:cNvPr>
            <p:cNvGrpSpPr/>
            <p:nvPr/>
          </p:nvGrpSpPr>
          <p:grpSpPr>
            <a:xfrm>
              <a:off x="6459543" y="5938974"/>
              <a:ext cx="2241552" cy="553998"/>
              <a:chOff x="382622" y="5748707"/>
              <a:chExt cx="2241552" cy="55399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D1B95DB-B2B6-46E2-8D01-60271FF9CEEE}"/>
                  </a:ext>
                </a:extLst>
              </p:cNvPr>
              <p:cNvSpPr/>
              <p:nvPr/>
            </p:nvSpPr>
            <p:spPr>
              <a:xfrm>
                <a:off x="382622" y="5772770"/>
                <a:ext cx="2241552" cy="4422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B7004B"/>
                </a:solidFill>
              </a:ln>
              <a:effectLst>
                <a:outerShdw dist="50800" dir="5400000" algn="t" rotWithShape="0">
                  <a:srgbClr val="9E004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F07FA0-EE70-4FFB-B67D-A4F91827939D}"/>
                  </a:ext>
                </a:extLst>
              </p:cNvPr>
              <p:cNvSpPr txBox="1"/>
              <p:nvPr/>
            </p:nvSpPr>
            <p:spPr>
              <a:xfrm>
                <a:off x="496528" y="5748707"/>
                <a:ext cx="2013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rgbClr val="9E004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ท้าวกะหมังกุหนิง</a:t>
                </a:r>
              </a:p>
            </p:txBody>
          </p:sp>
        </p:grpSp>
      </p:grpSp>
      <p:pic>
        <p:nvPicPr>
          <p:cNvPr id="62" name="Graphic 61">
            <a:extLst>
              <a:ext uri="{FF2B5EF4-FFF2-40B4-BE49-F238E27FC236}">
                <a16:creationId xmlns:a16="http://schemas.microsoft.com/office/drawing/2014/main" id="{71C19FF8-EA04-4810-95B5-4ACAABC6ED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59766">
            <a:off x="8510733" y="6194394"/>
            <a:ext cx="324852" cy="41148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A0361DB1-D01F-4DB0-A37C-06C60BA58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59766">
            <a:off x="5172439" y="6194394"/>
            <a:ext cx="324852" cy="411480"/>
          </a:xfrm>
          <a:prstGeom prst="rect">
            <a:avLst/>
          </a:prstGeom>
        </p:spPr>
      </p:pic>
      <p:sp>
        <p:nvSpPr>
          <p:cNvPr id="22" name="บัง">
            <a:extLst>
              <a:ext uri="{FF2B5EF4-FFF2-40B4-BE49-F238E27FC236}">
                <a16:creationId xmlns:a16="http://schemas.microsoft.com/office/drawing/2014/main" id="{5FE80DAF-28DF-44A5-B8C4-BF45D2592C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7A7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อิเหนา">
            <a:extLst>
              <a:ext uri="{FF2B5EF4-FFF2-40B4-BE49-F238E27FC236}">
                <a16:creationId xmlns:a16="http://schemas.microsoft.com/office/drawing/2014/main" id="{07FF1B62-898A-4DCB-927C-7200AEB5EABD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30" name="อิเหนาในสมัยกรุงธนบุรี">
              <a:extLst>
                <a:ext uri="{FF2B5EF4-FFF2-40B4-BE49-F238E27FC236}">
                  <a16:creationId xmlns:a16="http://schemas.microsoft.com/office/drawing/2014/main" id="{FF0A6D33-6A51-4F37-91F4-C2817A05F763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C9A972B5-9AF3-4EA2-B36A-D6530C884CE0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19">
                <a:extLst>
                  <a:ext uri="{FF2B5EF4-FFF2-40B4-BE49-F238E27FC236}">
                    <a16:creationId xmlns:a16="http://schemas.microsoft.com/office/drawing/2014/main" id="{E3CC76E3-DD55-4CAB-B732-056F92496A9F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วิหยาสะกำ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D502056-A83F-4A58-816C-E358BCC8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52054" y="4643322"/>
              <a:ext cx="762301" cy="76230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759A38-D4BE-4FF4-BFE1-5AA48D41F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49396" y="3048028"/>
              <a:ext cx="807289" cy="8622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FE68327-B501-497F-8325-B1A1EF0F4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176055" y="1630036"/>
              <a:ext cx="431980" cy="86228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2281E9F-761F-4BDB-BD2A-927F5C7BA790}"/>
                </a:ext>
              </a:extLst>
            </p:cNvPr>
            <p:cNvSpPr txBox="1"/>
            <p:nvPr/>
          </p:nvSpPr>
          <p:spPr>
            <a:xfrm>
              <a:off x="-7312553" y="1629937"/>
              <a:ext cx="49975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โอรสของท้าวกะหมังกุหนิง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ซึ่งเกิดจาก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ประไหมสุหรี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83F693-8A2E-4712-AC6B-DE0E6275C4C5}"/>
                </a:ext>
              </a:extLst>
            </p:cNvPr>
            <p:cNvSpPr txBox="1"/>
            <p:nvPr/>
          </p:nvSpPr>
          <p:spPr>
            <a:xfrm>
              <a:off x="-7330178" y="3012521"/>
              <a:ext cx="50067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เป็นหนุ่มรูปงาม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ผิวพรรณผุดผ่อง</a:t>
              </a:r>
            </a:p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มีฝีมือในการใช้ทวน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EE5552-94DD-4276-838B-198877431E27}"/>
                </a:ext>
              </a:extLst>
            </p:cNvPr>
            <p:cNvSpPr txBox="1"/>
            <p:nvPr/>
          </p:nvSpPr>
          <p:spPr>
            <a:xfrm>
              <a:off x="-7390414" y="4518662"/>
              <a:ext cx="50067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DE833F"/>
                  </a:solidFill>
                  <a:latin typeface="TH Sarabun New" pitchFamily="34" charset="-34"/>
                  <a:cs typeface="TH Sarabun New" pitchFamily="34" charset="-34"/>
                </a:rPr>
                <a:t>มีจิตใจอ่อนไหว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เพียงแค่เห็นรูปวาดของบุษบา ก็ทำให้วิหยาสะกำตกหลุมรักและให้พ่อไปสู่ขอ</a:t>
              </a:r>
            </a:p>
          </p:txBody>
        </p:sp>
      </p:grpSp>
      <p:grpSp>
        <p:nvGrpSpPr>
          <p:cNvPr id="52" name="อิเหนา">
            <a:extLst>
              <a:ext uri="{FF2B5EF4-FFF2-40B4-BE49-F238E27FC236}">
                <a16:creationId xmlns:a16="http://schemas.microsoft.com/office/drawing/2014/main" id="{C97BBEB6-A950-4637-B903-F13B2649FBFD}"/>
              </a:ext>
            </a:extLst>
          </p:cNvPr>
          <p:cNvGrpSpPr/>
          <p:nvPr/>
        </p:nvGrpSpPr>
        <p:grpSpPr>
          <a:xfrm>
            <a:off x="2648577" y="373868"/>
            <a:ext cx="6894846" cy="6110264"/>
            <a:chOff x="-8863346" y="373868"/>
            <a:chExt cx="6894846" cy="6110264"/>
          </a:xfrm>
        </p:grpSpPr>
        <p:grpSp>
          <p:nvGrpSpPr>
            <p:cNvPr id="53" name="อิเหนาในสมัยกรุงธนบุรี">
              <a:extLst>
                <a:ext uri="{FF2B5EF4-FFF2-40B4-BE49-F238E27FC236}">
                  <a16:creationId xmlns:a16="http://schemas.microsoft.com/office/drawing/2014/main" id="{B8BF7B93-B90D-4C27-A5F8-3DB043FFC033}"/>
                </a:ext>
              </a:extLst>
            </p:cNvPr>
            <p:cNvGrpSpPr/>
            <p:nvPr/>
          </p:nvGrpSpPr>
          <p:grpSpPr>
            <a:xfrm>
              <a:off x="-8863346" y="373868"/>
              <a:ext cx="6894846" cy="6110264"/>
              <a:chOff x="12723315" y="323466"/>
              <a:chExt cx="9325968" cy="611026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6C47C556-438C-4959-AA50-E2410778F02F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19">
                <a:extLst>
                  <a:ext uri="{FF2B5EF4-FFF2-40B4-BE49-F238E27FC236}">
                    <a16:creationId xmlns:a16="http://schemas.microsoft.com/office/drawing/2014/main" id="{EE844562-BF51-4884-8693-9C2A00AAF8CC}"/>
                  </a:ext>
                </a:extLst>
              </p:cNvPr>
              <p:cNvSpPr txBox="1"/>
              <p:nvPr/>
            </p:nvSpPr>
            <p:spPr>
              <a:xfrm>
                <a:off x="15563701" y="537394"/>
                <a:ext cx="3594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9E004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ท้าวกะหมังกุหนิง</a:t>
                </a: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4164B0B-2CC0-4D89-BD12-38CE9179F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52054" y="4440503"/>
              <a:ext cx="762301" cy="76060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C164F7C-1B17-4B1D-929C-5EF0BD077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49396" y="2910411"/>
              <a:ext cx="807289" cy="73017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B0D625D-ACAD-40EF-909D-FEA6DB5BE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80969" y="1544087"/>
              <a:ext cx="841808" cy="626843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FEA0BEE-7E08-43F8-95DD-0393F840F1B3}"/>
                </a:ext>
              </a:extLst>
            </p:cNvPr>
            <p:cNvSpPr txBox="1"/>
            <p:nvPr/>
          </p:nvSpPr>
          <p:spPr>
            <a:xfrm>
              <a:off x="-7312552" y="1657822"/>
              <a:ext cx="5258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ผู้ครองเมืองกะหมังกุหนิง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มีโอรสชื่อวิหยาสะกำ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FD97EB-51C0-45F8-9038-C04140B450A7}"/>
                </a:ext>
              </a:extLst>
            </p:cNvPr>
            <p:cNvSpPr txBox="1"/>
            <p:nvPr/>
          </p:nvSpPr>
          <p:spPr>
            <a:xfrm>
              <a:off x="-7330178" y="2808853"/>
              <a:ext cx="50067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รักลูกมาก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เมื่อทราบว่าวิหยาสะกำหลงบุษบา  ก็แต่งทูตไปสู่ขอให้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185100E-2783-47F0-911F-A5071B6E79D8}"/>
                </a:ext>
              </a:extLst>
            </p:cNvPr>
            <p:cNvSpPr txBox="1"/>
            <p:nvPr/>
          </p:nvSpPr>
          <p:spPr>
            <a:xfrm>
              <a:off x="-7390414" y="4314994"/>
              <a:ext cx="51597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C86922"/>
                  </a:solidFill>
                  <a:latin typeface="TH Sarabun New" pitchFamily="34" charset="-34"/>
                  <a:cs typeface="TH Sarabun New" pitchFamily="34" charset="-34"/>
                </a:rPr>
                <a:t>มุ่งมั่น เด็ดเดี่ยว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เมื่อถูกท้าวดาหาปฏิเสธ ไม่ยกบุษบาให้ ก็ยกทัพไปตีกรุงดาหาเพื่อแย่งมา </a:t>
              </a:r>
              <a:br>
                <a:rPr lang="th-TH" sz="32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ใครทัดทานก็ไม่ยอม</a:t>
              </a:r>
            </a:p>
          </p:txBody>
        </p:sp>
      </p:grpSp>
      <p:pic>
        <p:nvPicPr>
          <p:cNvPr id="64" name="close2">
            <a:extLst>
              <a:ext uri="{FF2B5EF4-FFF2-40B4-BE49-F238E27FC236}">
                <a16:creationId xmlns:a16="http://schemas.microsoft.com/office/drawing/2014/main" id="{67B3222C-0E61-40D4-8091-45B639F19D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280" y="10730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6A16177-B108-4129-BC47-44C02CEAB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43E51C2-7374-4B89-AFFF-F910E530171C}"/>
              </a:ext>
            </a:extLst>
          </p:cNvPr>
          <p:cNvGrpSpPr/>
          <p:nvPr/>
        </p:nvGrpSpPr>
        <p:grpSpPr>
          <a:xfrm>
            <a:off x="9435196" y="787855"/>
            <a:ext cx="2535772" cy="5301599"/>
            <a:chOff x="9435196" y="828308"/>
            <a:chExt cx="2535772" cy="530159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1A1ADC-A757-496E-A221-BE937CB42796}"/>
                </a:ext>
              </a:extLst>
            </p:cNvPr>
            <p:cNvSpPr txBox="1"/>
            <p:nvPr/>
          </p:nvSpPr>
          <p:spPr>
            <a:xfrm>
              <a:off x="10601934" y="1827993"/>
              <a:ext cx="1124026" cy="486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9E0040"/>
                  </a:solidFill>
                  <a:latin typeface="TH Sarabun New" pitchFamily="34" charset="-34"/>
                  <a:cs typeface="TH Sarabun New" pitchFamily="34" charset="-34"/>
                </a:rPr>
                <a:t>เมืองดาหา</a:t>
              </a:r>
              <a:endParaRPr lang="en-US" sz="2563" b="1" dirty="0">
                <a:solidFill>
                  <a:srgbClr val="9E004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5B6FD4-F41E-4BD9-8579-356437E1F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0535" y="828308"/>
              <a:ext cx="1147742" cy="100360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C9B0AE-9EE0-4FE8-83E5-1D5ADEC3FF62}"/>
                </a:ext>
              </a:extLst>
            </p:cNvPr>
            <p:cNvSpPr txBox="1"/>
            <p:nvPr/>
          </p:nvSpPr>
          <p:spPr>
            <a:xfrm>
              <a:off x="9435196" y="2596595"/>
              <a:ext cx="1431802" cy="486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9E0040"/>
                  </a:solidFill>
                  <a:latin typeface="TH Sarabun New" pitchFamily="34" charset="-34"/>
                  <a:cs typeface="TH Sarabun New" pitchFamily="34" charset="-34"/>
                </a:rPr>
                <a:t>เมือง</a:t>
              </a:r>
              <a:r>
                <a:rPr lang="th-TH" sz="2563" b="1" dirty="0" err="1">
                  <a:solidFill>
                    <a:srgbClr val="9E0040"/>
                  </a:solidFill>
                  <a:latin typeface="TH Sarabun New" pitchFamily="34" charset="-34"/>
                  <a:cs typeface="TH Sarabun New" pitchFamily="34" charset="-34"/>
                </a:rPr>
                <a:t>หมันหยา</a:t>
              </a:r>
              <a:endParaRPr lang="en-US" sz="2563" b="1" dirty="0">
                <a:solidFill>
                  <a:srgbClr val="9E004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4FDFF7-75D4-4211-B39B-C34A81E4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3562" y="1867122"/>
              <a:ext cx="693347" cy="7769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DA11C-91CE-48BF-B170-2A477F420E5C}"/>
                </a:ext>
              </a:extLst>
            </p:cNvPr>
            <p:cNvSpPr txBox="1"/>
            <p:nvPr/>
          </p:nvSpPr>
          <p:spPr>
            <a:xfrm>
              <a:off x="9529094" y="4695466"/>
              <a:ext cx="1244251" cy="486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9E0040"/>
                  </a:solidFill>
                  <a:latin typeface="TH Sarabun New" pitchFamily="34" charset="-34"/>
                  <a:cs typeface="TH Sarabun New" pitchFamily="34" charset="-34"/>
                </a:rPr>
                <a:t>เมืองกาหลัง</a:t>
              </a:r>
              <a:endParaRPr lang="en-US" sz="2563" b="1" dirty="0">
                <a:solidFill>
                  <a:srgbClr val="9E004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C0AA35-2A5F-4857-9DB6-C6B6753EA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5039" y="3963107"/>
              <a:ext cx="693347" cy="7769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BB664E-EBB5-4148-B564-06158C9E2AB0}"/>
                </a:ext>
              </a:extLst>
            </p:cNvPr>
            <p:cNvSpPr txBox="1"/>
            <p:nvPr/>
          </p:nvSpPr>
          <p:spPr>
            <a:xfrm>
              <a:off x="10557924" y="3805500"/>
              <a:ext cx="1218602" cy="486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9E0040"/>
                  </a:solidFill>
                  <a:latin typeface="TH Sarabun New" pitchFamily="34" charset="-34"/>
                  <a:cs typeface="TH Sarabun New" pitchFamily="34" charset="-34"/>
                </a:rPr>
                <a:t>เมืองกุเรปัน</a:t>
              </a:r>
              <a:endParaRPr lang="en-US" sz="2563" b="1" dirty="0">
                <a:solidFill>
                  <a:srgbClr val="9E004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64F228-D9A0-43DD-AC62-26E372F5A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0535" y="2839963"/>
              <a:ext cx="1147741" cy="10036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6596F9-6AE9-4666-8C2B-CA9A380F1E4A}"/>
                </a:ext>
              </a:extLst>
            </p:cNvPr>
            <p:cNvSpPr txBox="1"/>
            <p:nvPr/>
          </p:nvSpPr>
          <p:spPr>
            <a:xfrm>
              <a:off x="10338790" y="5643171"/>
              <a:ext cx="1632178" cy="486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9E0040"/>
                  </a:solidFill>
                  <a:latin typeface="TH Sarabun New" pitchFamily="34" charset="-34"/>
                  <a:cs typeface="TH Sarabun New" pitchFamily="34" charset="-34"/>
                </a:rPr>
                <a:t>เมืองสิงหัดส่าหรี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00BCC8-76B2-4F86-937F-EA2EE999D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07731" y="4875327"/>
              <a:ext cx="693347" cy="77691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695976-312D-422F-90B6-CB9531A61189}"/>
              </a:ext>
            </a:extLst>
          </p:cNvPr>
          <p:cNvGrpSpPr/>
          <p:nvPr/>
        </p:nvGrpSpPr>
        <p:grpSpPr>
          <a:xfrm>
            <a:off x="168527" y="841059"/>
            <a:ext cx="2402322" cy="5195192"/>
            <a:chOff x="168527" y="747403"/>
            <a:chExt cx="2402322" cy="519519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EBF5C1-456B-447E-9646-13B512CC9756}"/>
                </a:ext>
              </a:extLst>
            </p:cNvPr>
            <p:cNvSpPr txBox="1"/>
            <p:nvPr/>
          </p:nvSpPr>
          <p:spPr>
            <a:xfrm>
              <a:off x="787625" y="1471648"/>
              <a:ext cx="1771639" cy="486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เมือง</a:t>
              </a:r>
              <a:r>
                <a:rPr lang="th-TH" sz="2563" b="1" dirty="0" err="1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กะหมังกุห</a:t>
              </a:r>
              <a:r>
                <a:rPr lang="th-TH" sz="2563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นิง</a:t>
              </a:r>
              <a:endParaRPr lang="en-US" sz="2563" b="1" dirty="0">
                <a:solidFill>
                  <a:srgbClr val="0C829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EC4C912-3388-455F-BFEB-49EB8C39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5472" y="747403"/>
              <a:ext cx="693347" cy="7769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259D697-E67C-48A9-80ED-3531E8B385B1}"/>
                </a:ext>
              </a:extLst>
            </p:cNvPr>
            <p:cNvSpPr txBox="1"/>
            <p:nvPr/>
          </p:nvSpPr>
          <p:spPr>
            <a:xfrm>
              <a:off x="185315" y="2919415"/>
              <a:ext cx="1257075" cy="486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เมืองปาหยัง</a:t>
              </a:r>
              <a:endParaRPr lang="en-US" sz="2563" b="1" dirty="0">
                <a:solidFill>
                  <a:srgbClr val="0C829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D4CF18A-11FF-4819-9AB6-53DC4A653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392" y="2178351"/>
              <a:ext cx="693348" cy="77691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845907-507F-472F-9B9D-0BE58D851850}"/>
                </a:ext>
              </a:extLst>
            </p:cNvPr>
            <p:cNvSpPr txBox="1"/>
            <p:nvPr/>
          </p:nvSpPr>
          <p:spPr>
            <a:xfrm>
              <a:off x="168527" y="4314115"/>
              <a:ext cx="1308371" cy="486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เมืองปะหมัน</a:t>
              </a:r>
              <a:endParaRPr lang="en-US" sz="2563" b="1" dirty="0">
                <a:solidFill>
                  <a:srgbClr val="0C829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EE0424-269D-4F08-A0E5-B4D850B66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861" y="3580935"/>
              <a:ext cx="693348" cy="77691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396132-22A1-4B0D-BC46-0F323BE4380D}"/>
                </a:ext>
              </a:extLst>
            </p:cNvPr>
            <p:cNvSpPr txBox="1"/>
            <p:nvPr/>
          </p:nvSpPr>
          <p:spPr>
            <a:xfrm>
              <a:off x="885772" y="5455858"/>
              <a:ext cx="1685077" cy="486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563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และหัวเมืองอื่นๆ</a:t>
              </a:r>
              <a:endParaRPr lang="en-US" sz="2563" b="1" dirty="0">
                <a:solidFill>
                  <a:srgbClr val="0C829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2CDB62F-4047-4C01-8C4C-27C0BD4D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0299" y="4707019"/>
              <a:ext cx="693347" cy="776911"/>
            </a:xfrm>
            <a:prstGeom prst="rect">
              <a:avLst/>
            </a:prstGeom>
          </p:spPr>
        </p:pic>
      </p:grpSp>
      <p:sp>
        <p:nvSpPr>
          <p:cNvPr id="37" name="Round Same Side Corner Rectangle 119">
            <a:extLst>
              <a:ext uri="{FF2B5EF4-FFF2-40B4-BE49-F238E27FC236}">
                <a16:creationId xmlns:a16="http://schemas.microsoft.com/office/drawing/2014/main" id="{E08640DA-95CF-48DB-80C7-17F180B9A9A9}"/>
              </a:ext>
            </a:extLst>
          </p:cNvPr>
          <p:cNvSpPr/>
          <p:nvPr/>
        </p:nvSpPr>
        <p:spPr>
          <a:xfrm rot="5400000" flipH="1">
            <a:off x="-1346540" y="2019697"/>
            <a:ext cx="5433678" cy="2806014"/>
          </a:xfrm>
          <a:prstGeom prst="round2SameRect">
            <a:avLst>
              <a:gd name="adj1" fmla="val 10377"/>
              <a:gd name="adj2" fmla="val 0"/>
            </a:avLst>
          </a:prstGeom>
          <a:noFill/>
          <a:ln w="28575" cap="rnd">
            <a:solidFill>
              <a:srgbClr val="0C829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ame Side Corner Rectangle 119">
            <a:extLst>
              <a:ext uri="{FF2B5EF4-FFF2-40B4-BE49-F238E27FC236}">
                <a16:creationId xmlns:a16="http://schemas.microsoft.com/office/drawing/2014/main" id="{90A43512-1958-4B14-A20D-EB255EA377A9}"/>
              </a:ext>
            </a:extLst>
          </p:cNvPr>
          <p:cNvSpPr/>
          <p:nvPr/>
        </p:nvSpPr>
        <p:spPr>
          <a:xfrm rot="16200000">
            <a:off x="8090892" y="2019697"/>
            <a:ext cx="5433678" cy="2806014"/>
          </a:xfrm>
          <a:prstGeom prst="round2SameRect">
            <a:avLst>
              <a:gd name="adj1" fmla="val 10377"/>
              <a:gd name="adj2" fmla="val 0"/>
            </a:avLst>
          </a:prstGeom>
          <a:noFill/>
          <a:ln w="28575" cap="rnd">
            <a:solidFill>
              <a:srgbClr val="9E004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A95B07-EBF6-4673-B9C5-EAB05CC69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591" y="162689"/>
            <a:ext cx="3936818" cy="9113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AA9598F-73A4-4404-8787-23873D7DE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923" y="5541858"/>
            <a:ext cx="922222" cy="11237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889022-E9FA-4F14-90FC-E0893AC31E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418" y="5024024"/>
            <a:ext cx="922222" cy="10596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099CCC0-BF8C-44D9-BB34-4EDE11FEDB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687" y="4391339"/>
            <a:ext cx="900845" cy="10321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F47732B-CDA9-4FF3-9984-6948EF2C08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695" y="2772979"/>
            <a:ext cx="1372578" cy="15380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F109235-32BC-4936-992A-08976DCED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46" y="965984"/>
            <a:ext cx="2390165" cy="156393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7EE7ADF-08C4-4A82-9CF5-03C334213B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150" y="4586082"/>
            <a:ext cx="1012059" cy="12112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DC1A8FB-126A-4E20-924B-1A017E0BF6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684" y="5288866"/>
            <a:ext cx="1012059" cy="12112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0B17C7C-11C4-4EEA-97B7-6F6892B405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082" y="963525"/>
            <a:ext cx="2390165" cy="156885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550F21F-C943-4AAC-B378-5B3D7BDB89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508" y="2779158"/>
            <a:ext cx="1975343" cy="1373798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29D362C2-BFBE-4075-98AD-C67C6C3057E8}"/>
              </a:ext>
            </a:extLst>
          </p:cNvPr>
          <p:cNvGrpSpPr/>
          <p:nvPr/>
        </p:nvGrpSpPr>
        <p:grpSpPr>
          <a:xfrm>
            <a:off x="5527752" y="1372923"/>
            <a:ext cx="1136496" cy="907492"/>
            <a:chOff x="5878727" y="1465301"/>
            <a:chExt cx="905117" cy="72273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DC07146-BE76-4BDA-9BFD-16F2D5DC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727" y="1465301"/>
              <a:ext cx="724348" cy="72273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D7BBB81-CD18-4321-8D5C-399BD0C79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059496" y="1465301"/>
              <a:ext cx="724348" cy="722735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D0EA0D9-70D7-4447-9F9B-D9CB9B530C15}"/>
              </a:ext>
            </a:extLst>
          </p:cNvPr>
          <p:cNvGrpSpPr/>
          <p:nvPr/>
        </p:nvGrpSpPr>
        <p:grpSpPr>
          <a:xfrm>
            <a:off x="5710042" y="3524824"/>
            <a:ext cx="771916" cy="616374"/>
            <a:chOff x="5878727" y="1465301"/>
            <a:chExt cx="905117" cy="722735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2EF2B78-D586-44E4-B0B3-35F3F5361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727" y="1465301"/>
              <a:ext cx="724348" cy="72273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CF27F30-D610-474B-81FA-148B8A8D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059496" y="1465301"/>
              <a:ext cx="724348" cy="72273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41A31D-FE7F-4A5C-BD02-844ACB94B968}"/>
              </a:ext>
            </a:extLst>
          </p:cNvPr>
          <p:cNvGrpSpPr/>
          <p:nvPr/>
        </p:nvGrpSpPr>
        <p:grpSpPr>
          <a:xfrm>
            <a:off x="5838208" y="5385606"/>
            <a:ext cx="515584" cy="411694"/>
            <a:chOff x="5878727" y="1465301"/>
            <a:chExt cx="905117" cy="72273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44E04F3-5CFA-4D3E-BB93-D45106CC5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727" y="1465301"/>
              <a:ext cx="724348" cy="72273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152BA10-A86B-4B58-9830-A29A9666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059496" y="1465301"/>
              <a:ext cx="724348" cy="722735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1BCED61-D95B-4846-BC22-3EC86628CB18}"/>
              </a:ext>
            </a:extLst>
          </p:cNvPr>
          <p:cNvGrpSpPr/>
          <p:nvPr/>
        </p:nvGrpSpPr>
        <p:grpSpPr>
          <a:xfrm>
            <a:off x="3154744" y="2296497"/>
            <a:ext cx="2128870" cy="400110"/>
            <a:chOff x="3231098" y="3861817"/>
            <a:chExt cx="1724868" cy="40011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228E77D7-194B-4B76-A325-9711D32B21A4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8E7D210-28A8-484F-A8BD-FEF80E171F43}"/>
                </a:ext>
              </a:extLst>
            </p:cNvPr>
            <p:cNvSpPr txBox="1"/>
            <p:nvPr/>
          </p:nvSpPr>
          <p:spPr>
            <a:xfrm>
              <a:off x="3536328" y="3861817"/>
              <a:ext cx="1114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ท้าวกะหมังกุหนิง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2E1B2A0-C5A1-4BA6-96A8-A5BD2A5776F3}"/>
              </a:ext>
            </a:extLst>
          </p:cNvPr>
          <p:cNvGrpSpPr/>
          <p:nvPr/>
        </p:nvGrpSpPr>
        <p:grpSpPr>
          <a:xfrm>
            <a:off x="3356745" y="3969640"/>
            <a:ext cx="1724868" cy="400110"/>
            <a:chOff x="3231098" y="3861817"/>
            <a:chExt cx="1724868" cy="400110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90D8BFFF-C80A-4DC8-9F67-4D444210E37E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9F841FB-CAB3-4A9F-8864-8C55C4B94CCF}"/>
                </a:ext>
              </a:extLst>
            </p:cNvPr>
            <p:cNvSpPr txBox="1"/>
            <p:nvPr/>
          </p:nvSpPr>
          <p:spPr>
            <a:xfrm>
              <a:off x="3614875" y="3861817"/>
              <a:ext cx="9573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วิหยาสะกำ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2729C9B-0665-4063-8B32-FF9B8A0A0378}"/>
              </a:ext>
            </a:extLst>
          </p:cNvPr>
          <p:cNvGrpSpPr/>
          <p:nvPr/>
        </p:nvGrpSpPr>
        <p:grpSpPr>
          <a:xfrm>
            <a:off x="4067538" y="5617456"/>
            <a:ext cx="1384058" cy="400110"/>
            <a:chOff x="3401503" y="3852292"/>
            <a:chExt cx="1384058" cy="400110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0ADCCEDD-2249-4545-938B-C451779EF6D2}"/>
                </a:ext>
              </a:extLst>
            </p:cNvPr>
            <p:cNvSpPr/>
            <p:nvPr/>
          </p:nvSpPr>
          <p:spPr>
            <a:xfrm>
              <a:off x="3401503" y="3891724"/>
              <a:ext cx="1384058" cy="316916"/>
            </a:xfrm>
            <a:prstGeom prst="roundRect">
              <a:avLst>
                <a:gd name="adj" fmla="val 5000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94B51A4-8FF2-4BB3-831E-61214D11A01A}"/>
                </a:ext>
              </a:extLst>
            </p:cNvPr>
            <p:cNvSpPr txBox="1"/>
            <p:nvPr/>
          </p:nvSpPr>
          <p:spPr>
            <a:xfrm>
              <a:off x="3616478" y="385229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ระตูปาหยัง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C9D760C-37CA-48CB-BE24-A15144DCD7CE}"/>
              </a:ext>
            </a:extLst>
          </p:cNvPr>
          <p:cNvGrpSpPr/>
          <p:nvPr/>
        </p:nvGrpSpPr>
        <p:grpSpPr>
          <a:xfrm>
            <a:off x="2873835" y="6335944"/>
            <a:ext cx="1253756" cy="400110"/>
            <a:chOff x="3466654" y="3861817"/>
            <a:chExt cx="1253756" cy="400110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9C305B18-B7AD-4464-A910-FB9433C5A6EF}"/>
                </a:ext>
              </a:extLst>
            </p:cNvPr>
            <p:cNvSpPr/>
            <p:nvPr/>
          </p:nvSpPr>
          <p:spPr>
            <a:xfrm>
              <a:off x="3466654" y="3891724"/>
              <a:ext cx="1253756" cy="316916"/>
            </a:xfrm>
            <a:prstGeom prst="roundRect">
              <a:avLst>
                <a:gd name="adj" fmla="val 50000"/>
              </a:avLst>
            </a:prstGeom>
            <a:solidFill>
              <a:srgbClr val="0C8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AF8422E-EBBE-4F97-AFEE-9FCE4128F74F}"/>
                </a:ext>
              </a:extLst>
            </p:cNvPr>
            <p:cNvSpPr txBox="1"/>
            <p:nvPr/>
          </p:nvSpPr>
          <p:spPr>
            <a:xfrm>
              <a:off x="3536328" y="3861817"/>
              <a:ext cx="1114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ระตูประหมัน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85AEF8D-E99D-41B6-ABE4-E4A6537B9449}"/>
              </a:ext>
            </a:extLst>
          </p:cNvPr>
          <p:cNvGrpSpPr/>
          <p:nvPr/>
        </p:nvGrpSpPr>
        <p:grpSpPr>
          <a:xfrm>
            <a:off x="7007443" y="2315547"/>
            <a:ext cx="2175560" cy="400110"/>
            <a:chOff x="3231098" y="3880867"/>
            <a:chExt cx="1724868" cy="40011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0D46B501-53E3-44CC-8141-295A5261B849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9E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EEEC709-EB15-4EB7-80DB-8151CCEB319D}"/>
                </a:ext>
              </a:extLst>
            </p:cNvPr>
            <p:cNvSpPr txBox="1"/>
            <p:nvPr/>
          </p:nvSpPr>
          <p:spPr>
            <a:xfrm>
              <a:off x="3836678" y="3880867"/>
              <a:ext cx="5137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อิเหนา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425308B-E7CD-4301-94B9-D52879F3C29B}"/>
              </a:ext>
            </a:extLst>
          </p:cNvPr>
          <p:cNvGrpSpPr/>
          <p:nvPr/>
        </p:nvGrpSpPr>
        <p:grpSpPr>
          <a:xfrm>
            <a:off x="7190272" y="4043352"/>
            <a:ext cx="1724868" cy="400110"/>
            <a:chOff x="3231098" y="3880867"/>
            <a:chExt cx="1724868" cy="40011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855532C-B00C-452D-946D-322869B3A9F0}"/>
                </a:ext>
              </a:extLst>
            </p:cNvPr>
            <p:cNvSpPr/>
            <p:nvPr/>
          </p:nvSpPr>
          <p:spPr>
            <a:xfrm>
              <a:off x="3231098" y="3891724"/>
              <a:ext cx="1724868" cy="316916"/>
            </a:xfrm>
            <a:prstGeom prst="roundRect">
              <a:avLst>
                <a:gd name="adj" fmla="val 50000"/>
              </a:avLst>
            </a:prstGeom>
            <a:solidFill>
              <a:srgbClr val="9E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C9F4178-1205-4A32-870E-0E6872B0543C}"/>
                </a:ext>
              </a:extLst>
            </p:cNvPr>
            <p:cNvSpPr txBox="1"/>
            <p:nvPr/>
          </p:nvSpPr>
          <p:spPr>
            <a:xfrm>
              <a:off x="3536328" y="3880867"/>
              <a:ext cx="1114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สังคามาระตา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C1C3573-DEAB-4C28-A52F-BBA286092892}"/>
              </a:ext>
            </a:extLst>
          </p:cNvPr>
          <p:cNvGrpSpPr/>
          <p:nvPr/>
        </p:nvGrpSpPr>
        <p:grpSpPr>
          <a:xfrm>
            <a:off x="5409750" y="4941693"/>
            <a:ext cx="1384058" cy="400110"/>
            <a:chOff x="3401503" y="3880867"/>
            <a:chExt cx="1384058" cy="400110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E485F2A7-0F9C-49C5-B0AC-309E34D5F7CA}"/>
                </a:ext>
              </a:extLst>
            </p:cNvPr>
            <p:cNvSpPr/>
            <p:nvPr/>
          </p:nvSpPr>
          <p:spPr>
            <a:xfrm>
              <a:off x="3401503" y="3891724"/>
              <a:ext cx="1384058" cy="31691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D94CECC-85EB-42CF-99A8-D20788FE8F2B}"/>
                </a:ext>
              </a:extLst>
            </p:cNvPr>
            <p:cNvSpPr txBox="1"/>
            <p:nvPr/>
          </p:nvSpPr>
          <p:spPr>
            <a:xfrm>
              <a:off x="3735100" y="3880867"/>
              <a:ext cx="716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ทัพหลัง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C4E31B6-8121-4E25-92D9-F321FF5D2551}"/>
              </a:ext>
            </a:extLst>
          </p:cNvPr>
          <p:cNvGrpSpPr/>
          <p:nvPr/>
        </p:nvGrpSpPr>
        <p:grpSpPr>
          <a:xfrm>
            <a:off x="7830502" y="5228702"/>
            <a:ext cx="1384058" cy="400110"/>
            <a:chOff x="3401503" y="3880867"/>
            <a:chExt cx="1384058" cy="40011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8AFA5B1C-4959-4F30-A71B-A4F77B3D6648}"/>
                </a:ext>
              </a:extLst>
            </p:cNvPr>
            <p:cNvSpPr/>
            <p:nvPr/>
          </p:nvSpPr>
          <p:spPr>
            <a:xfrm>
              <a:off x="3401503" y="3891724"/>
              <a:ext cx="1384058" cy="316916"/>
            </a:xfrm>
            <a:prstGeom prst="roundRect">
              <a:avLst>
                <a:gd name="adj" fmla="val 50000"/>
              </a:avLst>
            </a:prstGeom>
            <a:solidFill>
              <a:srgbClr val="9E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6305E55-1DA2-4B00-A6E0-08D64133DBDE}"/>
                </a:ext>
              </a:extLst>
            </p:cNvPr>
            <p:cNvSpPr txBox="1"/>
            <p:nvPr/>
          </p:nvSpPr>
          <p:spPr>
            <a:xfrm>
              <a:off x="3509077" y="3880867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กะหรัดตะปาตี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2544752-3002-42E4-9536-5CF5222FA0ED}"/>
              </a:ext>
            </a:extLst>
          </p:cNvPr>
          <p:cNvGrpSpPr/>
          <p:nvPr/>
        </p:nvGrpSpPr>
        <p:grpSpPr>
          <a:xfrm>
            <a:off x="7816248" y="6451348"/>
            <a:ext cx="1384058" cy="400110"/>
            <a:chOff x="3401503" y="3861817"/>
            <a:chExt cx="1384058" cy="40011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86C6340F-5869-4864-924F-AE2D66E805AF}"/>
                </a:ext>
              </a:extLst>
            </p:cNvPr>
            <p:cNvSpPr/>
            <p:nvPr/>
          </p:nvSpPr>
          <p:spPr>
            <a:xfrm>
              <a:off x="3401503" y="3891724"/>
              <a:ext cx="1384058" cy="316916"/>
            </a:xfrm>
            <a:prstGeom prst="roundRect">
              <a:avLst>
                <a:gd name="adj" fmla="val 50000"/>
              </a:avLst>
            </a:prstGeom>
            <a:solidFill>
              <a:srgbClr val="9E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BAF2B5D-E18F-43EF-9FC3-C21000ED8979}"/>
                </a:ext>
              </a:extLst>
            </p:cNvPr>
            <p:cNvSpPr txBox="1"/>
            <p:nvPr/>
          </p:nvSpPr>
          <p:spPr>
            <a:xfrm>
              <a:off x="3525107" y="3861817"/>
              <a:ext cx="11368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ระเด่นดาหยน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FA72814-CB9E-4FED-B85C-28C778F693F3}"/>
              </a:ext>
            </a:extLst>
          </p:cNvPr>
          <p:cNvGrpSpPr/>
          <p:nvPr/>
        </p:nvGrpSpPr>
        <p:grpSpPr>
          <a:xfrm>
            <a:off x="5409750" y="3065947"/>
            <a:ext cx="1384058" cy="400110"/>
            <a:chOff x="3401503" y="3880867"/>
            <a:chExt cx="1384058" cy="400110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70C5F961-C571-44F9-AAAB-77F512DC94A0}"/>
                </a:ext>
              </a:extLst>
            </p:cNvPr>
            <p:cNvSpPr/>
            <p:nvPr/>
          </p:nvSpPr>
          <p:spPr>
            <a:xfrm>
              <a:off x="3401503" y="3891724"/>
              <a:ext cx="1384058" cy="31691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F71EAEC-4965-4077-92DD-F7A639DD51AF}"/>
                </a:ext>
              </a:extLst>
            </p:cNvPr>
            <p:cNvSpPr txBox="1"/>
            <p:nvPr/>
          </p:nvSpPr>
          <p:spPr>
            <a:xfrm>
              <a:off x="3728688" y="3880867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ทัพหน้า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180F48B-075A-4AB5-85F9-FB49490CE4B3}"/>
              </a:ext>
            </a:extLst>
          </p:cNvPr>
          <p:cNvGrpSpPr/>
          <p:nvPr/>
        </p:nvGrpSpPr>
        <p:grpSpPr>
          <a:xfrm>
            <a:off x="5409750" y="979157"/>
            <a:ext cx="1384058" cy="400110"/>
            <a:chOff x="3401503" y="3880867"/>
            <a:chExt cx="1384058" cy="400110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12422D24-6221-477B-BF37-91B72764222A}"/>
                </a:ext>
              </a:extLst>
            </p:cNvPr>
            <p:cNvSpPr/>
            <p:nvPr/>
          </p:nvSpPr>
          <p:spPr>
            <a:xfrm>
              <a:off x="3401503" y="3891724"/>
              <a:ext cx="1384058" cy="31691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1ACE22F-E44C-484A-BAF4-1475A7154D4C}"/>
                </a:ext>
              </a:extLst>
            </p:cNvPr>
            <p:cNvSpPr txBox="1"/>
            <p:nvPr/>
          </p:nvSpPr>
          <p:spPr>
            <a:xfrm>
              <a:off x="3729489" y="3880867"/>
              <a:ext cx="7280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จอมทัพ</a:t>
              </a:r>
            </a:p>
          </p:txBody>
        </p: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45707E2-C4D7-4F54-9D60-CD246285ABF4}"/>
              </a:ext>
            </a:extLst>
          </p:cNvPr>
          <p:cNvCxnSpPr/>
          <p:nvPr/>
        </p:nvCxnSpPr>
        <p:spPr>
          <a:xfrm>
            <a:off x="3113091" y="4451503"/>
            <a:ext cx="6119983" cy="0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AD87CE9-5D9C-4A9C-A501-31EA9866E38E}"/>
              </a:ext>
            </a:extLst>
          </p:cNvPr>
          <p:cNvGrpSpPr/>
          <p:nvPr/>
        </p:nvGrpSpPr>
        <p:grpSpPr>
          <a:xfrm>
            <a:off x="6685995" y="5865900"/>
            <a:ext cx="1384058" cy="400110"/>
            <a:chOff x="3401503" y="3852292"/>
            <a:chExt cx="1384058" cy="400110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8B129F55-1E2F-4A69-8753-200C2D5CE319}"/>
                </a:ext>
              </a:extLst>
            </p:cNvPr>
            <p:cNvSpPr/>
            <p:nvPr/>
          </p:nvSpPr>
          <p:spPr>
            <a:xfrm>
              <a:off x="3401503" y="3891724"/>
              <a:ext cx="1384058" cy="316916"/>
            </a:xfrm>
            <a:prstGeom prst="roundRect">
              <a:avLst>
                <a:gd name="adj" fmla="val 50000"/>
              </a:avLst>
            </a:prstGeom>
            <a:solidFill>
              <a:srgbClr val="9E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3C39BDE-1B48-4329-BC01-BAF3D7AFC795}"/>
                </a:ext>
              </a:extLst>
            </p:cNvPr>
            <p:cNvSpPr txBox="1"/>
            <p:nvPr/>
          </p:nvSpPr>
          <p:spPr>
            <a:xfrm>
              <a:off x="3618081" y="3852292"/>
              <a:ext cx="950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สุหรานากง</a:t>
              </a:r>
            </a:p>
          </p:txBody>
        </p:sp>
      </p:grp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B9F1542-0D35-4639-9756-541FB3874022}"/>
              </a:ext>
            </a:extLst>
          </p:cNvPr>
          <p:cNvCxnSpPr/>
          <p:nvPr/>
        </p:nvCxnSpPr>
        <p:spPr>
          <a:xfrm>
            <a:off x="3113091" y="2738207"/>
            <a:ext cx="6119983" cy="0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195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ภาษาไทย_วรรณคดีและวรรณกรรม ม.4_อิเหนา">
            <a:hlinkClick r:id="" action="ppaction://media"/>
            <a:extLst>
              <a:ext uri="{FF2B5EF4-FFF2-40B4-BE49-F238E27FC236}">
                <a16:creationId xmlns:a16="http://schemas.microsoft.com/office/drawing/2014/main" id="{AD101685-F502-4BE0-9EE3-3A284A4F5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A96647-29DA-4002-A4D2-633154D37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" y="195"/>
            <a:ext cx="12191304" cy="6857609"/>
          </a:xfrm>
          <a:prstGeom prst="rect">
            <a:avLst/>
          </a:prstGeom>
        </p:spPr>
      </p:pic>
      <p:pic>
        <p:nvPicPr>
          <p:cNvPr id="47" name="Picture 4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B6384D1-283E-4D0C-90BD-0D6F47C1C9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139774"/>
            <a:ext cx="493437" cy="487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24A41-6B6D-4347-A968-05332BCE3A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49" y="2419349"/>
            <a:ext cx="2019302" cy="20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7CE3A43-1B28-4BBA-9910-EE630682B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3"/>
            <a:ext cx="5048248" cy="68548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5F5263C-C1EB-4549-BD6E-B3D8D325F456}"/>
              </a:ext>
            </a:extLst>
          </p:cNvPr>
          <p:cNvGrpSpPr/>
          <p:nvPr/>
        </p:nvGrpSpPr>
        <p:grpSpPr>
          <a:xfrm>
            <a:off x="6856572" y="4091037"/>
            <a:ext cx="3570234" cy="869315"/>
            <a:chOff x="7033996" y="6014766"/>
            <a:chExt cx="3570234" cy="86931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45D30B1-F35B-4A09-AC02-517BB591E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3996" y="6014766"/>
              <a:ext cx="3570234" cy="8693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AFEF0D-AE39-462C-AA22-035CB1741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3996" y="6098641"/>
              <a:ext cx="763336" cy="69093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DAB8A3-D784-4CC9-938B-F08D9B49629C}"/>
              </a:ext>
            </a:extLst>
          </p:cNvPr>
          <p:cNvGrpSpPr/>
          <p:nvPr/>
        </p:nvGrpSpPr>
        <p:grpSpPr>
          <a:xfrm>
            <a:off x="6714351" y="3977681"/>
            <a:ext cx="3712456" cy="998621"/>
            <a:chOff x="6891775" y="5171784"/>
            <a:chExt cx="3712456" cy="99862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112FD4C-E29C-4DEC-AB24-618F5909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1775" y="5171784"/>
              <a:ext cx="3712456" cy="99862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13FFD4-8098-4D3F-92DE-9D1392EB9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3996" y="5301090"/>
              <a:ext cx="763336" cy="69093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838A3DC-2509-4700-8A8F-D2AA27FCD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2649" y="141041"/>
            <a:ext cx="5084505" cy="3956647"/>
          </a:xfrm>
          <a:prstGeom prst="rect">
            <a:avLst/>
          </a:prstGeom>
        </p:spPr>
      </p:pic>
      <p:grpSp>
        <p:nvGrpSpPr>
          <p:cNvPr id="40" name="guide">
            <a:extLst>
              <a:ext uri="{FF2B5EF4-FFF2-40B4-BE49-F238E27FC236}">
                <a16:creationId xmlns:a16="http://schemas.microsoft.com/office/drawing/2014/main" id="{483218E1-830F-4728-872A-71E468803663}"/>
              </a:ext>
            </a:extLst>
          </p:cNvPr>
          <p:cNvGrpSpPr/>
          <p:nvPr/>
        </p:nvGrpSpPr>
        <p:grpSpPr>
          <a:xfrm>
            <a:off x="1587773" y="7347252"/>
            <a:ext cx="9016457" cy="2546048"/>
            <a:chOff x="1542902" y="4187298"/>
            <a:chExt cx="9016457" cy="2546047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18DF571-C409-4FD7-BCD1-0EC91ED09B84}"/>
                </a:ext>
              </a:extLst>
            </p:cNvPr>
            <p:cNvSpPr/>
            <p:nvPr/>
          </p:nvSpPr>
          <p:spPr>
            <a:xfrm>
              <a:off x="1542902" y="4187298"/>
              <a:ext cx="9016457" cy="2546047"/>
            </a:xfrm>
            <a:prstGeom prst="roundRect">
              <a:avLst>
                <a:gd name="adj" fmla="val 9586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2512BA5-478B-4525-8044-32484EA1A6B6}"/>
                </a:ext>
              </a:extLst>
            </p:cNvPr>
            <p:cNvSpPr/>
            <p:nvPr/>
          </p:nvSpPr>
          <p:spPr>
            <a:xfrm>
              <a:off x="1923633" y="4387009"/>
              <a:ext cx="8445496" cy="2246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 ๕.๑ ม.๔-๖/๑ วิเคราะห์และวิจารณ์วรรณคดีและวรรณกรรมตามหลักการวิจารณ์เบื้องต้น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 ๕.๑ ม.๔-๖/๒ วิเคราะห์ลักษณะเด่นของวรรณคดีเชื่อมโยงกับการเรียนรู้ทางประวัติศาสตร์และวิถีชีวิตของสังคมในอดีต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 ๕.๑ ม.๔-๖/๓ วิเคราะห์และประเมินคุณค่าด้านวรรณศิลป์ของวรรณคดีและวรรณกรรมในฐานะที่เป็นมรดกทางวัฒนธรรมของชาติ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 ๕.๑ ม.๔-๖/๔ สังเคราะห์ข้อคิดจากวรรณคดีและวรรณกรรมเพื่อนำไปประยุกต์ใช้ในชีวิตจริง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 ๕.๑ ม.๔-๖/๖ ท่องจำและบอกคุณค่าบทอาขยานตามที่กำหนด และบทร้อยกรองที่มีคุณค่าตามความสนใจและนำไปใช้อ้างอิง</a:t>
              </a:r>
            </a:p>
          </p:txBody>
        </p:sp>
      </p:grpSp>
      <p:pic>
        <p:nvPicPr>
          <p:cNvPr id="43" name="close">
            <a:extLst>
              <a:ext uri="{FF2B5EF4-FFF2-40B4-BE49-F238E27FC236}">
                <a16:creationId xmlns:a16="http://schemas.microsoft.com/office/drawing/2014/main" id="{507C6ACC-EB5A-41F6-8C93-C5786486F1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8" y="7203403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7300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0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-0.7391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9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73912 L -6.25E-7 0.2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3009 L 0 0.2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3B16163-C54E-4282-8C57-1E71328A3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CE68A82-AF34-43ED-9B52-FA0E8FE55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291226-2CF4-470D-8A4C-DF2D51CB0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594" y="426720"/>
            <a:ext cx="4017406" cy="6431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CB56F4-2740-4847-8FD8-2D85AAEFF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508"/>
            <a:ext cx="5445817" cy="6803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74C87F-63FF-42B7-9DAA-FD5CB807D0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379" y="3979157"/>
            <a:ext cx="2793883" cy="15442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1BAB1C-2213-422B-A23D-08D27C8214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87" y="3966822"/>
            <a:ext cx="2810070" cy="1513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34EAB9-8B8B-48B7-ADE6-711FCDD145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470" y="5579320"/>
            <a:ext cx="3439058" cy="1104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10D7CD-5C9D-480D-94C3-97BEC71E75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160" y="172468"/>
            <a:ext cx="6583680" cy="1101638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21C82731-3F83-4F97-A24F-1112AE43CF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590108">
            <a:off x="7570602" y="6253747"/>
            <a:ext cx="324852" cy="41148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846E8C5-0DE1-4B38-B23A-ED51732D7A61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0" y="0"/>
            <a:chExt cx="12192000" cy="6858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6E4EEE2-73FB-4380-B462-1D70F0061F9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A6710848-D236-495C-ACF2-329A0CFE6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EAF46497-C3F1-48F7-B37D-856192B11E53}"/>
                  </a:ext>
                </a:extLst>
              </p:cNvPr>
              <p:cNvSpPr/>
              <p:nvPr/>
            </p:nvSpPr>
            <p:spPr>
              <a:xfrm>
                <a:off x="720241" y="1059008"/>
                <a:ext cx="10675482" cy="5050946"/>
              </a:xfrm>
              <a:prstGeom prst="roundRect">
                <a:avLst>
                  <a:gd name="adj" fmla="val 1164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0D38532-8BFF-4A8A-B9EF-23FDF7D3CE52}"/>
                  </a:ext>
                </a:extLst>
              </p:cNvPr>
              <p:cNvSpPr txBox="1"/>
              <p:nvPr/>
            </p:nvSpPr>
            <p:spPr>
              <a:xfrm>
                <a:off x="2360856" y="3459342"/>
                <a:ext cx="737750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พิจารณาบทประพันธ์ที่กำหนดแล้วเลือก</a:t>
                </a:r>
              </a:p>
              <a:p>
                <a:pPr algn="ctr"/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ตัวละครที่สอดคล้องกับบทประพันธ์ให้ถูกต้อง</a:t>
                </a: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0692EA5-ADC8-4458-BA92-EF84B59C7BE8}"/>
                </a:ext>
              </a:extLst>
            </p:cNvPr>
            <p:cNvSpPr txBox="1"/>
            <p:nvPr/>
          </p:nvSpPr>
          <p:spPr>
            <a:xfrm>
              <a:off x="2926080" y="1847203"/>
              <a:ext cx="633984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rgbClr val="B7004B"/>
                  </a:solidFill>
                  <a:latin typeface="Mali" panose="00000500000000000000" pitchFamily="2" charset="-34"/>
                  <a:cs typeface="Mali" panose="00000500000000000000" pitchFamily="2" charset="-34"/>
                </a:rPr>
                <a:t>กติกาการเล่น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45B8DA0-0BB2-459A-BF25-66EA2CECF283}"/>
                </a:ext>
              </a:extLst>
            </p:cNvPr>
            <p:cNvCxnSpPr>
              <a:cxnSpLocks/>
            </p:cNvCxnSpPr>
            <p:nvPr/>
          </p:nvCxnSpPr>
          <p:spPr>
            <a:xfrm>
              <a:off x="2346759" y="2782585"/>
              <a:ext cx="7498483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close">
            <a:hlinkClick r:id="rId14" action="ppaction://hlinksldjump"/>
            <a:extLst>
              <a:ext uri="{FF2B5EF4-FFF2-40B4-BE49-F238E27FC236}">
                <a16:creationId xmlns:a16="http://schemas.microsoft.com/office/drawing/2014/main" id="{8FD03C77-1AF0-48F3-A4FE-3C454C19EF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131" y="996491"/>
            <a:ext cx="555229" cy="5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160F6D-8153-442E-B5AA-5F53DBF418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86"/>
          <a:stretch/>
        </p:blipFill>
        <p:spPr>
          <a:xfrm>
            <a:off x="1355" y="0"/>
            <a:ext cx="12189291" cy="6857999"/>
          </a:xfrm>
          <a:prstGeom prst="rect">
            <a:avLst/>
          </a:prstGeom>
        </p:spPr>
      </p:pic>
      <p:pic>
        <p:nvPicPr>
          <p:cNvPr id="70" name="4.4">
            <a:extLst>
              <a:ext uri="{FF2B5EF4-FFF2-40B4-BE49-F238E27FC236}">
                <a16:creationId xmlns:a16="http://schemas.microsoft.com/office/drawing/2014/main" id="{E294DCFA-3F48-4CBA-9703-A35949E67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7114" y="5086198"/>
            <a:ext cx="2220200" cy="904884"/>
          </a:xfrm>
          <a:prstGeom prst="rect">
            <a:avLst/>
          </a:prstGeom>
        </p:spPr>
      </p:pic>
      <p:pic>
        <p:nvPicPr>
          <p:cNvPr id="68" name="3.3">
            <a:extLst>
              <a:ext uri="{FF2B5EF4-FFF2-40B4-BE49-F238E27FC236}">
                <a16:creationId xmlns:a16="http://schemas.microsoft.com/office/drawing/2014/main" id="{C462F3C4-E769-4678-BEC5-55D95A957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67506" y="4196019"/>
            <a:ext cx="1796282" cy="732106"/>
          </a:xfrm>
          <a:prstGeom prst="rect">
            <a:avLst/>
          </a:prstGeom>
        </p:spPr>
      </p:pic>
      <p:pic>
        <p:nvPicPr>
          <p:cNvPr id="23" name="2.2">
            <a:extLst>
              <a:ext uri="{FF2B5EF4-FFF2-40B4-BE49-F238E27FC236}">
                <a16:creationId xmlns:a16="http://schemas.microsoft.com/office/drawing/2014/main" id="{F15A6F5C-24D7-46FE-980E-DBA1D7678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868" y="4196019"/>
            <a:ext cx="1796284" cy="732106"/>
          </a:xfrm>
          <a:prstGeom prst="rect">
            <a:avLst/>
          </a:prstGeom>
        </p:spPr>
      </p:pic>
      <p:pic>
        <p:nvPicPr>
          <p:cNvPr id="61" name="1.1">
            <a:extLst>
              <a:ext uri="{FF2B5EF4-FFF2-40B4-BE49-F238E27FC236}">
                <a16:creationId xmlns:a16="http://schemas.microsoft.com/office/drawing/2014/main" id="{8FA2C967-8FCD-409C-B26B-CE7E22947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37" y="5086198"/>
            <a:ext cx="2220202" cy="904884"/>
          </a:xfrm>
          <a:prstGeom prst="rect">
            <a:avLst/>
          </a:prstGeom>
        </p:spPr>
      </p:pic>
      <p:pic>
        <p:nvPicPr>
          <p:cNvPr id="28" name="4">
            <a:extLst>
              <a:ext uri="{FF2B5EF4-FFF2-40B4-BE49-F238E27FC236}">
                <a16:creationId xmlns:a16="http://schemas.microsoft.com/office/drawing/2014/main" id="{886EA9E4-2196-4899-A43B-CD35C92C1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57" y="2116939"/>
            <a:ext cx="1001258" cy="3194818"/>
          </a:xfrm>
          <a:prstGeom prst="rect">
            <a:avLst/>
          </a:prstGeom>
        </p:spPr>
      </p:pic>
      <p:pic>
        <p:nvPicPr>
          <p:cNvPr id="31" name="3">
            <a:extLst>
              <a:ext uri="{FF2B5EF4-FFF2-40B4-BE49-F238E27FC236}">
                <a16:creationId xmlns:a16="http://schemas.microsoft.com/office/drawing/2014/main" id="{85135DE5-296E-4669-9B61-540A5598C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302" y="1597477"/>
            <a:ext cx="1186691" cy="2738346"/>
          </a:xfrm>
          <a:prstGeom prst="rect">
            <a:avLst/>
          </a:prstGeom>
        </p:spPr>
      </p:pic>
      <p:pic>
        <p:nvPicPr>
          <p:cNvPr id="26" name="2">
            <a:extLst>
              <a:ext uri="{FF2B5EF4-FFF2-40B4-BE49-F238E27FC236}">
                <a16:creationId xmlns:a16="http://schemas.microsoft.com/office/drawing/2014/main" id="{5BE577E4-D2A7-4FE3-8BFE-0CF0EF5F1F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755" y="1459446"/>
            <a:ext cx="888511" cy="2863448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EDCB81B7-2469-4CFD-9605-88AC18D0B2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892" y="2050571"/>
            <a:ext cx="965878" cy="3263753"/>
          </a:xfrm>
          <a:prstGeom prst="rect">
            <a:avLst/>
          </a:prstGeom>
        </p:spPr>
      </p:pic>
      <p:grpSp>
        <p:nvGrpSpPr>
          <p:cNvPr id="96" name="กระหมัง ถูก">
            <a:extLst>
              <a:ext uri="{FF2B5EF4-FFF2-40B4-BE49-F238E27FC236}">
                <a16:creationId xmlns:a16="http://schemas.microsoft.com/office/drawing/2014/main" id="{C4B1CC24-E917-4E14-8315-A20D684169C6}"/>
              </a:ext>
            </a:extLst>
          </p:cNvPr>
          <p:cNvGrpSpPr/>
          <p:nvPr/>
        </p:nvGrpSpPr>
        <p:grpSpPr>
          <a:xfrm>
            <a:off x="150783" y="5720436"/>
            <a:ext cx="2241552" cy="568680"/>
            <a:chOff x="382622" y="5772770"/>
            <a:chExt cx="2241552" cy="56868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6ECF26A7-F012-43AF-B35E-3CB270110FAB}"/>
                </a:ext>
              </a:extLst>
            </p:cNvPr>
            <p:cNvSpPr/>
            <p:nvPr/>
          </p:nvSpPr>
          <p:spPr>
            <a:xfrm>
              <a:off x="382622" y="5772770"/>
              <a:ext cx="2241552" cy="442223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 w="19050">
              <a:solidFill>
                <a:srgbClr val="00A652"/>
              </a:solidFill>
            </a:ln>
            <a:effectLst>
              <a:outerShdw dist="50800" dir="5400000" algn="t" rotWithShape="0">
                <a:srgbClr val="00A65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CB3D162-F7D6-47BD-BD33-77E3F8F94093}"/>
                </a:ext>
              </a:extLst>
            </p:cNvPr>
            <p:cNvSpPr txBox="1"/>
            <p:nvPr/>
          </p:nvSpPr>
          <p:spPr>
            <a:xfrm>
              <a:off x="496528" y="5787452"/>
              <a:ext cx="20137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ท้าวกะหมังกุหนิง</a:t>
              </a:r>
            </a:p>
          </p:txBody>
        </p:sp>
      </p:grpSp>
      <p:grpSp>
        <p:nvGrpSpPr>
          <p:cNvPr id="99" name="อิเหนา ผิด">
            <a:extLst>
              <a:ext uri="{FF2B5EF4-FFF2-40B4-BE49-F238E27FC236}">
                <a16:creationId xmlns:a16="http://schemas.microsoft.com/office/drawing/2014/main" id="{D5CC6206-3AF7-4B7F-94D0-AC4E62BE10E3}"/>
              </a:ext>
            </a:extLst>
          </p:cNvPr>
          <p:cNvGrpSpPr/>
          <p:nvPr/>
        </p:nvGrpSpPr>
        <p:grpSpPr>
          <a:xfrm>
            <a:off x="2042634" y="4711436"/>
            <a:ext cx="1464752" cy="553998"/>
            <a:chOff x="771022" y="5779703"/>
            <a:chExt cx="1464752" cy="553998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809B0594-B395-453F-AFC1-ED0E53786945}"/>
                </a:ext>
              </a:extLst>
            </p:cNvPr>
            <p:cNvSpPr/>
            <p:nvPr/>
          </p:nvSpPr>
          <p:spPr>
            <a:xfrm>
              <a:off x="771022" y="5780519"/>
              <a:ext cx="1464752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EC484B-CE86-4815-A001-47649AA403C2}"/>
                </a:ext>
              </a:extLst>
            </p:cNvPr>
            <p:cNvSpPr txBox="1"/>
            <p:nvPr/>
          </p:nvSpPr>
          <p:spPr>
            <a:xfrm>
              <a:off x="997021" y="5779703"/>
              <a:ext cx="10127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อิเหนา</a:t>
              </a:r>
            </a:p>
          </p:txBody>
        </p:sp>
      </p:grpSp>
      <p:grpSp>
        <p:nvGrpSpPr>
          <p:cNvPr id="102" name="จิน ผิด">
            <a:extLst>
              <a:ext uri="{FF2B5EF4-FFF2-40B4-BE49-F238E27FC236}">
                <a16:creationId xmlns:a16="http://schemas.microsoft.com/office/drawing/2014/main" id="{BC51E98E-CC29-4C53-A3D1-31050CD24B74}"/>
              </a:ext>
            </a:extLst>
          </p:cNvPr>
          <p:cNvGrpSpPr/>
          <p:nvPr/>
        </p:nvGrpSpPr>
        <p:grpSpPr>
          <a:xfrm>
            <a:off x="4121833" y="4711436"/>
            <a:ext cx="1487628" cy="553998"/>
            <a:chOff x="759584" y="5779703"/>
            <a:chExt cx="1487628" cy="553998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18C48606-A3EE-47D2-865D-A9AA11F04F61}"/>
                </a:ext>
              </a:extLst>
            </p:cNvPr>
            <p:cNvSpPr/>
            <p:nvPr/>
          </p:nvSpPr>
          <p:spPr>
            <a:xfrm>
              <a:off x="759584" y="5780519"/>
              <a:ext cx="1487628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C0E7381-351B-4018-98E3-17627DD0A9D5}"/>
                </a:ext>
              </a:extLst>
            </p:cNvPr>
            <p:cNvSpPr txBox="1"/>
            <p:nvPr/>
          </p:nvSpPr>
          <p:spPr>
            <a:xfrm>
              <a:off x="830437" y="5779703"/>
              <a:ext cx="13459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จินตะหรา</a:t>
              </a:r>
            </a:p>
          </p:txBody>
        </p:sp>
      </p:grpSp>
      <p:grpSp>
        <p:nvGrpSpPr>
          <p:cNvPr id="105" name="ดาหา ผิด">
            <a:extLst>
              <a:ext uri="{FF2B5EF4-FFF2-40B4-BE49-F238E27FC236}">
                <a16:creationId xmlns:a16="http://schemas.microsoft.com/office/drawing/2014/main" id="{ED6B8145-4E59-4024-AD11-2AC94C6F2A7F}"/>
              </a:ext>
            </a:extLst>
          </p:cNvPr>
          <p:cNvGrpSpPr/>
          <p:nvPr/>
        </p:nvGrpSpPr>
        <p:grpSpPr>
          <a:xfrm>
            <a:off x="5626522" y="5728185"/>
            <a:ext cx="1601384" cy="560931"/>
            <a:chOff x="702706" y="5780519"/>
            <a:chExt cx="1601384" cy="560931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D94906F4-35C0-4763-A8B1-AA243CA995FF}"/>
                </a:ext>
              </a:extLst>
            </p:cNvPr>
            <p:cNvSpPr/>
            <p:nvPr/>
          </p:nvSpPr>
          <p:spPr>
            <a:xfrm>
              <a:off x="702706" y="5780519"/>
              <a:ext cx="1601384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59DD7E6-990E-4B1A-882F-62A3E68DF2CB}"/>
                </a:ext>
              </a:extLst>
            </p:cNvPr>
            <p:cNvSpPr txBox="1"/>
            <p:nvPr/>
          </p:nvSpPr>
          <p:spPr>
            <a:xfrm>
              <a:off x="801035" y="5787452"/>
              <a:ext cx="14047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ท้าวดาหา</a:t>
              </a:r>
            </a:p>
          </p:txBody>
        </p:sp>
      </p:grpSp>
      <p:grpSp>
        <p:nvGrpSpPr>
          <p:cNvPr id="48" name="กระหมัง">
            <a:extLst>
              <a:ext uri="{FF2B5EF4-FFF2-40B4-BE49-F238E27FC236}">
                <a16:creationId xmlns:a16="http://schemas.microsoft.com/office/drawing/2014/main" id="{DFC28955-084B-4C43-9897-30ABE4996EC2}"/>
              </a:ext>
            </a:extLst>
          </p:cNvPr>
          <p:cNvGrpSpPr/>
          <p:nvPr/>
        </p:nvGrpSpPr>
        <p:grpSpPr>
          <a:xfrm>
            <a:off x="150783" y="5696373"/>
            <a:ext cx="2241552" cy="553998"/>
            <a:chOff x="382622" y="5748707"/>
            <a:chExt cx="2241552" cy="55399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0741084-2F24-4421-A499-AD27208ABB52}"/>
                </a:ext>
              </a:extLst>
            </p:cNvPr>
            <p:cNvSpPr/>
            <p:nvPr/>
          </p:nvSpPr>
          <p:spPr>
            <a:xfrm>
              <a:off x="382622" y="5772770"/>
              <a:ext cx="2241552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8522E7C-B02A-4D74-8295-2EEF54BA5914}"/>
                </a:ext>
              </a:extLst>
            </p:cNvPr>
            <p:cNvSpPr txBox="1"/>
            <p:nvPr/>
          </p:nvSpPr>
          <p:spPr>
            <a:xfrm>
              <a:off x="496528" y="5748707"/>
              <a:ext cx="20137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ท้าวกะหมังกุหนิง</a:t>
              </a:r>
            </a:p>
          </p:txBody>
        </p:sp>
      </p:grpSp>
      <p:grpSp>
        <p:nvGrpSpPr>
          <p:cNvPr id="84" name="อิเหนา">
            <a:extLst>
              <a:ext uri="{FF2B5EF4-FFF2-40B4-BE49-F238E27FC236}">
                <a16:creationId xmlns:a16="http://schemas.microsoft.com/office/drawing/2014/main" id="{AFE252E2-E596-4EA9-AFB7-16FFCBC34385}"/>
              </a:ext>
            </a:extLst>
          </p:cNvPr>
          <p:cNvGrpSpPr/>
          <p:nvPr/>
        </p:nvGrpSpPr>
        <p:grpSpPr>
          <a:xfrm>
            <a:off x="2042634" y="4680440"/>
            <a:ext cx="1464752" cy="553998"/>
            <a:chOff x="771022" y="5748707"/>
            <a:chExt cx="1464752" cy="553998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39934DE8-518D-4B38-9C35-3A163033F36B}"/>
                </a:ext>
              </a:extLst>
            </p:cNvPr>
            <p:cNvSpPr/>
            <p:nvPr/>
          </p:nvSpPr>
          <p:spPr>
            <a:xfrm>
              <a:off x="771022" y="5780519"/>
              <a:ext cx="1464752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F191143-365A-4B46-A3C3-0D0296DCD03D}"/>
                </a:ext>
              </a:extLst>
            </p:cNvPr>
            <p:cNvSpPr txBox="1"/>
            <p:nvPr/>
          </p:nvSpPr>
          <p:spPr>
            <a:xfrm>
              <a:off x="997021" y="5748707"/>
              <a:ext cx="10127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อิเหนา</a:t>
              </a:r>
            </a:p>
          </p:txBody>
        </p:sp>
      </p:grpSp>
      <p:grpSp>
        <p:nvGrpSpPr>
          <p:cNvPr id="87" name="จิน">
            <a:extLst>
              <a:ext uri="{FF2B5EF4-FFF2-40B4-BE49-F238E27FC236}">
                <a16:creationId xmlns:a16="http://schemas.microsoft.com/office/drawing/2014/main" id="{2139FA48-14C9-4271-8345-F89D10E4EB1C}"/>
              </a:ext>
            </a:extLst>
          </p:cNvPr>
          <p:cNvGrpSpPr/>
          <p:nvPr/>
        </p:nvGrpSpPr>
        <p:grpSpPr>
          <a:xfrm>
            <a:off x="4121833" y="4680440"/>
            <a:ext cx="1487628" cy="553998"/>
            <a:chOff x="759584" y="5748707"/>
            <a:chExt cx="1487628" cy="553998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FC22B7A-A056-4F3B-96AE-D2310996C732}"/>
                </a:ext>
              </a:extLst>
            </p:cNvPr>
            <p:cNvSpPr/>
            <p:nvPr/>
          </p:nvSpPr>
          <p:spPr>
            <a:xfrm>
              <a:off x="759584" y="5780519"/>
              <a:ext cx="1487628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DD51AB0-9832-4EC7-83C4-1EBAA4BBF623}"/>
                </a:ext>
              </a:extLst>
            </p:cNvPr>
            <p:cNvSpPr txBox="1"/>
            <p:nvPr/>
          </p:nvSpPr>
          <p:spPr>
            <a:xfrm>
              <a:off x="830437" y="5748707"/>
              <a:ext cx="13459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จินตะหรา</a:t>
              </a:r>
            </a:p>
          </p:txBody>
        </p:sp>
      </p:grpSp>
      <p:grpSp>
        <p:nvGrpSpPr>
          <p:cNvPr id="90" name="ดาหา">
            <a:extLst>
              <a:ext uri="{FF2B5EF4-FFF2-40B4-BE49-F238E27FC236}">
                <a16:creationId xmlns:a16="http://schemas.microsoft.com/office/drawing/2014/main" id="{8FB5C413-6BBF-4440-97E4-E2AA68F39E30}"/>
              </a:ext>
            </a:extLst>
          </p:cNvPr>
          <p:cNvGrpSpPr/>
          <p:nvPr/>
        </p:nvGrpSpPr>
        <p:grpSpPr>
          <a:xfrm>
            <a:off x="5626522" y="5696373"/>
            <a:ext cx="1601384" cy="553998"/>
            <a:chOff x="702706" y="5748707"/>
            <a:chExt cx="1601384" cy="553998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0C6DCE94-F299-43C3-A777-8897B084823C}"/>
                </a:ext>
              </a:extLst>
            </p:cNvPr>
            <p:cNvSpPr/>
            <p:nvPr/>
          </p:nvSpPr>
          <p:spPr>
            <a:xfrm>
              <a:off x="702706" y="5780519"/>
              <a:ext cx="1601384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95D025D-1ADA-421E-BA63-BAA0C00B9859}"/>
                </a:ext>
              </a:extLst>
            </p:cNvPr>
            <p:cNvSpPr txBox="1"/>
            <p:nvPr/>
          </p:nvSpPr>
          <p:spPr>
            <a:xfrm>
              <a:off x="801035" y="5748707"/>
              <a:ext cx="14047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ท้าวดาหา</a:t>
              </a:r>
            </a:p>
          </p:txBody>
        </p:sp>
      </p:grpSp>
      <p:pic>
        <p:nvPicPr>
          <p:cNvPr id="79" name="Graphic 78">
            <a:extLst>
              <a:ext uri="{FF2B5EF4-FFF2-40B4-BE49-F238E27FC236}">
                <a16:creationId xmlns:a16="http://schemas.microsoft.com/office/drawing/2014/main" id="{CCD68BF5-AAA0-4D4F-9993-947DBB7962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590108">
            <a:off x="2209913" y="5895391"/>
            <a:ext cx="324852" cy="41148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B010374C-E805-4EBF-B8FE-D7B2485510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590108">
            <a:off x="7058374" y="5895391"/>
            <a:ext cx="324852" cy="41148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EB092359-6448-4CDE-A3CF-6E09A7B45E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590108">
            <a:off x="3251291" y="4893043"/>
            <a:ext cx="324852" cy="41148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902C0A9E-3206-4041-9B77-7BD9D2C9C9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590108">
            <a:off x="5382800" y="4893043"/>
            <a:ext cx="324852" cy="4114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D40E994-AAD3-43CB-9B16-E65A4CD2E9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263" y="1392078"/>
            <a:ext cx="4437952" cy="459292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0BC75B2-0F42-48E5-B230-38E167625EEF}"/>
              </a:ext>
            </a:extLst>
          </p:cNvPr>
          <p:cNvSpPr txBox="1"/>
          <p:nvPr/>
        </p:nvSpPr>
        <p:spPr>
          <a:xfrm>
            <a:off x="7875992" y="1942080"/>
            <a:ext cx="391164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 แม้นวิหยาสะกำมอดม้วย	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พี่ก็คงตายด้วยโอรสา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ไหนไหนในจะตายวายชีวา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ถึงเร็วถึงช้าก็เหมือนกัน 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ผิดก็ทำตามสงครามดูตามที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เคราะห์ดีก็จะได้ดังใฝ่ฝัน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พี่ดังพฤกษาพนาวัน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จะอาสัญเพราะลูกเหมือนกล่าวมา ”</a:t>
            </a:r>
            <a:endParaRPr lang="en-US" sz="3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5" name="หัว">
            <a:extLst>
              <a:ext uri="{FF2B5EF4-FFF2-40B4-BE49-F238E27FC236}">
                <a16:creationId xmlns:a16="http://schemas.microsoft.com/office/drawing/2014/main" id="{54EB5132-0018-4532-AABE-B3444AF084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160" y="172468"/>
            <a:ext cx="6583680" cy="1101638"/>
          </a:xfrm>
          <a:prstGeom prst="rect">
            <a:avLst/>
          </a:prstGeom>
        </p:spPr>
      </p:pic>
      <p:pic>
        <p:nvPicPr>
          <p:cNvPr id="34" name="ถัดไป">
            <a:hlinkClick r:id="rId13" action="ppaction://hlinksldjump"/>
            <a:extLst>
              <a:ext uri="{FF2B5EF4-FFF2-40B4-BE49-F238E27FC236}">
                <a16:creationId xmlns:a16="http://schemas.microsoft.com/office/drawing/2014/main" id="{BDE26465-E68F-4C2C-B3B1-FDC972197D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5" name="หลัก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84E8FD7-E758-4F93-B78F-47CE3F0C59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5ACB224-D241-4038-AD01-3FDA3B69E4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86"/>
          <a:stretch/>
        </p:blipFill>
        <p:spPr>
          <a:xfrm>
            <a:off x="1355" y="0"/>
            <a:ext cx="12189291" cy="6857999"/>
          </a:xfrm>
          <a:prstGeom prst="rect">
            <a:avLst/>
          </a:prstGeom>
        </p:spPr>
      </p:pic>
      <p:pic>
        <p:nvPicPr>
          <p:cNvPr id="64" name="4.4">
            <a:extLst>
              <a:ext uri="{FF2B5EF4-FFF2-40B4-BE49-F238E27FC236}">
                <a16:creationId xmlns:a16="http://schemas.microsoft.com/office/drawing/2014/main" id="{C819A648-19CF-4A08-91BF-52F2C4703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7114" y="5086198"/>
            <a:ext cx="2220200" cy="904884"/>
          </a:xfrm>
          <a:prstGeom prst="rect">
            <a:avLst/>
          </a:prstGeom>
        </p:spPr>
      </p:pic>
      <p:pic>
        <p:nvPicPr>
          <p:cNvPr id="65" name="3.3">
            <a:extLst>
              <a:ext uri="{FF2B5EF4-FFF2-40B4-BE49-F238E27FC236}">
                <a16:creationId xmlns:a16="http://schemas.microsoft.com/office/drawing/2014/main" id="{468868CC-C0E9-4888-9FFE-8218743E9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67506" y="4196019"/>
            <a:ext cx="1796282" cy="732106"/>
          </a:xfrm>
          <a:prstGeom prst="rect">
            <a:avLst/>
          </a:prstGeom>
        </p:spPr>
      </p:pic>
      <p:pic>
        <p:nvPicPr>
          <p:cNvPr id="66" name="2.2">
            <a:extLst>
              <a:ext uri="{FF2B5EF4-FFF2-40B4-BE49-F238E27FC236}">
                <a16:creationId xmlns:a16="http://schemas.microsoft.com/office/drawing/2014/main" id="{3BE5798D-B061-49FC-AAA1-20AC24BAE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868" y="4196019"/>
            <a:ext cx="1796284" cy="732106"/>
          </a:xfrm>
          <a:prstGeom prst="rect">
            <a:avLst/>
          </a:prstGeom>
        </p:spPr>
      </p:pic>
      <p:pic>
        <p:nvPicPr>
          <p:cNvPr id="67" name="1.1">
            <a:extLst>
              <a:ext uri="{FF2B5EF4-FFF2-40B4-BE49-F238E27FC236}">
                <a16:creationId xmlns:a16="http://schemas.microsoft.com/office/drawing/2014/main" id="{0A0D4263-772B-4156-88E3-128338A0F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37" y="5086198"/>
            <a:ext cx="2220202" cy="904884"/>
          </a:xfrm>
          <a:prstGeom prst="rect">
            <a:avLst/>
          </a:prstGeom>
        </p:spPr>
      </p:pic>
      <p:pic>
        <p:nvPicPr>
          <p:cNvPr id="69" name="3">
            <a:extLst>
              <a:ext uri="{FF2B5EF4-FFF2-40B4-BE49-F238E27FC236}">
                <a16:creationId xmlns:a16="http://schemas.microsoft.com/office/drawing/2014/main" id="{DC080E7A-CCBE-4394-A6A4-007FB01650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302" y="1597477"/>
            <a:ext cx="1186691" cy="2738346"/>
          </a:xfrm>
          <a:prstGeom prst="rect">
            <a:avLst/>
          </a:prstGeom>
        </p:spPr>
      </p:pic>
      <p:pic>
        <p:nvPicPr>
          <p:cNvPr id="70" name="2">
            <a:extLst>
              <a:ext uri="{FF2B5EF4-FFF2-40B4-BE49-F238E27FC236}">
                <a16:creationId xmlns:a16="http://schemas.microsoft.com/office/drawing/2014/main" id="{21C8D1E4-D91A-4353-BCD4-60A56AAD38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755" y="1459446"/>
            <a:ext cx="888511" cy="2863448"/>
          </a:xfrm>
          <a:prstGeom prst="rect">
            <a:avLst/>
          </a:prstGeom>
        </p:spPr>
      </p:pic>
      <p:grpSp>
        <p:nvGrpSpPr>
          <p:cNvPr id="72" name="กระหมัง ถูก">
            <a:extLst>
              <a:ext uri="{FF2B5EF4-FFF2-40B4-BE49-F238E27FC236}">
                <a16:creationId xmlns:a16="http://schemas.microsoft.com/office/drawing/2014/main" id="{48FB9D21-EB41-423E-AEC1-1B0799FC5CE0}"/>
              </a:ext>
            </a:extLst>
          </p:cNvPr>
          <p:cNvGrpSpPr/>
          <p:nvPr/>
        </p:nvGrpSpPr>
        <p:grpSpPr>
          <a:xfrm>
            <a:off x="150783" y="5720436"/>
            <a:ext cx="2241552" cy="568680"/>
            <a:chOff x="382622" y="5772770"/>
            <a:chExt cx="2241552" cy="568680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459AEB93-99DF-4C16-A68E-32CBB3DCC201}"/>
                </a:ext>
              </a:extLst>
            </p:cNvPr>
            <p:cNvSpPr/>
            <p:nvPr/>
          </p:nvSpPr>
          <p:spPr>
            <a:xfrm>
              <a:off x="382622" y="5772770"/>
              <a:ext cx="2241552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283E9A5-1786-4FD4-AD2A-6541606C5E87}"/>
                </a:ext>
              </a:extLst>
            </p:cNvPr>
            <p:cNvSpPr txBox="1"/>
            <p:nvPr/>
          </p:nvSpPr>
          <p:spPr>
            <a:xfrm>
              <a:off x="496528" y="5787452"/>
              <a:ext cx="20137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ท้าวกะหมังกุหนิง</a:t>
              </a:r>
            </a:p>
          </p:txBody>
        </p:sp>
      </p:grpSp>
      <p:grpSp>
        <p:nvGrpSpPr>
          <p:cNvPr id="75" name="อิเหนา ผิด">
            <a:extLst>
              <a:ext uri="{FF2B5EF4-FFF2-40B4-BE49-F238E27FC236}">
                <a16:creationId xmlns:a16="http://schemas.microsoft.com/office/drawing/2014/main" id="{4B095A0E-FD19-4511-A75E-0968990E35AC}"/>
              </a:ext>
            </a:extLst>
          </p:cNvPr>
          <p:cNvGrpSpPr/>
          <p:nvPr/>
        </p:nvGrpSpPr>
        <p:grpSpPr>
          <a:xfrm>
            <a:off x="2042634" y="4711436"/>
            <a:ext cx="1464752" cy="553998"/>
            <a:chOff x="771022" y="5779703"/>
            <a:chExt cx="1464752" cy="553998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83430216-ADFA-4D46-B017-9B16F7CFA129}"/>
                </a:ext>
              </a:extLst>
            </p:cNvPr>
            <p:cNvSpPr/>
            <p:nvPr/>
          </p:nvSpPr>
          <p:spPr>
            <a:xfrm>
              <a:off x="771022" y="5780519"/>
              <a:ext cx="1464752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D5D7941-7424-4194-BE13-5B1C91F51A6D}"/>
                </a:ext>
              </a:extLst>
            </p:cNvPr>
            <p:cNvSpPr txBox="1"/>
            <p:nvPr/>
          </p:nvSpPr>
          <p:spPr>
            <a:xfrm>
              <a:off x="997021" y="5779703"/>
              <a:ext cx="10127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อิเหนา</a:t>
              </a:r>
            </a:p>
          </p:txBody>
        </p:sp>
      </p:grpSp>
      <p:grpSp>
        <p:nvGrpSpPr>
          <p:cNvPr id="78" name="จิน ผิด">
            <a:extLst>
              <a:ext uri="{FF2B5EF4-FFF2-40B4-BE49-F238E27FC236}">
                <a16:creationId xmlns:a16="http://schemas.microsoft.com/office/drawing/2014/main" id="{6E349778-F502-49B8-8768-679742FDB63D}"/>
              </a:ext>
            </a:extLst>
          </p:cNvPr>
          <p:cNvGrpSpPr/>
          <p:nvPr/>
        </p:nvGrpSpPr>
        <p:grpSpPr>
          <a:xfrm>
            <a:off x="4121833" y="4711436"/>
            <a:ext cx="1487628" cy="553998"/>
            <a:chOff x="759584" y="5779703"/>
            <a:chExt cx="1487628" cy="553998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D78B4672-34CC-4162-8A8E-BB3AFAC1015A}"/>
                </a:ext>
              </a:extLst>
            </p:cNvPr>
            <p:cNvSpPr/>
            <p:nvPr/>
          </p:nvSpPr>
          <p:spPr>
            <a:xfrm>
              <a:off x="759584" y="5780519"/>
              <a:ext cx="1487628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4CAD717-B94A-4748-8A82-EAF6FACDD8E5}"/>
                </a:ext>
              </a:extLst>
            </p:cNvPr>
            <p:cNvSpPr txBox="1"/>
            <p:nvPr/>
          </p:nvSpPr>
          <p:spPr>
            <a:xfrm>
              <a:off x="830437" y="5779703"/>
              <a:ext cx="13459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จินตะหรา</a:t>
              </a:r>
            </a:p>
          </p:txBody>
        </p:sp>
      </p:grpSp>
      <p:grpSp>
        <p:nvGrpSpPr>
          <p:cNvPr id="81" name="ดาหา ผิด">
            <a:extLst>
              <a:ext uri="{FF2B5EF4-FFF2-40B4-BE49-F238E27FC236}">
                <a16:creationId xmlns:a16="http://schemas.microsoft.com/office/drawing/2014/main" id="{6C9DB287-D342-4A4D-89CA-31610FBF69FC}"/>
              </a:ext>
            </a:extLst>
          </p:cNvPr>
          <p:cNvGrpSpPr/>
          <p:nvPr/>
        </p:nvGrpSpPr>
        <p:grpSpPr>
          <a:xfrm>
            <a:off x="5626522" y="5728185"/>
            <a:ext cx="1601384" cy="560931"/>
            <a:chOff x="702706" y="5780519"/>
            <a:chExt cx="1601384" cy="560931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82051CDB-7FB7-457E-B6CA-35CB20236B01}"/>
                </a:ext>
              </a:extLst>
            </p:cNvPr>
            <p:cNvSpPr/>
            <p:nvPr/>
          </p:nvSpPr>
          <p:spPr>
            <a:xfrm>
              <a:off x="702706" y="5780519"/>
              <a:ext cx="1601384" cy="442223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 w="19050">
              <a:solidFill>
                <a:srgbClr val="00A652"/>
              </a:solidFill>
            </a:ln>
            <a:effectLst>
              <a:outerShdw dist="50800" dir="5400000" algn="t" rotWithShape="0">
                <a:srgbClr val="00A65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8EA5316-C4DC-43ED-9EFA-076B846D2A3D}"/>
                </a:ext>
              </a:extLst>
            </p:cNvPr>
            <p:cNvSpPr txBox="1"/>
            <p:nvPr/>
          </p:nvSpPr>
          <p:spPr>
            <a:xfrm>
              <a:off x="801035" y="5787452"/>
              <a:ext cx="14047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ท้าวดาหา</a:t>
              </a:r>
            </a:p>
          </p:txBody>
        </p:sp>
      </p:grpSp>
      <p:grpSp>
        <p:nvGrpSpPr>
          <p:cNvPr id="84" name="กระหมัง">
            <a:extLst>
              <a:ext uri="{FF2B5EF4-FFF2-40B4-BE49-F238E27FC236}">
                <a16:creationId xmlns:a16="http://schemas.microsoft.com/office/drawing/2014/main" id="{2B295622-14E2-4DF5-A688-A51750786F21}"/>
              </a:ext>
            </a:extLst>
          </p:cNvPr>
          <p:cNvGrpSpPr/>
          <p:nvPr/>
        </p:nvGrpSpPr>
        <p:grpSpPr>
          <a:xfrm>
            <a:off x="150783" y="5696373"/>
            <a:ext cx="2241552" cy="553998"/>
            <a:chOff x="382622" y="5748707"/>
            <a:chExt cx="2241552" cy="553998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3CD9F9A3-F293-4F70-9FA5-BACB79EE9153}"/>
                </a:ext>
              </a:extLst>
            </p:cNvPr>
            <p:cNvSpPr/>
            <p:nvPr/>
          </p:nvSpPr>
          <p:spPr>
            <a:xfrm>
              <a:off x="382622" y="5772770"/>
              <a:ext cx="2241552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748A178-D4F6-4D06-8F5A-7B25863D4E98}"/>
                </a:ext>
              </a:extLst>
            </p:cNvPr>
            <p:cNvSpPr txBox="1"/>
            <p:nvPr/>
          </p:nvSpPr>
          <p:spPr>
            <a:xfrm>
              <a:off x="496528" y="5748707"/>
              <a:ext cx="20137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ท้าวกะหมังกุหนิง</a:t>
              </a:r>
            </a:p>
          </p:txBody>
        </p:sp>
      </p:grpSp>
      <p:grpSp>
        <p:nvGrpSpPr>
          <p:cNvPr id="87" name="อิเหนา">
            <a:extLst>
              <a:ext uri="{FF2B5EF4-FFF2-40B4-BE49-F238E27FC236}">
                <a16:creationId xmlns:a16="http://schemas.microsoft.com/office/drawing/2014/main" id="{75B0D431-BF7A-45EB-9DE1-80EC8EFEC27C}"/>
              </a:ext>
            </a:extLst>
          </p:cNvPr>
          <p:cNvGrpSpPr/>
          <p:nvPr/>
        </p:nvGrpSpPr>
        <p:grpSpPr>
          <a:xfrm>
            <a:off x="2042634" y="4680440"/>
            <a:ext cx="1464752" cy="553998"/>
            <a:chOff x="771022" y="5748707"/>
            <a:chExt cx="1464752" cy="553998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AB847E07-F02F-4CB7-B9AB-242F8C3C7C5B}"/>
                </a:ext>
              </a:extLst>
            </p:cNvPr>
            <p:cNvSpPr/>
            <p:nvPr/>
          </p:nvSpPr>
          <p:spPr>
            <a:xfrm>
              <a:off x="771022" y="5780519"/>
              <a:ext cx="1464752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ED83145-B664-4C40-985A-A4CB2C2B753E}"/>
                </a:ext>
              </a:extLst>
            </p:cNvPr>
            <p:cNvSpPr txBox="1"/>
            <p:nvPr/>
          </p:nvSpPr>
          <p:spPr>
            <a:xfrm>
              <a:off x="997021" y="5748707"/>
              <a:ext cx="10127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อิเหนา</a:t>
              </a:r>
            </a:p>
          </p:txBody>
        </p:sp>
      </p:grpSp>
      <p:grpSp>
        <p:nvGrpSpPr>
          <p:cNvPr id="90" name="จิน">
            <a:extLst>
              <a:ext uri="{FF2B5EF4-FFF2-40B4-BE49-F238E27FC236}">
                <a16:creationId xmlns:a16="http://schemas.microsoft.com/office/drawing/2014/main" id="{F9970FFF-615F-4330-B9E5-BC5D0967200F}"/>
              </a:ext>
            </a:extLst>
          </p:cNvPr>
          <p:cNvGrpSpPr/>
          <p:nvPr/>
        </p:nvGrpSpPr>
        <p:grpSpPr>
          <a:xfrm>
            <a:off x="4121833" y="4680440"/>
            <a:ext cx="1487628" cy="553998"/>
            <a:chOff x="759584" y="5748707"/>
            <a:chExt cx="1487628" cy="553998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D8D6E346-E0A1-44F5-A58E-E392ACE08624}"/>
                </a:ext>
              </a:extLst>
            </p:cNvPr>
            <p:cNvSpPr/>
            <p:nvPr/>
          </p:nvSpPr>
          <p:spPr>
            <a:xfrm>
              <a:off x="759584" y="5780519"/>
              <a:ext cx="1487628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2A8B96C-BCC3-4183-B613-35E879E25EFB}"/>
                </a:ext>
              </a:extLst>
            </p:cNvPr>
            <p:cNvSpPr txBox="1"/>
            <p:nvPr/>
          </p:nvSpPr>
          <p:spPr>
            <a:xfrm>
              <a:off x="830437" y="5748707"/>
              <a:ext cx="13459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จินตะหรา</a:t>
              </a:r>
            </a:p>
          </p:txBody>
        </p:sp>
      </p:grpSp>
      <p:grpSp>
        <p:nvGrpSpPr>
          <p:cNvPr id="93" name="ดาหา">
            <a:extLst>
              <a:ext uri="{FF2B5EF4-FFF2-40B4-BE49-F238E27FC236}">
                <a16:creationId xmlns:a16="http://schemas.microsoft.com/office/drawing/2014/main" id="{C1C0529A-3FA6-4840-A159-81D3A7263527}"/>
              </a:ext>
            </a:extLst>
          </p:cNvPr>
          <p:cNvGrpSpPr/>
          <p:nvPr/>
        </p:nvGrpSpPr>
        <p:grpSpPr>
          <a:xfrm>
            <a:off x="5626522" y="5696373"/>
            <a:ext cx="1601384" cy="553998"/>
            <a:chOff x="702706" y="5748707"/>
            <a:chExt cx="1601384" cy="553998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2D8A13AF-030B-4BAB-A40C-2CE878F6B36D}"/>
                </a:ext>
              </a:extLst>
            </p:cNvPr>
            <p:cNvSpPr/>
            <p:nvPr/>
          </p:nvSpPr>
          <p:spPr>
            <a:xfrm>
              <a:off x="702706" y="5780519"/>
              <a:ext cx="1601384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ED87267-BD4A-4298-A72E-719619964032}"/>
                </a:ext>
              </a:extLst>
            </p:cNvPr>
            <p:cNvSpPr txBox="1"/>
            <p:nvPr/>
          </p:nvSpPr>
          <p:spPr>
            <a:xfrm>
              <a:off x="801035" y="5748707"/>
              <a:ext cx="14047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ท้าวดาหา</a:t>
              </a:r>
            </a:p>
          </p:txBody>
        </p:sp>
      </p:grpSp>
      <p:pic>
        <p:nvPicPr>
          <p:cNvPr id="96" name="Graphic 95">
            <a:extLst>
              <a:ext uri="{FF2B5EF4-FFF2-40B4-BE49-F238E27FC236}">
                <a16:creationId xmlns:a16="http://schemas.microsoft.com/office/drawing/2014/main" id="{F3E565A4-6BAF-446C-92A9-D75B95BF98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90108">
            <a:off x="2209913" y="5895391"/>
            <a:ext cx="324852" cy="41148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821EFF72-AF4B-45A5-93DE-41E427F2A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90108">
            <a:off x="7058374" y="5895391"/>
            <a:ext cx="324852" cy="41148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DA241E31-F83C-4699-AA4F-C7720311E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90108">
            <a:off x="3251291" y="4893043"/>
            <a:ext cx="324852" cy="41148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E9BAEDA0-D050-4EBE-A073-90ABED0E9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90108">
            <a:off x="5382800" y="4893043"/>
            <a:ext cx="324852" cy="41148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3AC886E-1C02-49C9-B48A-464A6EC281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263" y="1392078"/>
            <a:ext cx="4437952" cy="4592923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3940B8E-B2BF-4E3D-8908-7C129EB0B593}"/>
              </a:ext>
            </a:extLst>
          </p:cNvPr>
          <p:cNvSpPr txBox="1"/>
          <p:nvPr/>
        </p:nvSpPr>
        <p:spPr>
          <a:xfrm>
            <a:off x="8359271" y="1942080"/>
            <a:ext cx="28119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 อัน</a:t>
            </a:r>
            <a:r>
              <a:rPr lang="th-TH" sz="3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อะ</a:t>
            </a:r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หนะบุษบาบังอร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ครั้งก่อนจรกาตุนาหงัน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ได้ปลดปลงลงใจให้ปัน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นัดกันจะแต่งการวิวาห์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ซึ่งจะรับของสู่ระตูนี้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เห็นผิดประเพณีหนักหนา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ฝูงคนทั้งแผ่นดินจะนินทา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สิ่งของที่เอามาจงคืนไป ”</a:t>
            </a:r>
          </a:p>
        </p:txBody>
      </p:sp>
      <p:pic>
        <p:nvPicPr>
          <p:cNvPr id="102" name="หัว">
            <a:extLst>
              <a:ext uri="{FF2B5EF4-FFF2-40B4-BE49-F238E27FC236}">
                <a16:creationId xmlns:a16="http://schemas.microsoft.com/office/drawing/2014/main" id="{24AE769C-994B-40D1-A07B-D61465CA06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160" y="172468"/>
            <a:ext cx="6583680" cy="1101638"/>
          </a:xfrm>
          <a:prstGeom prst="rect">
            <a:avLst/>
          </a:prstGeom>
        </p:spPr>
      </p:pic>
      <p:pic>
        <p:nvPicPr>
          <p:cNvPr id="103" name="ถัดไป">
            <a:hlinkClick r:id="rId11" action="ppaction://hlinksldjump"/>
            <a:extLst>
              <a:ext uri="{FF2B5EF4-FFF2-40B4-BE49-F238E27FC236}">
                <a16:creationId xmlns:a16="http://schemas.microsoft.com/office/drawing/2014/main" id="{7A91A8BB-503C-4D93-93F9-02FE4D8AA6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104" name="หลัก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F377D04-D71F-486B-828C-EC70474377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06" name="4">
            <a:extLst>
              <a:ext uri="{FF2B5EF4-FFF2-40B4-BE49-F238E27FC236}">
                <a16:creationId xmlns:a16="http://schemas.microsoft.com/office/drawing/2014/main" id="{0F37048E-2CC1-47F8-8C67-DCD43E92F2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57" y="2116939"/>
            <a:ext cx="1001258" cy="3194818"/>
          </a:xfrm>
          <a:prstGeom prst="rect">
            <a:avLst/>
          </a:prstGeom>
        </p:spPr>
      </p:pic>
      <p:pic>
        <p:nvPicPr>
          <p:cNvPr id="107" name="1">
            <a:extLst>
              <a:ext uri="{FF2B5EF4-FFF2-40B4-BE49-F238E27FC236}">
                <a16:creationId xmlns:a16="http://schemas.microsoft.com/office/drawing/2014/main" id="{61562A2B-1DBE-474C-8428-BB71BC51DA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892" y="2050571"/>
            <a:ext cx="965878" cy="326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9E116EA-C6E5-4721-952A-0A202FEF7A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86"/>
          <a:stretch/>
        </p:blipFill>
        <p:spPr>
          <a:xfrm>
            <a:off x="1355" y="0"/>
            <a:ext cx="12189291" cy="6857999"/>
          </a:xfrm>
          <a:prstGeom prst="rect">
            <a:avLst/>
          </a:prstGeom>
        </p:spPr>
      </p:pic>
      <p:pic>
        <p:nvPicPr>
          <p:cNvPr id="62" name="4.4">
            <a:extLst>
              <a:ext uri="{FF2B5EF4-FFF2-40B4-BE49-F238E27FC236}">
                <a16:creationId xmlns:a16="http://schemas.microsoft.com/office/drawing/2014/main" id="{0682C3AD-BE3A-4716-85FF-F9DAD32F7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7114" y="5086198"/>
            <a:ext cx="2220200" cy="904884"/>
          </a:xfrm>
          <a:prstGeom prst="rect">
            <a:avLst/>
          </a:prstGeom>
        </p:spPr>
      </p:pic>
      <p:pic>
        <p:nvPicPr>
          <p:cNvPr id="63" name="3.3">
            <a:extLst>
              <a:ext uri="{FF2B5EF4-FFF2-40B4-BE49-F238E27FC236}">
                <a16:creationId xmlns:a16="http://schemas.microsoft.com/office/drawing/2014/main" id="{A33A670D-1CE7-4774-AA05-E7AD1C7AF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67506" y="4196019"/>
            <a:ext cx="1796282" cy="732106"/>
          </a:xfrm>
          <a:prstGeom prst="rect">
            <a:avLst/>
          </a:prstGeom>
        </p:spPr>
      </p:pic>
      <p:pic>
        <p:nvPicPr>
          <p:cNvPr id="64" name="2.2">
            <a:extLst>
              <a:ext uri="{FF2B5EF4-FFF2-40B4-BE49-F238E27FC236}">
                <a16:creationId xmlns:a16="http://schemas.microsoft.com/office/drawing/2014/main" id="{DC56ED4E-D1F8-4E92-BFD7-40FEADE85D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868" y="4196019"/>
            <a:ext cx="1796284" cy="732106"/>
          </a:xfrm>
          <a:prstGeom prst="rect">
            <a:avLst/>
          </a:prstGeom>
        </p:spPr>
      </p:pic>
      <p:pic>
        <p:nvPicPr>
          <p:cNvPr id="65" name="1.1">
            <a:extLst>
              <a:ext uri="{FF2B5EF4-FFF2-40B4-BE49-F238E27FC236}">
                <a16:creationId xmlns:a16="http://schemas.microsoft.com/office/drawing/2014/main" id="{1107A741-E462-4D9E-8E55-CC52E448BA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37" y="5086198"/>
            <a:ext cx="2220202" cy="904884"/>
          </a:xfrm>
          <a:prstGeom prst="rect">
            <a:avLst/>
          </a:prstGeom>
        </p:spPr>
      </p:pic>
      <p:pic>
        <p:nvPicPr>
          <p:cNvPr id="67" name="3">
            <a:extLst>
              <a:ext uri="{FF2B5EF4-FFF2-40B4-BE49-F238E27FC236}">
                <a16:creationId xmlns:a16="http://schemas.microsoft.com/office/drawing/2014/main" id="{55AAFE37-95CA-483A-B0A7-25D64815F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302" y="1597477"/>
            <a:ext cx="1186691" cy="2738346"/>
          </a:xfrm>
          <a:prstGeom prst="rect">
            <a:avLst/>
          </a:prstGeom>
        </p:spPr>
      </p:pic>
      <p:pic>
        <p:nvPicPr>
          <p:cNvPr id="68" name="2">
            <a:extLst>
              <a:ext uri="{FF2B5EF4-FFF2-40B4-BE49-F238E27FC236}">
                <a16:creationId xmlns:a16="http://schemas.microsoft.com/office/drawing/2014/main" id="{D50EE2E3-232A-4ADA-B7F2-B31452C64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755" y="1459446"/>
            <a:ext cx="888511" cy="2863448"/>
          </a:xfrm>
          <a:prstGeom prst="rect">
            <a:avLst/>
          </a:prstGeom>
        </p:spPr>
      </p:pic>
      <p:grpSp>
        <p:nvGrpSpPr>
          <p:cNvPr id="70" name="กระหมัง ถูก">
            <a:extLst>
              <a:ext uri="{FF2B5EF4-FFF2-40B4-BE49-F238E27FC236}">
                <a16:creationId xmlns:a16="http://schemas.microsoft.com/office/drawing/2014/main" id="{42812D29-0511-4F59-827D-F797B9C7C745}"/>
              </a:ext>
            </a:extLst>
          </p:cNvPr>
          <p:cNvGrpSpPr/>
          <p:nvPr/>
        </p:nvGrpSpPr>
        <p:grpSpPr>
          <a:xfrm>
            <a:off x="150783" y="5720436"/>
            <a:ext cx="2241552" cy="568680"/>
            <a:chOff x="382622" y="5772770"/>
            <a:chExt cx="2241552" cy="56868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3BA01C43-5D15-401B-AAD6-A30749E2D853}"/>
                </a:ext>
              </a:extLst>
            </p:cNvPr>
            <p:cNvSpPr/>
            <p:nvPr/>
          </p:nvSpPr>
          <p:spPr>
            <a:xfrm>
              <a:off x="382622" y="5772770"/>
              <a:ext cx="2241552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6F13CB-6B7C-47CD-B564-65D51BB56F40}"/>
                </a:ext>
              </a:extLst>
            </p:cNvPr>
            <p:cNvSpPr txBox="1"/>
            <p:nvPr/>
          </p:nvSpPr>
          <p:spPr>
            <a:xfrm>
              <a:off x="496528" y="5787452"/>
              <a:ext cx="20137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ท้าวกะหมังกุหนิง</a:t>
              </a:r>
            </a:p>
          </p:txBody>
        </p:sp>
      </p:grpSp>
      <p:grpSp>
        <p:nvGrpSpPr>
          <p:cNvPr id="73" name="อิเหนา ผิด">
            <a:extLst>
              <a:ext uri="{FF2B5EF4-FFF2-40B4-BE49-F238E27FC236}">
                <a16:creationId xmlns:a16="http://schemas.microsoft.com/office/drawing/2014/main" id="{71FE1570-F7EF-4895-80B6-6E317B5046AC}"/>
              </a:ext>
            </a:extLst>
          </p:cNvPr>
          <p:cNvGrpSpPr/>
          <p:nvPr/>
        </p:nvGrpSpPr>
        <p:grpSpPr>
          <a:xfrm>
            <a:off x="2042634" y="4711436"/>
            <a:ext cx="1464752" cy="553998"/>
            <a:chOff x="771022" y="5779703"/>
            <a:chExt cx="1464752" cy="553998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43C4979-D91E-46FA-B4D2-B0A32AFE2046}"/>
                </a:ext>
              </a:extLst>
            </p:cNvPr>
            <p:cNvSpPr/>
            <p:nvPr/>
          </p:nvSpPr>
          <p:spPr>
            <a:xfrm>
              <a:off x="771022" y="5780519"/>
              <a:ext cx="1464752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A8179B-23FB-4C84-B6D9-78ACD080E83C}"/>
                </a:ext>
              </a:extLst>
            </p:cNvPr>
            <p:cNvSpPr txBox="1"/>
            <p:nvPr/>
          </p:nvSpPr>
          <p:spPr>
            <a:xfrm>
              <a:off x="997021" y="5779703"/>
              <a:ext cx="10127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อิเหนา</a:t>
              </a:r>
            </a:p>
          </p:txBody>
        </p:sp>
      </p:grpSp>
      <p:grpSp>
        <p:nvGrpSpPr>
          <p:cNvPr id="76" name="จิน ผิด">
            <a:extLst>
              <a:ext uri="{FF2B5EF4-FFF2-40B4-BE49-F238E27FC236}">
                <a16:creationId xmlns:a16="http://schemas.microsoft.com/office/drawing/2014/main" id="{24A4BB6C-7774-4CE6-96D9-EF2596136A41}"/>
              </a:ext>
            </a:extLst>
          </p:cNvPr>
          <p:cNvGrpSpPr/>
          <p:nvPr/>
        </p:nvGrpSpPr>
        <p:grpSpPr>
          <a:xfrm>
            <a:off x="4121833" y="4711436"/>
            <a:ext cx="1487628" cy="553998"/>
            <a:chOff x="759584" y="5779703"/>
            <a:chExt cx="1487628" cy="55399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B5AC865A-D7E1-427D-AB36-AF8DDF85BCB7}"/>
                </a:ext>
              </a:extLst>
            </p:cNvPr>
            <p:cNvSpPr/>
            <p:nvPr/>
          </p:nvSpPr>
          <p:spPr>
            <a:xfrm>
              <a:off x="759584" y="5780519"/>
              <a:ext cx="1487628" cy="442223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 w="19050">
              <a:solidFill>
                <a:srgbClr val="00A652"/>
              </a:solidFill>
            </a:ln>
            <a:effectLst>
              <a:outerShdw dist="50800" dir="5400000" algn="t" rotWithShape="0">
                <a:srgbClr val="00A65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C833D19-3023-482E-9024-4343F9DAA571}"/>
                </a:ext>
              </a:extLst>
            </p:cNvPr>
            <p:cNvSpPr txBox="1"/>
            <p:nvPr/>
          </p:nvSpPr>
          <p:spPr>
            <a:xfrm>
              <a:off x="830437" y="5779703"/>
              <a:ext cx="13459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จินตะหรา</a:t>
              </a:r>
            </a:p>
          </p:txBody>
        </p:sp>
      </p:grpSp>
      <p:grpSp>
        <p:nvGrpSpPr>
          <p:cNvPr id="79" name="ดาหา ผิด">
            <a:extLst>
              <a:ext uri="{FF2B5EF4-FFF2-40B4-BE49-F238E27FC236}">
                <a16:creationId xmlns:a16="http://schemas.microsoft.com/office/drawing/2014/main" id="{632C61BE-F9B1-4828-A30D-FC463E799049}"/>
              </a:ext>
            </a:extLst>
          </p:cNvPr>
          <p:cNvGrpSpPr/>
          <p:nvPr/>
        </p:nvGrpSpPr>
        <p:grpSpPr>
          <a:xfrm>
            <a:off x="5626522" y="5728185"/>
            <a:ext cx="1601384" cy="560931"/>
            <a:chOff x="702706" y="5780519"/>
            <a:chExt cx="1601384" cy="56093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BBB939D9-C7E0-4C49-A2D2-108CE0EB91BD}"/>
                </a:ext>
              </a:extLst>
            </p:cNvPr>
            <p:cNvSpPr/>
            <p:nvPr/>
          </p:nvSpPr>
          <p:spPr>
            <a:xfrm>
              <a:off x="702706" y="5780519"/>
              <a:ext cx="1601384" cy="442223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 w="19050">
              <a:solidFill>
                <a:srgbClr val="ED1B24"/>
              </a:solidFill>
            </a:ln>
            <a:effectLst>
              <a:outerShdw dist="50800" dir="5400000" algn="t" rotWithShape="0">
                <a:srgbClr val="ED1B2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01D8E5-DF5B-456A-93A3-677581BB77A7}"/>
                </a:ext>
              </a:extLst>
            </p:cNvPr>
            <p:cNvSpPr txBox="1"/>
            <p:nvPr/>
          </p:nvSpPr>
          <p:spPr>
            <a:xfrm>
              <a:off x="801035" y="5787452"/>
              <a:ext cx="14047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ท้าวดาหา</a:t>
              </a:r>
            </a:p>
          </p:txBody>
        </p:sp>
      </p:grpSp>
      <p:grpSp>
        <p:nvGrpSpPr>
          <p:cNvPr id="82" name="กระหมัง">
            <a:extLst>
              <a:ext uri="{FF2B5EF4-FFF2-40B4-BE49-F238E27FC236}">
                <a16:creationId xmlns:a16="http://schemas.microsoft.com/office/drawing/2014/main" id="{7E711745-347B-4992-9851-5ABAECDEB94D}"/>
              </a:ext>
            </a:extLst>
          </p:cNvPr>
          <p:cNvGrpSpPr/>
          <p:nvPr/>
        </p:nvGrpSpPr>
        <p:grpSpPr>
          <a:xfrm>
            <a:off x="150783" y="5696373"/>
            <a:ext cx="2241552" cy="553998"/>
            <a:chOff x="382622" y="5748707"/>
            <a:chExt cx="2241552" cy="55399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526B399D-5D85-48FF-847A-15BBF787727A}"/>
                </a:ext>
              </a:extLst>
            </p:cNvPr>
            <p:cNvSpPr/>
            <p:nvPr/>
          </p:nvSpPr>
          <p:spPr>
            <a:xfrm>
              <a:off x="382622" y="5772770"/>
              <a:ext cx="2241552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26A7DE0-370E-417C-9B65-B2BC49D3098B}"/>
                </a:ext>
              </a:extLst>
            </p:cNvPr>
            <p:cNvSpPr txBox="1"/>
            <p:nvPr/>
          </p:nvSpPr>
          <p:spPr>
            <a:xfrm>
              <a:off x="496528" y="5748707"/>
              <a:ext cx="20137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ท้าวกะหมังกุหนิง</a:t>
              </a:r>
            </a:p>
          </p:txBody>
        </p:sp>
      </p:grpSp>
      <p:grpSp>
        <p:nvGrpSpPr>
          <p:cNvPr id="85" name="อิเหนา">
            <a:extLst>
              <a:ext uri="{FF2B5EF4-FFF2-40B4-BE49-F238E27FC236}">
                <a16:creationId xmlns:a16="http://schemas.microsoft.com/office/drawing/2014/main" id="{43A498A1-C8DC-4F1B-B74E-AB3D7CE99230}"/>
              </a:ext>
            </a:extLst>
          </p:cNvPr>
          <p:cNvGrpSpPr/>
          <p:nvPr/>
        </p:nvGrpSpPr>
        <p:grpSpPr>
          <a:xfrm>
            <a:off x="2042634" y="4680440"/>
            <a:ext cx="1464752" cy="553998"/>
            <a:chOff x="771022" y="5748707"/>
            <a:chExt cx="1464752" cy="553998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782069D-1751-480F-A60D-DCD1D88F26A7}"/>
                </a:ext>
              </a:extLst>
            </p:cNvPr>
            <p:cNvSpPr/>
            <p:nvPr/>
          </p:nvSpPr>
          <p:spPr>
            <a:xfrm>
              <a:off x="771022" y="5780519"/>
              <a:ext cx="1464752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F58E4A2-3C48-47CA-89D7-61094F231EBE}"/>
                </a:ext>
              </a:extLst>
            </p:cNvPr>
            <p:cNvSpPr txBox="1"/>
            <p:nvPr/>
          </p:nvSpPr>
          <p:spPr>
            <a:xfrm>
              <a:off x="997021" y="5748707"/>
              <a:ext cx="10127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อิเหนา</a:t>
              </a:r>
            </a:p>
          </p:txBody>
        </p:sp>
      </p:grpSp>
      <p:grpSp>
        <p:nvGrpSpPr>
          <p:cNvPr id="88" name="จิน">
            <a:extLst>
              <a:ext uri="{FF2B5EF4-FFF2-40B4-BE49-F238E27FC236}">
                <a16:creationId xmlns:a16="http://schemas.microsoft.com/office/drawing/2014/main" id="{BA58A7D2-2657-454B-9128-9FF1447045DC}"/>
              </a:ext>
            </a:extLst>
          </p:cNvPr>
          <p:cNvGrpSpPr/>
          <p:nvPr/>
        </p:nvGrpSpPr>
        <p:grpSpPr>
          <a:xfrm>
            <a:off x="4121833" y="4680440"/>
            <a:ext cx="1487628" cy="553998"/>
            <a:chOff x="759584" y="5748707"/>
            <a:chExt cx="1487628" cy="553998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4160AC2E-7E27-47C5-8E7A-D14736798300}"/>
                </a:ext>
              </a:extLst>
            </p:cNvPr>
            <p:cNvSpPr/>
            <p:nvPr/>
          </p:nvSpPr>
          <p:spPr>
            <a:xfrm>
              <a:off x="759584" y="5780519"/>
              <a:ext cx="1487628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201EFE4-FF3D-478B-9590-B2C8822EEB43}"/>
                </a:ext>
              </a:extLst>
            </p:cNvPr>
            <p:cNvSpPr txBox="1"/>
            <p:nvPr/>
          </p:nvSpPr>
          <p:spPr>
            <a:xfrm>
              <a:off x="830437" y="5748707"/>
              <a:ext cx="13459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จินตะหรา</a:t>
              </a:r>
            </a:p>
          </p:txBody>
        </p:sp>
      </p:grpSp>
      <p:grpSp>
        <p:nvGrpSpPr>
          <p:cNvPr id="91" name="ดาหา">
            <a:extLst>
              <a:ext uri="{FF2B5EF4-FFF2-40B4-BE49-F238E27FC236}">
                <a16:creationId xmlns:a16="http://schemas.microsoft.com/office/drawing/2014/main" id="{393905E1-7450-4671-9277-5C85E2055C28}"/>
              </a:ext>
            </a:extLst>
          </p:cNvPr>
          <p:cNvGrpSpPr/>
          <p:nvPr/>
        </p:nvGrpSpPr>
        <p:grpSpPr>
          <a:xfrm>
            <a:off x="5626522" y="5696373"/>
            <a:ext cx="1601384" cy="553998"/>
            <a:chOff x="702706" y="5748707"/>
            <a:chExt cx="1601384" cy="55399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EC8FD10F-ED27-4ED1-8AE2-65510B441383}"/>
                </a:ext>
              </a:extLst>
            </p:cNvPr>
            <p:cNvSpPr/>
            <p:nvPr/>
          </p:nvSpPr>
          <p:spPr>
            <a:xfrm>
              <a:off x="702706" y="5780519"/>
              <a:ext cx="1601384" cy="4422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  <a:effectLst>
              <a:outerShdw dist="50800" dir="5400000" algn="t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07F3AA6-EF33-4548-865E-9233BE34E6E7}"/>
                </a:ext>
              </a:extLst>
            </p:cNvPr>
            <p:cNvSpPr txBox="1"/>
            <p:nvPr/>
          </p:nvSpPr>
          <p:spPr>
            <a:xfrm>
              <a:off x="801035" y="5748707"/>
              <a:ext cx="14047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ท้าวดาหา</a:t>
              </a:r>
            </a:p>
          </p:txBody>
        </p:sp>
      </p:grpSp>
      <p:pic>
        <p:nvPicPr>
          <p:cNvPr id="94" name="Graphic 93">
            <a:extLst>
              <a:ext uri="{FF2B5EF4-FFF2-40B4-BE49-F238E27FC236}">
                <a16:creationId xmlns:a16="http://schemas.microsoft.com/office/drawing/2014/main" id="{85E4D9F1-94EF-40B3-A684-AA033E31DC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90108">
            <a:off x="2209913" y="5895391"/>
            <a:ext cx="324852" cy="41148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5A070F1E-D7F5-40DD-A3C3-E1953FFDE3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90108">
            <a:off x="7058374" y="5895391"/>
            <a:ext cx="324852" cy="41148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20365E53-317A-44AB-8B2F-27A233573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90108">
            <a:off x="3251291" y="4893043"/>
            <a:ext cx="324852" cy="41148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4D44F046-E28E-4F8D-8EB3-9194B9BDD8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90108">
            <a:off x="5382800" y="4893043"/>
            <a:ext cx="324852" cy="41148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74B7AC3-FBD0-45AF-BF19-29E9BF1A4C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263" y="1392078"/>
            <a:ext cx="4437952" cy="4592923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BA9E0B9-150E-486A-817A-767E4DAE8801}"/>
              </a:ext>
            </a:extLst>
          </p:cNvPr>
          <p:cNvSpPr txBox="1"/>
          <p:nvPr/>
        </p:nvSpPr>
        <p:spPr>
          <a:xfrm>
            <a:off x="8154115" y="1942080"/>
            <a:ext cx="32704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 แล้วว่าอนิจจาความรัก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พึ่งประจักษ์ดั่งสายน้ำไหล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ตั้งแต่จะเชี่ยวเป็นเกลียวไป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ที่ไหนเลยจะไหลคืนมา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สตรีใดในพิภพจบแดน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ไม่มีใครได้แค้นเหมือนอกข้า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ด้วยใฝ่รักให้เกินพักตรา</a:t>
            </a:r>
          </a:p>
          <a:p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จะมีแต่เวทนาเป็นเนืองนิตย์ ”</a:t>
            </a:r>
          </a:p>
        </p:txBody>
      </p:sp>
      <p:pic>
        <p:nvPicPr>
          <p:cNvPr id="100" name="หัว">
            <a:extLst>
              <a:ext uri="{FF2B5EF4-FFF2-40B4-BE49-F238E27FC236}">
                <a16:creationId xmlns:a16="http://schemas.microsoft.com/office/drawing/2014/main" id="{45DD175D-7E49-49B5-BB7B-B0753180AE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160" y="172468"/>
            <a:ext cx="6583680" cy="1101638"/>
          </a:xfrm>
          <a:prstGeom prst="rect">
            <a:avLst/>
          </a:prstGeom>
        </p:spPr>
      </p:pic>
      <p:pic>
        <p:nvPicPr>
          <p:cNvPr id="101" name="ถัดไป">
            <a:hlinkClick r:id="rId11" action="ppaction://hlinksldjump"/>
            <a:extLst>
              <a:ext uri="{FF2B5EF4-FFF2-40B4-BE49-F238E27FC236}">
                <a16:creationId xmlns:a16="http://schemas.microsoft.com/office/drawing/2014/main" id="{7364BB3D-4A17-46AC-8C4C-4EE693DFB4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102" name="หลัก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51758A2-5C14-400E-ABCC-B862353AF4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04" name="4">
            <a:extLst>
              <a:ext uri="{FF2B5EF4-FFF2-40B4-BE49-F238E27FC236}">
                <a16:creationId xmlns:a16="http://schemas.microsoft.com/office/drawing/2014/main" id="{FB1DF846-3CC6-4C81-929F-1E78401B7B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57" y="2116939"/>
            <a:ext cx="1001258" cy="3194818"/>
          </a:xfrm>
          <a:prstGeom prst="rect">
            <a:avLst/>
          </a:prstGeom>
        </p:spPr>
      </p:pic>
      <p:pic>
        <p:nvPicPr>
          <p:cNvPr id="105" name="1">
            <a:extLst>
              <a:ext uri="{FF2B5EF4-FFF2-40B4-BE49-F238E27FC236}">
                <a16:creationId xmlns:a16="http://schemas.microsoft.com/office/drawing/2014/main" id="{F545B397-77FF-4B54-AF9A-58C50C5964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892" y="2050571"/>
            <a:ext cx="965878" cy="326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1219-F6DC-42D3-A0DF-545D99F93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097" y="173932"/>
            <a:ext cx="4259807" cy="7552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ACCFCA-92CC-48B9-9595-2F7FC0E3FBA6}"/>
              </a:ext>
            </a:extLst>
          </p:cNvPr>
          <p:cNvGrpSpPr/>
          <p:nvPr/>
        </p:nvGrpSpPr>
        <p:grpSpPr>
          <a:xfrm>
            <a:off x="674370" y="1028707"/>
            <a:ext cx="10871247" cy="4134407"/>
            <a:chOff x="674370" y="1028707"/>
            <a:chExt cx="10871247" cy="413440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035934-3602-41CA-98CB-285D74F25407}"/>
                </a:ext>
              </a:extLst>
            </p:cNvPr>
            <p:cNvGrpSpPr/>
            <p:nvPr/>
          </p:nvGrpSpPr>
          <p:grpSpPr>
            <a:xfrm>
              <a:off x="674370" y="1028707"/>
              <a:ext cx="10871247" cy="3634734"/>
              <a:chOff x="5084091" y="1213040"/>
              <a:chExt cx="10871247" cy="363473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ADEED15-7107-41A9-A689-90E142F9DEF6}"/>
                  </a:ext>
                </a:extLst>
              </p:cNvPr>
              <p:cNvSpPr/>
              <p:nvPr/>
            </p:nvSpPr>
            <p:spPr>
              <a:xfrm>
                <a:off x="5084091" y="1213040"/>
                <a:ext cx="10871247" cy="3634734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681D550-DACD-47B3-8027-3030417D819B}"/>
                  </a:ext>
                </a:extLst>
              </p:cNvPr>
              <p:cNvSpPr txBox="1"/>
              <p:nvPr/>
            </p:nvSpPr>
            <p:spPr>
              <a:xfrm>
                <a:off x="7146458" y="1374261"/>
                <a:ext cx="7295151" cy="319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…</a:t>
                </a: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จงสร่างสิ้นกินแหนงแคลงใจ	ที่ในบุษบามารศรี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พี่สลัดตัดใจไม่ไยดี		</a:t>
                </a:r>
                <a:r>
                  <a:rPr lang="en-US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	</a:t>
                </a: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มิได้มีปรารถนาอาลัย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จรกาจึงได้มาว่าขาน		กำหนดนัดทำงานการใหญ่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พอกะหมังกุหนิงรู้ไป		ก็ซ้ำให้มากล่าวกัลยา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ครั้นขอนางมิได้ดังใจจง		จึงเกิดการรณรงค์ในดาหา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เพราะแหนหวงช่วงชิงวนิดา	</a:t>
                </a:r>
                <a:r>
                  <a:rPr lang="en-US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	</a:t>
                </a: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ใช่ว่านางเปล่าอยู่เมื่อไร</a:t>
                </a:r>
                <a:r>
                  <a:rPr lang="en-US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…</a:t>
                </a:r>
                <a:endParaRPr lang="th-TH" sz="2800" b="1" i="1" dirty="0">
                  <a:latin typeface="TH Sarabun New" pitchFamily="34" charset="-34"/>
                  <a:ea typeface="Cambria Math"/>
                  <a:cs typeface="TH Sarabun New" pitchFamily="34" charset="-34"/>
                </a:endParaRP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CC5757-D6C3-4D66-9D97-097BBADBEB0A}"/>
                </a:ext>
              </a:extLst>
            </p:cNvPr>
            <p:cNvSpPr txBox="1"/>
            <p:nvPr/>
          </p:nvSpPr>
          <p:spPr>
            <a:xfrm>
              <a:off x="6242779" y="4763004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56D32F-E90F-45AB-93B2-E0D436AC961E}"/>
              </a:ext>
            </a:extLst>
          </p:cNvPr>
          <p:cNvGrpSpPr/>
          <p:nvPr/>
        </p:nvGrpSpPr>
        <p:grpSpPr>
          <a:xfrm>
            <a:off x="2833125" y="4828131"/>
            <a:ext cx="6453834" cy="1473822"/>
            <a:chOff x="3241620" y="5568685"/>
            <a:chExt cx="5044517" cy="11519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595F4ED-BB34-4AB5-8F52-D83EB61CF58E}"/>
                </a:ext>
              </a:extLst>
            </p:cNvPr>
            <p:cNvGrpSpPr/>
            <p:nvPr/>
          </p:nvGrpSpPr>
          <p:grpSpPr>
            <a:xfrm>
              <a:off x="3445056" y="5952429"/>
              <a:ext cx="4574163" cy="646331"/>
              <a:chOff x="2636585" y="633787"/>
              <a:chExt cx="4230372" cy="646331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809611A1-EA51-41C3-A8AC-F36A8F581735}"/>
                  </a:ext>
                </a:extLst>
              </p:cNvPr>
              <p:cNvSpPr/>
              <p:nvPr/>
            </p:nvSpPr>
            <p:spPr>
              <a:xfrm>
                <a:off x="2636585" y="633787"/>
                <a:ext cx="4230372" cy="646331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FFE8E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DFC21498-DE9E-4B19-9330-1CFC6B532B3F}"/>
                  </a:ext>
                </a:extLst>
              </p:cNvPr>
              <p:cNvSpPr/>
              <p:nvPr/>
            </p:nvSpPr>
            <p:spPr>
              <a:xfrm>
                <a:off x="2889133" y="692410"/>
                <a:ext cx="3930982" cy="524096"/>
              </a:xfrm>
              <a:prstGeom prst="roundRect">
                <a:avLst>
                  <a:gd name="adj" fmla="val 50000"/>
                </a:avLst>
              </a:prstGeom>
              <a:solidFill>
                <a:srgbClr val="FFE8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82079C-4BC2-44DD-B485-5785F2DE2D40}"/>
                </a:ext>
              </a:extLst>
            </p:cNvPr>
            <p:cNvSpPr/>
            <p:nvPr/>
          </p:nvSpPr>
          <p:spPr>
            <a:xfrm>
              <a:off x="3661915" y="6074340"/>
              <a:ext cx="46242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บทประพันธ์นี้มีการใช้ภาษาอย่างไร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19FEE14-80D7-4C71-9E90-C93DCC4C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1620" y="5568685"/>
              <a:ext cx="876996" cy="1101229"/>
            </a:xfrm>
            <a:prstGeom prst="rect">
              <a:avLst/>
            </a:prstGeom>
          </p:spPr>
        </p:pic>
      </p:grpSp>
      <p:pic>
        <p:nvPicPr>
          <p:cNvPr id="19" name="teacher guide">
            <a:extLst>
              <a:ext uri="{FF2B5EF4-FFF2-40B4-BE49-F238E27FC236}">
                <a16:creationId xmlns:a16="http://schemas.microsoft.com/office/drawing/2014/main" id="{101CAD61-0AAF-4078-86D4-6B6FD64B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06" y="6215901"/>
            <a:ext cx="493424" cy="487015"/>
          </a:xfrm>
          <a:prstGeom prst="rect">
            <a:avLst/>
          </a:prstGeom>
        </p:spPr>
      </p:pic>
      <p:pic>
        <p:nvPicPr>
          <p:cNvPr id="20" name="24_out">
            <a:hlinkClick r:id="" action="ppaction://media"/>
            <a:extLst>
              <a:ext uri="{FF2B5EF4-FFF2-40B4-BE49-F238E27FC236}">
                <a16:creationId xmlns:a16="http://schemas.microsoft.com/office/drawing/2014/main" id="{A5265784-D81B-4FDC-992A-92ED22733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024" y="3971242"/>
            <a:ext cx="474723" cy="4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4EA28C6-A4A9-4B62-9349-0F01B61CC081}"/>
              </a:ext>
            </a:extLst>
          </p:cNvPr>
          <p:cNvGrpSpPr/>
          <p:nvPr/>
        </p:nvGrpSpPr>
        <p:grpSpPr>
          <a:xfrm>
            <a:off x="3454342" y="1032410"/>
            <a:ext cx="5283316" cy="513132"/>
            <a:chOff x="3127783" y="3100038"/>
            <a:chExt cx="5579367" cy="603065"/>
          </a:xfrm>
        </p:grpSpPr>
        <p:sp>
          <p:nvSpPr>
            <p:cNvPr id="33" name="Rectangle: Rounded Corners 32">
              <a:hlinkClick r:id="" action="ppaction://noaction"/>
              <a:extLst>
                <a:ext uri="{FF2B5EF4-FFF2-40B4-BE49-F238E27FC236}">
                  <a16:creationId xmlns:a16="http://schemas.microsoft.com/office/drawing/2014/main" id="{F0F113CB-2B9F-4C75-9169-A5CE2D18993F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8" name="TextBox 37">
              <a:hlinkClick r:id="" action="ppaction://noaction"/>
              <a:extLst>
                <a:ext uri="{FF2B5EF4-FFF2-40B4-BE49-F238E27FC236}">
                  <a16:creationId xmlns:a16="http://schemas.microsoft.com/office/drawing/2014/main" id="{FBCF6EEE-9F30-4815-A798-9A8E762D721C}"/>
                </a:ext>
              </a:extLst>
            </p:cNvPr>
            <p:cNvSpPr txBox="1"/>
            <p:nvPr/>
          </p:nvSpPr>
          <p:spPr>
            <a:xfrm>
              <a:off x="3127783" y="3118094"/>
              <a:ext cx="557936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ถ่ายทอดปมขัดแย้งของเรื่องได้อย่างลงตัว</a:t>
              </a:r>
            </a:p>
          </p:txBody>
        </p:sp>
        <p:pic>
          <p:nvPicPr>
            <p:cNvPr id="39" name="Picture 38">
              <a:hlinkClick r:id="" action="ppaction://noaction"/>
              <a:extLst>
                <a:ext uri="{FF2B5EF4-FFF2-40B4-BE49-F238E27FC236}">
                  <a16:creationId xmlns:a16="http://schemas.microsoft.com/office/drawing/2014/main" id="{4495B173-ADD8-4116-8512-5F35949AE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0646" y="3290421"/>
              <a:ext cx="186434" cy="193390"/>
            </a:xfrm>
            <a:prstGeom prst="rect">
              <a:avLst/>
            </a:prstGeom>
          </p:spPr>
        </p:pic>
        <p:pic>
          <p:nvPicPr>
            <p:cNvPr id="40" name="Picture 39">
              <a:hlinkClick r:id="" action="ppaction://noaction"/>
              <a:extLst>
                <a:ext uri="{FF2B5EF4-FFF2-40B4-BE49-F238E27FC236}">
                  <a16:creationId xmlns:a16="http://schemas.microsoft.com/office/drawing/2014/main" id="{84A0F490-1671-49BC-B5D1-CBAC6F3E0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8568" y="3290421"/>
              <a:ext cx="186434" cy="19339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C7989-DEF5-4C27-96E9-2BB2AD4C5849}"/>
              </a:ext>
            </a:extLst>
          </p:cNvPr>
          <p:cNvSpPr txBox="1"/>
          <p:nvPr/>
        </p:nvSpPr>
        <p:spPr>
          <a:xfrm>
            <a:off x="710229" y="1846301"/>
            <a:ext cx="4115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ใช้การเล่าเรื่องใน ๔ ประเด็นหลักของเรื่องผ่านตัวละคร มีจังหวะเวลาที่เหมาะสม</a:t>
            </a:r>
          </a:p>
          <a:p>
            <a:pPr algn="ctr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ทำให้มีความลงตัว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91219-F6DC-42D3-A0DF-545D99F93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463" y="74689"/>
            <a:ext cx="3515075" cy="93596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52824BC-20FE-421F-A1D5-DEBB5829C631}"/>
              </a:ext>
            </a:extLst>
          </p:cNvPr>
          <p:cNvGrpSpPr/>
          <p:nvPr/>
        </p:nvGrpSpPr>
        <p:grpSpPr>
          <a:xfrm>
            <a:off x="685254" y="3529448"/>
            <a:ext cx="4648610" cy="523220"/>
            <a:chOff x="549778" y="4634415"/>
            <a:chExt cx="5079575" cy="57172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D8E358C-DB93-4B5E-BB33-6D101D6262FE}"/>
                </a:ext>
              </a:extLst>
            </p:cNvPr>
            <p:cNvSpPr/>
            <p:nvPr/>
          </p:nvSpPr>
          <p:spPr>
            <a:xfrm>
              <a:off x="571474" y="4735833"/>
              <a:ext cx="351366" cy="351366"/>
            </a:xfrm>
            <a:prstGeom prst="ellipse">
              <a:avLst/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D529EC-86E0-40FD-8C2D-AA9AAF9B736A}"/>
                </a:ext>
              </a:extLst>
            </p:cNvPr>
            <p:cNvSpPr txBox="1"/>
            <p:nvPr/>
          </p:nvSpPr>
          <p:spPr>
            <a:xfrm>
              <a:off x="549778" y="4634415"/>
              <a:ext cx="5079575" cy="5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๑.</a:t>
              </a:r>
              <a:r>
                <a:rPr lang="th-TH" sz="2800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เพราะอิเหนาปฏิเสธการอภิเษกกับบุษบา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EA03C77-9F82-4760-8059-D62313B71F03}"/>
              </a:ext>
            </a:extLst>
          </p:cNvPr>
          <p:cNvGrpSpPr/>
          <p:nvPr/>
        </p:nvGrpSpPr>
        <p:grpSpPr>
          <a:xfrm>
            <a:off x="672728" y="4137713"/>
            <a:ext cx="4115817" cy="523220"/>
            <a:chOff x="551463" y="5159320"/>
            <a:chExt cx="4497388" cy="57172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170B459-1109-4007-89C8-D1E2428F3373}"/>
                </a:ext>
              </a:extLst>
            </p:cNvPr>
            <p:cNvSpPr/>
            <p:nvPr/>
          </p:nvSpPr>
          <p:spPr>
            <a:xfrm>
              <a:off x="571474" y="5258934"/>
              <a:ext cx="351366" cy="351366"/>
            </a:xfrm>
            <a:prstGeom prst="ellipse">
              <a:avLst/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077AC0F-68A0-4403-B60A-78313336EB88}"/>
                </a:ext>
              </a:extLst>
            </p:cNvPr>
            <p:cNvSpPr txBox="1"/>
            <p:nvPr/>
          </p:nvSpPr>
          <p:spPr>
            <a:xfrm>
              <a:off x="551463" y="5159320"/>
              <a:ext cx="4497388" cy="5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๒.</a:t>
              </a:r>
              <a:r>
                <a:rPr lang="th-TH" sz="2800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ท้าวดาหายกบุษบาให้จรกา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2E2A8A1-43F3-405C-9034-538BC5CD4DFF}"/>
              </a:ext>
            </a:extLst>
          </p:cNvPr>
          <p:cNvGrpSpPr/>
          <p:nvPr/>
        </p:nvGrpSpPr>
        <p:grpSpPr>
          <a:xfrm>
            <a:off x="672728" y="4745978"/>
            <a:ext cx="4454034" cy="523220"/>
            <a:chOff x="536091" y="5653481"/>
            <a:chExt cx="4866961" cy="57172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AD3E08-6F64-4357-9A65-02CA8F23F1C1}"/>
                </a:ext>
              </a:extLst>
            </p:cNvPr>
            <p:cNvSpPr/>
            <p:nvPr/>
          </p:nvSpPr>
          <p:spPr>
            <a:xfrm>
              <a:off x="571474" y="5769504"/>
              <a:ext cx="351366" cy="351366"/>
            </a:xfrm>
            <a:prstGeom prst="ellipse">
              <a:avLst/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D129A56-26C9-4746-BBE9-35FBDF06F430}"/>
                </a:ext>
              </a:extLst>
            </p:cNvPr>
            <p:cNvSpPr txBox="1"/>
            <p:nvPr/>
          </p:nvSpPr>
          <p:spPr>
            <a:xfrm>
              <a:off x="536091" y="5653481"/>
              <a:ext cx="4866961" cy="5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๓.</a:t>
              </a:r>
              <a:r>
                <a:rPr lang="th-TH" sz="2800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เมื่อท้าว</a:t>
              </a:r>
              <a:r>
                <a:rPr lang="th-TH" sz="2800" b="1" dirty="0" err="1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กะหมังกุห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นิงไปขอ จึงถูกปฏิเสธ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85F9F61-7925-4821-93D5-BB7BB3ED9876}"/>
              </a:ext>
            </a:extLst>
          </p:cNvPr>
          <p:cNvGrpSpPr/>
          <p:nvPr/>
        </p:nvGrpSpPr>
        <p:grpSpPr>
          <a:xfrm>
            <a:off x="672728" y="5379296"/>
            <a:ext cx="4115817" cy="523220"/>
            <a:chOff x="536091" y="6213074"/>
            <a:chExt cx="4497388" cy="57172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832C64E-4F33-45CA-9B34-E28026023B9E}"/>
                </a:ext>
              </a:extLst>
            </p:cNvPr>
            <p:cNvSpPr/>
            <p:nvPr/>
          </p:nvSpPr>
          <p:spPr>
            <a:xfrm>
              <a:off x="571474" y="6311391"/>
              <a:ext cx="351366" cy="351366"/>
            </a:xfrm>
            <a:prstGeom prst="ellipse">
              <a:avLst/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90DAD23-BF0C-4D96-A71B-9D0CBEF1F728}"/>
                </a:ext>
              </a:extLst>
            </p:cNvPr>
            <p:cNvSpPr txBox="1"/>
            <p:nvPr/>
          </p:nvSpPr>
          <p:spPr>
            <a:xfrm>
              <a:off x="536091" y="6213074"/>
              <a:ext cx="4497388" cy="5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๔.</a:t>
              </a:r>
              <a:r>
                <a:rPr lang="th-TH" sz="2800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เมื่อถูกปฏิเสธก็จะบุกไปชิงตัวมา</a:t>
              </a:r>
              <a:endParaRPr lang="en-US" sz="2800" b="1" dirty="0">
                <a:solidFill>
                  <a:srgbClr val="F15A24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C50071-76C7-457C-9F50-2A78C3937E0F}"/>
              </a:ext>
            </a:extLst>
          </p:cNvPr>
          <p:cNvGrpSpPr/>
          <p:nvPr/>
        </p:nvGrpSpPr>
        <p:grpSpPr>
          <a:xfrm>
            <a:off x="5512243" y="1818655"/>
            <a:ext cx="6261307" cy="4512378"/>
            <a:chOff x="5685119" y="1213039"/>
            <a:chExt cx="6261307" cy="45123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035934-3602-41CA-98CB-285D74F25407}"/>
                </a:ext>
              </a:extLst>
            </p:cNvPr>
            <p:cNvGrpSpPr/>
            <p:nvPr/>
          </p:nvGrpSpPr>
          <p:grpSpPr>
            <a:xfrm>
              <a:off x="5685119" y="1213039"/>
              <a:ext cx="6261307" cy="3984247"/>
              <a:chOff x="5685119" y="1213039"/>
              <a:chExt cx="6261307" cy="3984247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ADEED15-7107-41A9-A689-90E142F9DEF6}"/>
                  </a:ext>
                </a:extLst>
              </p:cNvPr>
              <p:cNvSpPr/>
              <p:nvPr/>
            </p:nvSpPr>
            <p:spPr>
              <a:xfrm>
                <a:off x="5685119" y="1213039"/>
                <a:ext cx="6261307" cy="3984247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681D550-DACD-47B3-8027-3030417D819B}"/>
                  </a:ext>
                </a:extLst>
              </p:cNvPr>
              <p:cNvSpPr txBox="1"/>
              <p:nvPr/>
            </p:nvSpPr>
            <p:spPr>
              <a:xfrm>
                <a:off x="6235709" y="1446727"/>
                <a:ext cx="5686855" cy="2973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  จงสร่างสิ้นกินแหนงแคลงใจ	ที่ในบุษบามารศรี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พี่สลัดตัดใจไม่ไยดี		มิได้มีปรารถนาอาลัย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จรกาจึงได้มาว่าขาน		กำหนดนัดทำงานการใหญ่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พอ</a:t>
                </a:r>
                <a:r>
                  <a:rPr lang="th-TH" sz="2600" b="1" i="1" dirty="0" err="1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กะหมังกุห</a:t>
                </a: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นิงรู้ไป		ก็ซ้ำให้มากล่าวกัลยา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ครั้นขอนางมิได้ดังใจจง	จึงเกิดการรณรงค์ในดาหา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เพราะแหนหวงช่วงชิงวนิดา	ใช่ว่านางเปล่าอยู่เมื่อไร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CC5757-D6C3-4D66-9D97-097BBADBEB0A}"/>
                </a:ext>
              </a:extLst>
            </p:cNvPr>
            <p:cNvSpPr txBox="1"/>
            <p:nvPr/>
          </p:nvSpPr>
          <p:spPr>
            <a:xfrm>
              <a:off x="6623141" y="5325307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4DB4D3-D262-4143-B5FE-ECDB400EF7FE}"/>
              </a:ext>
            </a:extLst>
          </p:cNvPr>
          <p:cNvGrpSpPr/>
          <p:nvPr/>
        </p:nvGrpSpPr>
        <p:grpSpPr>
          <a:xfrm>
            <a:off x="6062834" y="2319446"/>
            <a:ext cx="2230946" cy="690626"/>
            <a:chOff x="6049000" y="1809460"/>
            <a:chExt cx="2230946" cy="6906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E034F3D-4A6A-4BFB-B427-2133AFF5171E}"/>
                </a:ext>
              </a:extLst>
            </p:cNvPr>
            <p:cNvSpPr/>
            <p:nvPr/>
          </p:nvSpPr>
          <p:spPr>
            <a:xfrm>
              <a:off x="6049000" y="2078055"/>
              <a:ext cx="1969810" cy="422031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6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พี่สลัดตัดใจไม่ไยดี</a:t>
              </a:r>
              <a:endParaRPr lang="en-US" sz="2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DA3B3-564A-4A02-A56B-E64A08D66F39}"/>
                </a:ext>
              </a:extLst>
            </p:cNvPr>
            <p:cNvSpPr txBox="1"/>
            <p:nvPr/>
          </p:nvSpPr>
          <p:spPr>
            <a:xfrm>
              <a:off x="7910934" y="1809460"/>
              <a:ext cx="369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3200" b="1" dirty="0">
                <a:solidFill>
                  <a:srgbClr val="F15A24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743373C-DF85-46E5-8303-2F5F671F662B}"/>
              </a:ext>
            </a:extLst>
          </p:cNvPr>
          <p:cNvGrpSpPr/>
          <p:nvPr/>
        </p:nvGrpSpPr>
        <p:grpSpPr>
          <a:xfrm>
            <a:off x="6062834" y="2829963"/>
            <a:ext cx="2451058" cy="689800"/>
            <a:chOff x="6049000" y="1810286"/>
            <a:chExt cx="2451058" cy="689800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366A77CF-7635-4062-AF09-647E39D43929}"/>
                </a:ext>
              </a:extLst>
            </p:cNvPr>
            <p:cNvSpPr/>
            <p:nvPr/>
          </p:nvSpPr>
          <p:spPr>
            <a:xfrm>
              <a:off x="6049000" y="2078055"/>
              <a:ext cx="2184252" cy="422031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6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จรกาจึงได้มาว่าขาน</a:t>
              </a:r>
              <a:endParaRPr lang="en-US" sz="26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8A7366B-DD49-4F04-9039-F8E7AD43169D}"/>
                </a:ext>
              </a:extLst>
            </p:cNvPr>
            <p:cNvSpPr txBox="1"/>
            <p:nvPr/>
          </p:nvSpPr>
          <p:spPr>
            <a:xfrm>
              <a:off x="8127840" y="1810286"/>
              <a:ext cx="372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3200" b="1" dirty="0">
                <a:solidFill>
                  <a:srgbClr val="F15A24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656B0B3-9BAA-4701-AC55-7B6A230733B4}"/>
              </a:ext>
            </a:extLst>
          </p:cNvPr>
          <p:cNvGrpSpPr/>
          <p:nvPr/>
        </p:nvGrpSpPr>
        <p:grpSpPr>
          <a:xfrm>
            <a:off x="6062834" y="3760510"/>
            <a:ext cx="2660091" cy="691889"/>
            <a:chOff x="6049000" y="1808197"/>
            <a:chExt cx="2660091" cy="691889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853D9723-7E30-43B7-B3D5-2ABFA1963C8B}"/>
                </a:ext>
              </a:extLst>
            </p:cNvPr>
            <p:cNvSpPr/>
            <p:nvPr/>
          </p:nvSpPr>
          <p:spPr>
            <a:xfrm>
              <a:off x="6049000" y="2078055"/>
              <a:ext cx="2361886" cy="422031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6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ครั้นขอนางมิได้ดังใจจง</a:t>
              </a:r>
              <a:endParaRPr lang="en-US" sz="26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D1F678C-6425-402A-AAC5-6688BB88F934}"/>
                </a:ext>
              </a:extLst>
            </p:cNvPr>
            <p:cNvSpPr txBox="1"/>
            <p:nvPr/>
          </p:nvSpPr>
          <p:spPr>
            <a:xfrm>
              <a:off x="8336873" y="1808197"/>
              <a:ext cx="372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3200" b="1" dirty="0">
                <a:solidFill>
                  <a:srgbClr val="F15A24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0E7CAE5-6F2B-4D29-B94E-3F917B43C657}"/>
              </a:ext>
            </a:extLst>
          </p:cNvPr>
          <p:cNvSpPr/>
          <p:nvPr/>
        </p:nvSpPr>
        <p:spPr>
          <a:xfrm>
            <a:off x="442311" y="3256053"/>
            <a:ext cx="4712981" cy="2900481"/>
          </a:xfrm>
          <a:prstGeom prst="roundRect">
            <a:avLst>
              <a:gd name="adj" fmla="val 13763"/>
            </a:avLst>
          </a:prstGeom>
          <a:noFill/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ABCEDC-11F1-48F1-A0A9-57A49BFFFEE2}"/>
              </a:ext>
            </a:extLst>
          </p:cNvPr>
          <p:cNvGrpSpPr/>
          <p:nvPr/>
        </p:nvGrpSpPr>
        <p:grpSpPr>
          <a:xfrm>
            <a:off x="10547559" y="3744464"/>
            <a:ext cx="1035303" cy="719386"/>
            <a:chOff x="10547559" y="3744464"/>
            <a:chExt cx="1035303" cy="71938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CDC5FA6-E672-423B-BAAC-F67FD6A9CA6C}"/>
                </a:ext>
              </a:extLst>
            </p:cNvPr>
            <p:cNvGrpSpPr/>
            <p:nvPr/>
          </p:nvGrpSpPr>
          <p:grpSpPr>
            <a:xfrm>
              <a:off x="10662477" y="3744464"/>
              <a:ext cx="920385" cy="719386"/>
              <a:chOff x="6127237" y="1815227"/>
              <a:chExt cx="920385" cy="719386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B3AD0098-4154-4DEF-B91A-A5A085BB5D1F}"/>
                  </a:ext>
                </a:extLst>
              </p:cNvPr>
              <p:cNvSpPr/>
              <p:nvPr/>
            </p:nvSpPr>
            <p:spPr>
              <a:xfrm>
                <a:off x="6127237" y="2112582"/>
                <a:ext cx="668418" cy="422031"/>
              </a:xfrm>
              <a:prstGeom prst="roundRect">
                <a:avLst>
                  <a:gd name="adj" fmla="val 50000"/>
                </a:avLst>
              </a:prstGeom>
              <a:solidFill>
                <a:srgbClr val="F15A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algn="ctr"/>
                <a:endParaRPr lang="en-US" sz="2600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7F7141-CEBF-4E69-97E7-220CD1D47118}"/>
                  </a:ext>
                </a:extLst>
              </p:cNvPr>
              <p:cNvSpPr txBox="1"/>
              <p:nvPr/>
            </p:nvSpPr>
            <p:spPr>
              <a:xfrm>
                <a:off x="6675404" y="1815227"/>
                <a:ext cx="3722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15A24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๔</a:t>
                </a:r>
                <a:endParaRPr lang="en-US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8D015FE-20E5-4822-969B-18B4D3BF6734}"/>
                </a:ext>
              </a:extLst>
            </p:cNvPr>
            <p:cNvSpPr/>
            <p:nvPr/>
          </p:nvSpPr>
          <p:spPr>
            <a:xfrm>
              <a:off x="10547559" y="4013611"/>
              <a:ext cx="836291" cy="422031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6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ดาหา</a:t>
              </a:r>
              <a:endParaRPr lang="en-US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59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1219-F6DC-42D3-A0DF-545D99F93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097" y="173932"/>
            <a:ext cx="4259807" cy="7552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ACCFCA-92CC-48B9-9595-2F7FC0E3FBA6}"/>
              </a:ext>
            </a:extLst>
          </p:cNvPr>
          <p:cNvGrpSpPr/>
          <p:nvPr/>
        </p:nvGrpSpPr>
        <p:grpSpPr>
          <a:xfrm>
            <a:off x="674370" y="1028707"/>
            <a:ext cx="10871247" cy="4134407"/>
            <a:chOff x="674370" y="1028707"/>
            <a:chExt cx="10871247" cy="413440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035934-3602-41CA-98CB-285D74F25407}"/>
                </a:ext>
              </a:extLst>
            </p:cNvPr>
            <p:cNvGrpSpPr/>
            <p:nvPr/>
          </p:nvGrpSpPr>
          <p:grpSpPr>
            <a:xfrm>
              <a:off x="674370" y="1028707"/>
              <a:ext cx="10871247" cy="3634734"/>
              <a:chOff x="5084091" y="1213040"/>
              <a:chExt cx="10871247" cy="363473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ADEED15-7107-41A9-A689-90E142F9DEF6}"/>
                  </a:ext>
                </a:extLst>
              </p:cNvPr>
              <p:cNvSpPr/>
              <p:nvPr/>
            </p:nvSpPr>
            <p:spPr>
              <a:xfrm>
                <a:off x="5084091" y="1213040"/>
                <a:ext cx="10871247" cy="3634734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681D550-DACD-47B3-8027-3030417D819B}"/>
                  </a:ext>
                </a:extLst>
              </p:cNvPr>
              <p:cNvSpPr txBox="1"/>
              <p:nvPr/>
            </p:nvSpPr>
            <p:spPr>
              <a:xfrm>
                <a:off x="7146458" y="1374261"/>
                <a:ext cx="7295151" cy="319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จึงชักม่านทองทั้งสี่ทิศ	  	ดังจะปิดบังแสงสุริย์ศรี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ลมหวนอวลกลิ่นสุมาลี		เหมือนกลิ่นผ้ายาหยีซึ่งเปลี่ยนมา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แว่วเสียงสำเนียงบุหรงร้อง	           ว่าเสียงสามนิ่มน้องเสน่หา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พระแย้มเยี่ยมม่านทองทัศนา 	เห็นแต่ป่าพุ่มไม้ใบบัง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เอนองค์ลงอิงพิงเขนย		กรเกยก่ายพักตร์ถวิลหวัง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รสรักร้อนรนพ้นกำลัง		ชลนัยน์ไหลหลั่งลงพรั่งพราย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CC5757-D6C3-4D66-9D97-097BBADBEB0A}"/>
                </a:ext>
              </a:extLst>
            </p:cNvPr>
            <p:cNvSpPr txBox="1"/>
            <p:nvPr/>
          </p:nvSpPr>
          <p:spPr>
            <a:xfrm>
              <a:off x="6242779" y="4763004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56D32F-E90F-45AB-93B2-E0D436AC961E}"/>
              </a:ext>
            </a:extLst>
          </p:cNvPr>
          <p:cNvGrpSpPr/>
          <p:nvPr/>
        </p:nvGrpSpPr>
        <p:grpSpPr>
          <a:xfrm>
            <a:off x="2833125" y="4828131"/>
            <a:ext cx="6453834" cy="1473822"/>
            <a:chOff x="3241620" y="5568685"/>
            <a:chExt cx="5044517" cy="11519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595F4ED-BB34-4AB5-8F52-D83EB61CF58E}"/>
                </a:ext>
              </a:extLst>
            </p:cNvPr>
            <p:cNvGrpSpPr/>
            <p:nvPr/>
          </p:nvGrpSpPr>
          <p:grpSpPr>
            <a:xfrm>
              <a:off x="3445056" y="5952429"/>
              <a:ext cx="4574163" cy="646331"/>
              <a:chOff x="2636585" y="633787"/>
              <a:chExt cx="4230372" cy="646331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809611A1-EA51-41C3-A8AC-F36A8F581735}"/>
                  </a:ext>
                </a:extLst>
              </p:cNvPr>
              <p:cNvSpPr/>
              <p:nvPr/>
            </p:nvSpPr>
            <p:spPr>
              <a:xfrm>
                <a:off x="2636585" y="633787"/>
                <a:ext cx="4230372" cy="646331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FFE8E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DFC21498-DE9E-4B19-9330-1CFC6B532B3F}"/>
                  </a:ext>
                </a:extLst>
              </p:cNvPr>
              <p:cNvSpPr/>
              <p:nvPr/>
            </p:nvSpPr>
            <p:spPr>
              <a:xfrm>
                <a:off x="2889133" y="692410"/>
                <a:ext cx="3930982" cy="524096"/>
              </a:xfrm>
              <a:prstGeom prst="roundRect">
                <a:avLst>
                  <a:gd name="adj" fmla="val 50000"/>
                </a:avLst>
              </a:prstGeom>
              <a:solidFill>
                <a:srgbClr val="FFE8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82079C-4BC2-44DD-B485-5785F2DE2D40}"/>
                </a:ext>
              </a:extLst>
            </p:cNvPr>
            <p:cNvSpPr/>
            <p:nvPr/>
          </p:nvSpPr>
          <p:spPr>
            <a:xfrm>
              <a:off x="3661915" y="6074340"/>
              <a:ext cx="46242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บทประพันธ์นี้มีการใช้ภาษาอย่างไร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19FEE14-80D7-4C71-9E90-C93DCC4C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1620" y="5568685"/>
              <a:ext cx="876996" cy="1101229"/>
            </a:xfrm>
            <a:prstGeom prst="rect">
              <a:avLst/>
            </a:prstGeom>
          </p:spPr>
        </p:pic>
      </p:grpSp>
      <p:pic>
        <p:nvPicPr>
          <p:cNvPr id="19" name="teacher guide">
            <a:extLst>
              <a:ext uri="{FF2B5EF4-FFF2-40B4-BE49-F238E27FC236}">
                <a16:creationId xmlns:a16="http://schemas.microsoft.com/office/drawing/2014/main" id="{101CAD61-0AAF-4078-86D4-6B6FD64B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06" y="6215901"/>
            <a:ext cx="493424" cy="487015"/>
          </a:xfrm>
          <a:prstGeom prst="rect">
            <a:avLst/>
          </a:prstGeom>
        </p:spPr>
      </p:pic>
      <p:pic>
        <p:nvPicPr>
          <p:cNvPr id="20" name="26_out">
            <a:hlinkClick r:id="" action="ppaction://media"/>
            <a:extLst>
              <a:ext uri="{FF2B5EF4-FFF2-40B4-BE49-F238E27FC236}">
                <a16:creationId xmlns:a16="http://schemas.microsoft.com/office/drawing/2014/main" id="{3C013C35-F636-43F0-9884-515E08C7B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024" y="3982679"/>
            <a:ext cx="474721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2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1219-F6DC-42D3-A0DF-545D99F93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097" y="173932"/>
            <a:ext cx="4259807" cy="75521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B500CC-B98F-4991-88A1-C50596F4A241}"/>
              </a:ext>
            </a:extLst>
          </p:cNvPr>
          <p:cNvGrpSpPr/>
          <p:nvPr/>
        </p:nvGrpSpPr>
        <p:grpSpPr>
          <a:xfrm>
            <a:off x="3454342" y="965836"/>
            <a:ext cx="5283316" cy="600138"/>
            <a:chOff x="3127783" y="3100038"/>
            <a:chExt cx="5579367" cy="705320"/>
          </a:xfrm>
        </p:grpSpPr>
        <p:sp>
          <p:nvSpPr>
            <p:cNvPr id="17" name="Rectangle: Rounded Corners 16">
              <a:hlinkClick r:id="" action="ppaction://noaction"/>
              <a:extLst>
                <a:ext uri="{FF2B5EF4-FFF2-40B4-BE49-F238E27FC236}">
                  <a16:creationId xmlns:a16="http://schemas.microsoft.com/office/drawing/2014/main" id="{2EE7C161-3C94-462E-9147-53E4699815BB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hlinkClick r:id="" action="ppaction://noaction"/>
              <a:extLst>
                <a:ext uri="{FF2B5EF4-FFF2-40B4-BE49-F238E27FC236}">
                  <a16:creationId xmlns:a16="http://schemas.microsoft.com/office/drawing/2014/main" id="{91C0185A-A959-43FD-8216-7FA3CE0BC453}"/>
                </a:ext>
              </a:extLst>
            </p:cNvPr>
            <p:cNvSpPr txBox="1"/>
            <p:nvPr/>
          </p:nvSpPr>
          <p:spPr>
            <a:xfrm>
              <a:off x="3127783" y="3118094"/>
              <a:ext cx="5579367" cy="6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ใช้ภาพพจน์อุปมา</a:t>
              </a:r>
            </a:p>
          </p:txBody>
        </p:sp>
        <p:pic>
          <p:nvPicPr>
            <p:cNvPr id="19" name="Picture 18">
              <a:hlinkClick r:id="" action="ppaction://noaction"/>
              <a:extLst>
                <a:ext uri="{FF2B5EF4-FFF2-40B4-BE49-F238E27FC236}">
                  <a16:creationId xmlns:a16="http://schemas.microsoft.com/office/drawing/2014/main" id="{AE3A8B70-AA84-4D72-999C-25141EF1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0646" y="3290421"/>
              <a:ext cx="186434" cy="193390"/>
            </a:xfrm>
            <a:prstGeom prst="rect">
              <a:avLst/>
            </a:prstGeom>
          </p:spPr>
        </p:pic>
        <p:pic>
          <p:nvPicPr>
            <p:cNvPr id="20" name="Picture 19">
              <a:hlinkClick r:id="" action="ppaction://noaction"/>
              <a:extLst>
                <a:ext uri="{FF2B5EF4-FFF2-40B4-BE49-F238E27FC236}">
                  <a16:creationId xmlns:a16="http://schemas.microsoft.com/office/drawing/2014/main" id="{97612C56-F55F-4605-AA22-7DD13897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8568" y="3290421"/>
              <a:ext cx="186434" cy="19339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E1F56C7-9E1D-40D2-98E1-F4E9A3D7A1A4}"/>
              </a:ext>
            </a:extLst>
          </p:cNvPr>
          <p:cNvSpPr txBox="1"/>
          <p:nvPr/>
        </p:nvSpPr>
        <p:spPr>
          <a:xfrm>
            <a:off x="645620" y="1905531"/>
            <a:ext cx="4212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กวีใช้ภาพพจน์อุปมา โดยใช้คำว่า “เหมือน” เปรียบเทียบสิ่งหนึ่งเหมือนกับอีกสิ่งหนึ่ง เพื่อทำให้เห็นภาพได้ชัดเจนยิ่งขึ้น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481EAA-83E3-4F9B-88D8-DB8F88AADA6F}"/>
              </a:ext>
            </a:extLst>
          </p:cNvPr>
          <p:cNvGrpSpPr/>
          <p:nvPr/>
        </p:nvGrpSpPr>
        <p:grpSpPr>
          <a:xfrm>
            <a:off x="483255" y="3444063"/>
            <a:ext cx="4712981" cy="2093869"/>
            <a:chOff x="483255" y="3444063"/>
            <a:chExt cx="4712981" cy="209386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7BD100-DD18-4535-9654-2E60BBE01C6A}"/>
                </a:ext>
              </a:extLst>
            </p:cNvPr>
            <p:cNvSpPr txBox="1"/>
            <p:nvPr/>
          </p:nvSpPr>
          <p:spPr>
            <a:xfrm>
              <a:off x="1014110" y="3983283"/>
              <a:ext cx="35578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เปรียบกลิ่นหอมของดอกไม้เหมือน</a:t>
              </a:r>
            </a:p>
            <a:p>
              <a:pPr algn="ctr"/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ผ้าที่ชายานุ่งห่มใหม่ ๆ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195AD93-C1A6-4328-BE3F-07B86F594CBD}"/>
                </a:ext>
              </a:extLst>
            </p:cNvPr>
            <p:cNvSpPr/>
            <p:nvPr/>
          </p:nvSpPr>
          <p:spPr>
            <a:xfrm>
              <a:off x="483255" y="3444063"/>
              <a:ext cx="4712981" cy="2093869"/>
            </a:xfrm>
            <a:prstGeom prst="roundRect">
              <a:avLst>
                <a:gd name="adj" fmla="val 13763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601EB9-4310-4513-93F9-765EA5E8ED54}"/>
              </a:ext>
            </a:extLst>
          </p:cNvPr>
          <p:cNvGrpSpPr/>
          <p:nvPr/>
        </p:nvGrpSpPr>
        <p:grpSpPr>
          <a:xfrm>
            <a:off x="5512243" y="1818655"/>
            <a:ext cx="6261307" cy="4512378"/>
            <a:chOff x="5685119" y="1213039"/>
            <a:chExt cx="6261307" cy="451237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B40D44-5A2A-48C5-B8BA-C7F8A040E7FA}"/>
                </a:ext>
              </a:extLst>
            </p:cNvPr>
            <p:cNvGrpSpPr/>
            <p:nvPr/>
          </p:nvGrpSpPr>
          <p:grpSpPr>
            <a:xfrm>
              <a:off x="5685119" y="1213039"/>
              <a:ext cx="6261307" cy="3984247"/>
              <a:chOff x="5685119" y="1213039"/>
              <a:chExt cx="6261307" cy="398424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7FD3B80F-09A7-4AD0-9C9F-289128416E94}"/>
                  </a:ext>
                </a:extLst>
              </p:cNvPr>
              <p:cNvSpPr/>
              <p:nvPr/>
            </p:nvSpPr>
            <p:spPr>
              <a:xfrm>
                <a:off x="5685119" y="1213039"/>
                <a:ext cx="6261307" cy="3984247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3A9FEA-5511-4360-91CF-3F947851B842}"/>
                  </a:ext>
                </a:extLst>
              </p:cNvPr>
              <p:cNvSpPr txBox="1"/>
              <p:nvPr/>
            </p:nvSpPr>
            <p:spPr>
              <a:xfrm>
                <a:off x="6101226" y="1750021"/>
                <a:ext cx="5645911" cy="2751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จึงชักม่านทองทั้งสี่ทิศ	  	ดังจะปิดบังแสงสุริย์ศรี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ลมหวนอวลกลิ่นสุมาลี	เหมือนกลิ่นผ้ายาหยีซึ่งเปลี่ยนมา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แว่วเสียงสำเนียงบุหรงร้อง	ว่าเสียงสามนิ่มน้องเสน่หา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พระแย้มเยี่ยมม่านทองทัศนา 	เห็นแต่ป่าพุ่มไม้ใบบัง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เอนองค์ลงอิงพิงเขนย		กรเกยก่ายพักตร์ถวิลหวัง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รสรักร้อนรนพ้นกำลัง		ชลนัยน์ไหลหลั่งลงพรั่งพราย</a:t>
                </a:r>
                <a:endParaRPr lang="th-TH" sz="2600" b="1" i="1" dirty="0">
                  <a:latin typeface="TH Sarabun New" pitchFamily="34" charset="-34"/>
                  <a:ea typeface="Cambria Math"/>
                  <a:cs typeface="TH Sarabun New" pitchFamily="34" charset="-34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4C5ED6-D870-47BB-AC62-6C3ACCD60C94}"/>
                </a:ext>
              </a:extLst>
            </p:cNvPr>
            <p:cNvSpPr txBox="1"/>
            <p:nvPr/>
          </p:nvSpPr>
          <p:spPr>
            <a:xfrm>
              <a:off x="6623141" y="5325307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313A3BB-49F8-4514-B2EA-A766F9A13548}"/>
              </a:ext>
            </a:extLst>
          </p:cNvPr>
          <p:cNvGrpSpPr/>
          <p:nvPr/>
        </p:nvGrpSpPr>
        <p:grpSpPr>
          <a:xfrm>
            <a:off x="5512243" y="1818655"/>
            <a:ext cx="6261307" cy="3984247"/>
            <a:chOff x="5685119" y="1213039"/>
            <a:chExt cx="6261307" cy="398424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C4E3D61-6C68-4357-8002-858DBE887665}"/>
                </a:ext>
              </a:extLst>
            </p:cNvPr>
            <p:cNvSpPr/>
            <p:nvPr/>
          </p:nvSpPr>
          <p:spPr>
            <a:xfrm>
              <a:off x="5685119" y="1213039"/>
              <a:ext cx="6261307" cy="3984247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 w="28575">
              <a:solidFill>
                <a:srgbClr val="F7DD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5FB79A1-1315-40EB-B504-B4F7612BB8DB}"/>
                </a:ext>
              </a:extLst>
            </p:cNvPr>
            <p:cNvSpPr txBox="1"/>
            <p:nvPr/>
          </p:nvSpPr>
          <p:spPr>
            <a:xfrm>
              <a:off x="6101226" y="1750021"/>
              <a:ext cx="5645911" cy="2751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จึงชักม่านทองทั้งสี่ทิศ	  	ดังจะปิดบังแสงสุริย์ศรี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ลมหวนอวลกลิ่นสุมาลี	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เหมือน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กลิ่นผ้ายาหยีซึ่งเปลี่ยนมา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แว่วเสียงสำเนียงบุหรงร้อง	ว่าเสียงสามนิ่มน้องเสน่หา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พระแย้มเยี่ยมม่านทองทัศนา 	เห็นแต่ป่าพุ่มไม้ใบบัง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เอนองค์ลงอิงพิงเขนย		กรเกยก่ายพักตร์ถวิลหวัง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รสรักร้อนรนพ้นกำลัง		ชลนัยน์ไหลหลั่งลงพรั่งพราย</a:t>
              </a:r>
              <a:endParaRPr lang="th-TH" sz="2600" b="1" i="1" dirty="0">
                <a:latin typeface="TH Sarabun New" pitchFamily="34" charset="-34"/>
                <a:ea typeface="Cambria Math"/>
                <a:cs typeface="TH Sarabun New" pitchFamily="34" charset="-34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67E735A-173B-4DC2-B90E-FD53CE698A2B}"/>
              </a:ext>
            </a:extLst>
          </p:cNvPr>
          <p:cNvSpPr/>
          <p:nvPr/>
        </p:nvSpPr>
        <p:spPr>
          <a:xfrm>
            <a:off x="8594468" y="2844713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เหมือน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2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/>
      <p:bldP spid="45" grpId="1"/>
      <p:bldP spid="45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1219-F6DC-42D3-A0DF-545D99F93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097" y="173932"/>
            <a:ext cx="4259807" cy="7552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ACCFCA-92CC-48B9-9595-2F7FC0E3FBA6}"/>
              </a:ext>
            </a:extLst>
          </p:cNvPr>
          <p:cNvGrpSpPr/>
          <p:nvPr/>
        </p:nvGrpSpPr>
        <p:grpSpPr>
          <a:xfrm>
            <a:off x="674370" y="1028707"/>
            <a:ext cx="10871247" cy="4134407"/>
            <a:chOff x="674370" y="1028707"/>
            <a:chExt cx="10871247" cy="413440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035934-3602-41CA-98CB-285D74F25407}"/>
                </a:ext>
              </a:extLst>
            </p:cNvPr>
            <p:cNvGrpSpPr/>
            <p:nvPr/>
          </p:nvGrpSpPr>
          <p:grpSpPr>
            <a:xfrm>
              <a:off x="674370" y="1028707"/>
              <a:ext cx="10871247" cy="3634734"/>
              <a:chOff x="5084091" y="1213040"/>
              <a:chExt cx="10871247" cy="363473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ADEED15-7107-41A9-A689-90E142F9DEF6}"/>
                  </a:ext>
                </a:extLst>
              </p:cNvPr>
              <p:cNvSpPr/>
              <p:nvPr/>
            </p:nvSpPr>
            <p:spPr>
              <a:xfrm>
                <a:off x="5084091" y="1213040"/>
                <a:ext cx="10871247" cy="3634734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681D550-DACD-47B3-8027-3030417D819B}"/>
                  </a:ext>
                </a:extLst>
              </p:cNvPr>
              <p:cNvSpPr txBox="1"/>
              <p:nvPr/>
            </p:nvSpPr>
            <p:spPr>
              <a:xfrm>
                <a:off x="7146458" y="1374261"/>
                <a:ext cx="7295151" cy="319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    ว่าพลางทางชมคณานก	         โผนผกจับไม้อึงมี่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เบญจวรรณจับวัลย์ชาลี               เหมือนวันพี่ไกลสามสุดามา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นางนวลจับนางนวลนอน	         เหมือนพี่แนบนวลสมรจินตะหรา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จากพรากจับจากจำนรรจา	         เหมือนจากนางสการะวาตี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แขกเต้าจับเต่าร้างร้อง	         เหมือนร้างห้องมาหยารัศมี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8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นกแก้วจับแก้วพาที                    เหมือนแก้วพี่ทั้งสามสั่งความมา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CC5757-D6C3-4D66-9D97-097BBADBEB0A}"/>
                </a:ext>
              </a:extLst>
            </p:cNvPr>
            <p:cNvSpPr txBox="1"/>
            <p:nvPr/>
          </p:nvSpPr>
          <p:spPr>
            <a:xfrm>
              <a:off x="6242779" y="4763004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56D32F-E90F-45AB-93B2-E0D436AC961E}"/>
              </a:ext>
            </a:extLst>
          </p:cNvPr>
          <p:cNvGrpSpPr/>
          <p:nvPr/>
        </p:nvGrpSpPr>
        <p:grpSpPr>
          <a:xfrm>
            <a:off x="2833125" y="4828132"/>
            <a:ext cx="6453834" cy="1408885"/>
            <a:chOff x="3241620" y="5568685"/>
            <a:chExt cx="5044517" cy="110122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595F4ED-BB34-4AB5-8F52-D83EB61CF58E}"/>
                </a:ext>
              </a:extLst>
            </p:cNvPr>
            <p:cNvGrpSpPr/>
            <p:nvPr/>
          </p:nvGrpSpPr>
          <p:grpSpPr>
            <a:xfrm>
              <a:off x="3445056" y="5952429"/>
              <a:ext cx="4574163" cy="646331"/>
              <a:chOff x="2636585" y="633787"/>
              <a:chExt cx="4230372" cy="646331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809611A1-EA51-41C3-A8AC-F36A8F581735}"/>
                  </a:ext>
                </a:extLst>
              </p:cNvPr>
              <p:cNvSpPr/>
              <p:nvPr/>
            </p:nvSpPr>
            <p:spPr>
              <a:xfrm>
                <a:off x="2636585" y="633787"/>
                <a:ext cx="4230372" cy="646331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FFE8E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DFC21498-DE9E-4B19-9330-1CFC6B532B3F}"/>
                  </a:ext>
                </a:extLst>
              </p:cNvPr>
              <p:cNvSpPr/>
              <p:nvPr/>
            </p:nvSpPr>
            <p:spPr>
              <a:xfrm>
                <a:off x="2889133" y="692410"/>
                <a:ext cx="3930982" cy="524096"/>
              </a:xfrm>
              <a:prstGeom prst="roundRect">
                <a:avLst>
                  <a:gd name="adj" fmla="val 50000"/>
                </a:avLst>
              </a:prstGeom>
              <a:solidFill>
                <a:srgbClr val="FFE8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82079C-4BC2-44DD-B485-5785F2DE2D40}"/>
                </a:ext>
              </a:extLst>
            </p:cNvPr>
            <p:cNvSpPr/>
            <p:nvPr/>
          </p:nvSpPr>
          <p:spPr>
            <a:xfrm>
              <a:off x="3661915" y="6074340"/>
              <a:ext cx="4624222" cy="505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บทประพันธ์นี้มีลักษณะเด่นอย่างไร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19FEE14-80D7-4C71-9E90-C93DCC4C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1620" y="5568685"/>
              <a:ext cx="876996" cy="1101229"/>
            </a:xfrm>
            <a:prstGeom prst="rect">
              <a:avLst/>
            </a:prstGeom>
          </p:spPr>
        </p:pic>
      </p:grpSp>
      <p:pic>
        <p:nvPicPr>
          <p:cNvPr id="20" name="teacher guide">
            <a:extLst>
              <a:ext uri="{FF2B5EF4-FFF2-40B4-BE49-F238E27FC236}">
                <a16:creationId xmlns:a16="http://schemas.microsoft.com/office/drawing/2014/main" id="{3E3719EE-A86E-41E2-9AA5-9B7762F75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06" y="6215901"/>
            <a:ext cx="493424" cy="487015"/>
          </a:xfrm>
          <a:prstGeom prst="rect">
            <a:avLst/>
          </a:prstGeom>
        </p:spPr>
      </p:pic>
      <p:pic>
        <p:nvPicPr>
          <p:cNvPr id="21" name="28_out">
            <a:hlinkClick r:id="" action="ppaction://media"/>
            <a:extLst>
              <a:ext uri="{FF2B5EF4-FFF2-40B4-BE49-F238E27FC236}">
                <a16:creationId xmlns:a16="http://schemas.microsoft.com/office/drawing/2014/main" id="{2791E5A2-EC14-4396-9912-456434AE1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6959" y="3941103"/>
            <a:ext cx="493437" cy="5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1219-F6DC-42D3-A0DF-545D99F93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097" y="173932"/>
            <a:ext cx="4259807" cy="75521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B500CC-B98F-4991-88A1-C50596F4A241}"/>
              </a:ext>
            </a:extLst>
          </p:cNvPr>
          <p:cNvGrpSpPr/>
          <p:nvPr/>
        </p:nvGrpSpPr>
        <p:grpSpPr>
          <a:xfrm>
            <a:off x="3454342" y="965836"/>
            <a:ext cx="5283316" cy="600138"/>
            <a:chOff x="3127783" y="3100038"/>
            <a:chExt cx="5579367" cy="705320"/>
          </a:xfrm>
        </p:grpSpPr>
        <p:sp>
          <p:nvSpPr>
            <p:cNvPr id="17" name="Rectangle: Rounded Corners 16">
              <a:hlinkClick r:id="" action="ppaction://noaction"/>
              <a:extLst>
                <a:ext uri="{FF2B5EF4-FFF2-40B4-BE49-F238E27FC236}">
                  <a16:creationId xmlns:a16="http://schemas.microsoft.com/office/drawing/2014/main" id="{2EE7C161-3C94-462E-9147-53E4699815BB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hlinkClick r:id="" action="ppaction://noaction"/>
              <a:extLst>
                <a:ext uri="{FF2B5EF4-FFF2-40B4-BE49-F238E27FC236}">
                  <a16:creationId xmlns:a16="http://schemas.microsoft.com/office/drawing/2014/main" id="{91C0185A-A959-43FD-8216-7FA3CE0BC453}"/>
                </a:ext>
              </a:extLst>
            </p:cNvPr>
            <p:cNvSpPr txBox="1"/>
            <p:nvPr/>
          </p:nvSpPr>
          <p:spPr>
            <a:xfrm>
              <a:off x="3127783" y="3118094"/>
              <a:ext cx="5579367" cy="6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การเล่นคำพ้องเสียง</a:t>
              </a:r>
            </a:p>
          </p:txBody>
        </p:sp>
        <p:pic>
          <p:nvPicPr>
            <p:cNvPr id="19" name="Picture 18">
              <a:hlinkClick r:id="" action="ppaction://noaction"/>
              <a:extLst>
                <a:ext uri="{FF2B5EF4-FFF2-40B4-BE49-F238E27FC236}">
                  <a16:creationId xmlns:a16="http://schemas.microsoft.com/office/drawing/2014/main" id="{AE3A8B70-AA84-4D72-999C-25141EF1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0646" y="3290421"/>
              <a:ext cx="186434" cy="193390"/>
            </a:xfrm>
            <a:prstGeom prst="rect">
              <a:avLst/>
            </a:prstGeom>
          </p:spPr>
        </p:pic>
        <p:pic>
          <p:nvPicPr>
            <p:cNvPr id="20" name="Picture 19">
              <a:hlinkClick r:id="" action="ppaction://noaction"/>
              <a:extLst>
                <a:ext uri="{FF2B5EF4-FFF2-40B4-BE49-F238E27FC236}">
                  <a16:creationId xmlns:a16="http://schemas.microsoft.com/office/drawing/2014/main" id="{97612C56-F55F-4605-AA22-7DD13897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8568" y="3290421"/>
              <a:ext cx="186434" cy="19339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E1F56C7-9E1D-40D2-98E1-F4E9A3D7A1A4}"/>
              </a:ext>
            </a:extLst>
          </p:cNvPr>
          <p:cNvSpPr txBox="1"/>
          <p:nvPr/>
        </p:nvSpPr>
        <p:spPr>
          <a:xfrm>
            <a:off x="707011" y="2367659"/>
            <a:ext cx="4212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คำพ้องเสียง คือ คำที่เขียนและมีความหมายต่างกัน แต่จะอ่านออกเสียงเหมือนกัน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481EAA-83E3-4F9B-88D8-DB8F88AADA6F}"/>
              </a:ext>
            </a:extLst>
          </p:cNvPr>
          <p:cNvGrpSpPr/>
          <p:nvPr/>
        </p:nvGrpSpPr>
        <p:grpSpPr>
          <a:xfrm>
            <a:off x="472442" y="3436682"/>
            <a:ext cx="4712981" cy="2093869"/>
            <a:chOff x="483255" y="3444063"/>
            <a:chExt cx="4712981" cy="209386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7BD100-DD18-4535-9654-2E60BBE01C6A}"/>
                </a:ext>
              </a:extLst>
            </p:cNvPr>
            <p:cNvSpPr txBox="1"/>
            <p:nvPr/>
          </p:nvSpPr>
          <p:spPr>
            <a:xfrm>
              <a:off x="748682" y="3798499"/>
              <a:ext cx="41821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บทอิเหนาชมดง กวีได้นำชื่อนกและชื่อไม้ที่เป็นชื่อพ้องกันโยงมาสู่การคร่ำครวญ</a:t>
              </a:r>
            </a:p>
            <a:p>
              <a:pPr algn="ctr"/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ถึงการจากนางอันเป็นที่รัก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195AD93-C1A6-4328-BE3F-07B86F594CBD}"/>
                </a:ext>
              </a:extLst>
            </p:cNvPr>
            <p:cNvSpPr/>
            <p:nvPr/>
          </p:nvSpPr>
          <p:spPr>
            <a:xfrm>
              <a:off x="483255" y="3444063"/>
              <a:ext cx="4712981" cy="2093869"/>
            </a:xfrm>
            <a:prstGeom prst="roundRect">
              <a:avLst>
                <a:gd name="adj" fmla="val 13763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601EB9-4310-4513-93F9-765EA5E8ED54}"/>
              </a:ext>
            </a:extLst>
          </p:cNvPr>
          <p:cNvGrpSpPr/>
          <p:nvPr/>
        </p:nvGrpSpPr>
        <p:grpSpPr>
          <a:xfrm>
            <a:off x="5512243" y="1818655"/>
            <a:ext cx="6981133" cy="4512378"/>
            <a:chOff x="5685119" y="1213039"/>
            <a:chExt cx="6981133" cy="451237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B40D44-5A2A-48C5-B8BA-C7F8A040E7FA}"/>
                </a:ext>
              </a:extLst>
            </p:cNvPr>
            <p:cNvGrpSpPr/>
            <p:nvPr/>
          </p:nvGrpSpPr>
          <p:grpSpPr>
            <a:xfrm>
              <a:off x="5685119" y="1213039"/>
              <a:ext cx="6981133" cy="3984247"/>
              <a:chOff x="5685119" y="1213039"/>
              <a:chExt cx="6981133" cy="398424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7FD3B80F-09A7-4AD0-9C9F-289128416E94}"/>
                  </a:ext>
                </a:extLst>
              </p:cNvPr>
              <p:cNvSpPr/>
              <p:nvPr/>
            </p:nvSpPr>
            <p:spPr>
              <a:xfrm>
                <a:off x="5685119" y="1213039"/>
                <a:ext cx="6261307" cy="3984247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3A9FEA-5511-4360-91CF-3F947851B842}"/>
                  </a:ext>
                </a:extLst>
              </p:cNvPr>
              <p:cNvSpPr txBox="1"/>
              <p:nvPr/>
            </p:nvSpPr>
            <p:spPr>
              <a:xfrm>
                <a:off x="6049856" y="1750021"/>
                <a:ext cx="6616396" cy="2751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ว่าพลางทางชมคณานก	  โผนผกจับไม้อึงมี่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เบญจวรรณจับวัลย์ชาลี              เหมือนวันพี่ไกลสามสุดามา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นางนวลจับนางนวลนอน	  เหมือนพี่แนบนวลสมรจินตะหรา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จากพรากจับจากจำนรรจา	  เหมือนจากนางสการะวาตี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แขกเต้าจับเต่าร้างร้อง	               เหมือนร้างห้องมาหยารัศมี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นกแก้วจับแก้วพาที                  เหมือนแก้วพี่ทั้งสามสั่งความมา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4C5ED6-D870-47BB-AC62-6C3ACCD60C94}"/>
                </a:ext>
              </a:extLst>
            </p:cNvPr>
            <p:cNvSpPr txBox="1"/>
            <p:nvPr/>
          </p:nvSpPr>
          <p:spPr>
            <a:xfrm>
              <a:off x="6623141" y="5325307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420C95-FAA4-4969-B3D6-DD7DF3BCBA86}"/>
              </a:ext>
            </a:extLst>
          </p:cNvPr>
          <p:cNvGrpSpPr/>
          <p:nvPr/>
        </p:nvGrpSpPr>
        <p:grpSpPr>
          <a:xfrm>
            <a:off x="5512243" y="1818655"/>
            <a:ext cx="6981133" cy="3984247"/>
            <a:chOff x="5685119" y="1213039"/>
            <a:chExt cx="6981133" cy="398424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32B1537-A30F-439D-A4BF-F1C2F2DBFC32}"/>
                </a:ext>
              </a:extLst>
            </p:cNvPr>
            <p:cNvSpPr/>
            <p:nvPr/>
          </p:nvSpPr>
          <p:spPr>
            <a:xfrm>
              <a:off x="5685119" y="1213039"/>
              <a:ext cx="6261307" cy="3984247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 w="28575">
              <a:solidFill>
                <a:srgbClr val="F7DD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E07B66-AB3D-45A5-BEF2-870C358BAEF2}"/>
                </a:ext>
              </a:extLst>
            </p:cNvPr>
            <p:cNvSpPr txBox="1"/>
            <p:nvPr/>
          </p:nvSpPr>
          <p:spPr>
            <a:xfrm>
              <a:off x="6049856" y="1750021"/>
              <a:ext cx="6616396" cy="2751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    ว่าพลางทางชมคณานก	  โผนผกจับไม้อึงมี่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เบญจ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วรรณ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จับ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วัลย์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ชาลี              เหมือน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วัน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พี่ไกลสามสุดามา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นาง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นวล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จับนาง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นวล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นอน	  เหมือนพี่แนบ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นวล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สมรจินตะหรา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จาก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พรากจับ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จาก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จำนรรจา	  เหมือน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จาก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นางสการะวาตี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แขกเต้าจับเต่า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ร้าง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ร้อง	               เหมือน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ร้าง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ห้องมาหยารัศมี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นก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แก้ว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จับ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แก้ว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พาที                  เหมือน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แก้ว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พี่ทั้งสามสั่งความมา</a:t>
              </a: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40C0AFA-E92D-489A-A367-EC88D2987876}"/>
              </a:ext>
            </a:extLst>
          </p:cNvPr>
          <p:cNvSpPr/>
          <p:nvPr/>
        </p:nvSpPr>
        <p:spPr>
          <a:xfrm>
            <a:off x="6247307" y="2844712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วรรณ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75B487A-C7D3-4BCD-8E6D-4F9A74ECC451}"/>
              </a:ext>
            </a:extLst>
          </p:cNvPr>
          <p:cNvSpPr/>
          <p:nvPr/>
        </p:nvSpPr>
        <p:spPr>
          <a:xfrm>
            <a:off x="6926575" y="2844711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วัลย์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32042D7-CF0C-4A58-8F34-8152A2E63591}"/>
              </a:ext>
            </a:extLst>
          </p:cNvPr>
          <p:cNvSpPr/>
          <p:nvPr/>
        </p:nvSpPr>
        <p:spPr>
          <a:xfrm>
            <a:off x="9112568" y="2844710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วัน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07FBAEC-CF7B-4584-8C2E-668F025A5340}"/>
              </a:ext>
            </a:extLst>
          </p:cNvPr>
          <p:cNvSpPr/>
          <p:nvPr/>
        </p:nvSpPr>
        <p:spPr>
          <a:xfrm>
            <a:off x="6029354" y="3285403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นวล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88D6FB7-8D3C-4FD9-BE7C-5AA1A9FCC0E1}"/>
              </a:ext>
            </a:extLst>
          </p:cNvPr>
          <p:cNvSpPr/>
          <p:nvPr/>
        </p:nvSpPr>
        <p:spPr>
          <a:xfrm>
            <a:off x="6986424" y="3285403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นวล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05F0BFC-83D0-4EFA-B2F6-E959A0FEFAAC}"/>
              </a:ext>
            </a:extLst>
          </p:cNvPr>
          <p:cNvSpPr/>
          <p:nvPr/>
        </p:nvSpPr>
        <p:spPr>
          <a:xfrm>
            <a:off x="9689164" y="3285403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นวล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FF2EB7B-DE11-436D-A7AF-9C3FAAA8C1C4}"/>
              </a:ext>
            </a:extLst>
          </p:cNvPr>
          <p:cNvSpPr/>
          <p:nvPr/>
        </p:nvSpPr>
        <p:spPr>
          <a:xfrm>
            <a:off x="5684632" y="3722757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จาก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B33CBC5-3EC6-4777-84DA-9E0A78B4B125}"/>
              </a:ext>
            </a:extLst>
          </p:cNvPr>
          <p:cNvSpPr/>
          <p:nvPr/>
        </p:nvSpPr>
        <p:spPr>
          <a:xfrm>
            <a:off x="6752396" y="3722757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จาก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193E8C-7161-4F3B-BB43-01C6047613B2}"/>
              </a:ext>
            </a:extLst>
          </p:cNvPr>
          <p:cNvSpPr/>
          <p:nvPr/>
        </p:nvSpPr>
        <p:spPr>
          <a:xfrm>
            <a:off x="9142223" y="3723694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จาก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CEFB093-22F7-404F-946A-2D8D92FC45B1}"/>
              </a:ext>
            </a:extLst>
          </p:cNvPr>
          <p:cNvSpPr/>
          <p:nvPr/>
        </p:nvSpPr>
        <p:spPr>
          <a:xfrm>
            <a:off x="6866803" y="4158576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ร้าง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9E215F5-2063-40C7-AC20-029AD68539B6}"/>
              </a:ext>
            </a:extLst>
          </p:cNvPr>
          <p:cNvSpPr/>
          <p:nvPr/>
        </p:nvSpPr>
        <p:spPr>
          <a:xfrm>
            <a:off x="9089704" y="4158576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ร้าง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4F99B17-5821-4406-9916-10839346BC3E}"/>
              </a:ext>
            </a:extLst>
          </p:cNvPr>
          <p:cNvSpPr/>
          <p:nvPr/>
        </p:nvSpPr>
        <p:spPr>
          <a:xfrm>
            <a:off x="5940171" y="4597923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แก้ว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1B75FB2-88C6-4B25-94E2-A2EECF1E80B1}"/>
              </a:ext>
            </a:extLst>
          </p:cNvPr>
          <p:cNvSpPr/>
          <p:nvPr/>
        </p:nvSpPr>
        <p:spPr>
          <a:xfrm>
            <a:off x="6552252" y="4597922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แก้ว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D53AC9C-6151-4B4F-91D1-8F588E5087E9}"/>
              </a:ext>
            </a:extLst>
          </p:cNvPr>
          <p:cNvSpPr/>
          <p:nvPr/>
        </p:nvSpPr>
        <p:spPr>
          <a:xfrm>
            <a:off x="9097465" y="4599035"/>
            <a:ext cx="912060" cy="422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TH Sarabun New" pitchFamily="34" charset="-34"/>
                <a:ea typeface="Cambria Math"/>
                <a:cs typeface="TH Sarabun New" pitchFamily="34" charset="-34"/>
              </a:rPr>
              <a:t>แก้ว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6" grpId="0"/>
      <p:bldP spid="56" grpId="1"/>
      <p:bldP spid="56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69" grpId="0"/>
      <p:bldP spid="69" grpId="1"/>
      <p:bldP spid="69" grpId="2"/>
      <p:bldP spid="70" grpId="0"/>
      <p:bldP spid="70" grpId="1"/>
      <p:bldP spid="7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91C89D-7A45-4E18-AF0B-2047FF8B780D}"/>
              </a:ext>
            </a:extLst>
          </p:cNvPr>
          <p:cNvSpPr/>
          <p:nvPr/>
        </p:nvSpPr>
        <p:spPr>
          <a:xfrm>
            <a:off x="1915560" y="0"/>
            <a:ext cx="83608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E14C3-336F-4D14-852A-85D8CCFCE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039" y="0"/>
            <a:ext cx="8183922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DBDE4AC-9BEA-4705-88DD-DBDB3337C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9" name="teacher guide">
            <a:extLst>
              <a:ext uri="{FF2B5EF4-FFF2-40B4-BE49-F238E27FC236}">
                <a16:creationId xmlns:a16="http://schemas.microsoft.com/office/drawing/2014/main" id="{635D70D8-F1E9-4CAC-80E0-C69B01AA9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01" y="6209871"/>
            <a:ext cx="492099" cy="485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9E425-9BB6-48F2-938E-2EB4ED5CE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524" y="1022594"/>
            <a:ext cx="5615576" cy="14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6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ACCFCA-92CC-48B9-9595-2F7FC0E3FBA6}"/>
              </a:ext>
            </a:extLst>
          </p:cNvPr>
          <p:cNvGrpSpPr/>
          <p:nvPr/>
        </p:nvGrpSpPr>
        <p:grpSpPr>
          <a:xfrm>
            <a:off x="670148" y="953208"/>
            <a:ext cx="10871247" cy="4533981"/>
            <a:chOff x="674370" y="1047757"/>
            <a:chExt cx="10871247" cy="45339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035934-3602-41CA-98CB-285D74F25407}"/>
                </a:ext>
              </a:extLst>
            </p:cNvPr>
            <p:cNvGrpSpPr/>
            <p:nvPr/>
          </p:nvGrpSpPr>
          <p:grpSpPr>
            <a:xfrm>
              <a:off x="674370" y="1047757"/>
              <a:ext cx="10871247" cy="4016795"/>
              <a:chOff x="5084091" y="1232090"/>
              <a:chExt cx="10871247" cy="4016795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ADEED15-7107-41A9-A689-90E142F9DEF6}"/>
                  </a:ext>
                </a:extLst>
              </p:cNvPr>
              <p:cNvSpPr/>
              <p:nvPr/>
            </p:nvSpPr>
            <p:spPr>
              <a:xfrm>
                <a:off x="5084091" y="1232090"/>
                <a:ext cx="10871247" cy="4016795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681D550-DACD-47B3-8027-3030417D819B}"/>
                  </a:ext>
                </a:extLst>
              </p:cNvPr>
              <p:cNvSpPr txBox="1"/>
              <p:nvPr/>
            </p:nvSpPr>
            <p:spPr>
              <a:xfrm>
                <a:off x="7232468" y="1248507"/>
                <a:ext cx="7516100" cy="393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      ห้าองค์ชำระสระสนาน	           กิดาหยันถวายพานเครื่องต้น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บรรจงทรงทาพระสุคนธ์	           ปรุงปนเกสรสุมาลี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สอดใส่สนับเพลาภูษาทรง	           ฉลององค์โหมดตาดต่างสี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เจียระบาดคาดรัดรูจี		           ปั้นเหน่งเพชรพลอยมณีหนุนซับ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ทรงมหาสังวาลพิชัยยุทธ์	           ชมพูนุทเฟื่องห้อยพลอยประดับ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ทองกรแก้วพุกามวามวับ	           ธำมรงค์รุ้งระยับจับตา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ทรงมงกุฎกุณฑลทัดตรัส                   อุบะแพร้วพรายพระเวหา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เหน็บกริชฤทธิไกรแล้วไคลคลา	          เสด็จมายังเกยแก้วมณี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CC5757-D6C3-4D66-9D97-097BBADBEB0A}"/>
                </a:ext>
              </a:extLst>
            </p:cNvPr>
            <p:cNvSpPr txBox="1"/>
            <p:nvPr/>
          </p:nvSpPr>
          <p:spPr>
            <a:xfrm>
              <a:off x="6247001" y="5181628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1219-F6DC-42D3-A0DF-545D99F93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837" y="173932"/>
            <a:ext cx="3358326" cy="75521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E56D32F-E90F-45AB-93B2-E0D436AC961E}"/>
              </a:ext>
            </a:extLst>
          </p:cNvPr>
          <p:cNvGrpSpPr/>
          <p:nvPr/>
        </p:nvGrpSpPr>
        <p:grpSpPr>
          <a:xfrm>
            <a:off x="2375947" y="5184232"/>
            <a:ext cx="7440105" cy="1408885"/>
            <a:chOff x="3241620" y="5568685"/>
            <a:chExt cx="5815415" cy="110122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595F4ED-BB34-4AB5-8F52-D83EB61CF58E}"/>
                </a:ext>
              </a:extLst>
            </p:cNvPr>
            <p:cNvGrpSpPr/>
            <p:nvPr/>
          </p:nvGrpSpPr>
          <p:grpSpPr>
            <a:xfrm>
              <a:off x="3357356" y="5952429"/>
              <a:ext cx="5699679" cy="646331"/>
              <a:chOff x="2555477" y="633787"/>
              <a:chExt cx="5271295" cy="646331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809611A1-EA51-41C3-A8AC-F36A8F581735}"/>
                  </a:ext>
                </a:extLst>
              </p:cNvPr>
              <p:cNvSpPr/>
              <p:nvPr/>
            </p:nvSpPr>
            <p:spPr>
              <a:xfrm>
                <a:off x="2555477" y="633787"/>
                <a:ext cx="5271295" cy="646331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FFE8E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DFC21498-DE9E-4B19-9330-1CFC6B532B3F}"/>
                  </a:ext>
                </a:extLst>
              </p:cNvPr>
              <p:cNvSpPr/>
              <p:nvPr/>
            </p:nvSpPr>
            <p:spPr>
              <a:xfrm>
                <a:off x="2655080" y="692410"/>
                <a:ext cx="5124851" cy="524096"/>
              </a:xfrm>
              <a:prstGeom prst="roundRect">
                <a:avLst>
                  <a:gd name="adj" fmla="val 50000"/>
                </a:avLst>
              </a:prstGeom>
              <a:solidFill>
                <a:srgbClr val="FFE8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82079C-4BC2-44DD-B485-5785F2DE2D40}"/>
                </a:ext>
              </a:extLst>
            </p:cNvPr>
            <p:cNvSpPr/>
            <p:nvPr/>
          </p:nvSpPr>
          <p:spPr>
            <a:xfrm>
              <a:off x="4195222" y="6066725"/>
              <a:ext cx="4624222" cy="505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อ่านแล้วคิดว่ามีการแต่งกายในลักษณะอย่างไร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19FEE14-80D7-4C71-9E90-C93DCC4C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1620" y="5568685"/>
              <a:ext cx="876996" cy="1101229"/>
            </a:xfrm>
            <a:prstGeom prst="rect">
              <a:avLst/>
            </a:prstGeom>
          </p:spPr>
        </p:pic>
      </p:grpSp>
      <p:pic>
        <p:nvPicPr>
          <p:cNvPr id="20" name="teacher guide">
            <a:extLst>
              <a:ext uri="{FF2B5EF4-FFF2-40B4-BE49-F238E27FC236}">
                <a16:creationId xmlns:a16="http://schemas.microsoft.com/office/drawing/2014/main" id="{63B786EB-2FE5-445D-B94C-DFDDAAA6E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06" y="6215901"/>
            <a:ext cx="493424" cy="487015"/>
          </a:xfrm>
          <a:prstGeom prst="rect">
            <a:avLst/>
          </a:prstGeom>
        </p:spPr>
      </p:pic>
      <p:pic>
        <p:nvPicPr>
          <p:cNvPr id="21" name="30_out">
            <a:hlinkClick r:id="" action="ppaction://media"/>
            <a:extLst>
              <a:ext uri="{FF2B5EF4-FFF2-40B4-BE49-F238E27FC236}">
                <a16:creationId xmlns:a16="http://schemas.microsoft.com/office/drawing/2014/main" id="{5BB05C0E-C89A-46F3-9EF4-0D3677D1B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9252" y="4263102"/>
            <a:ext cx="497456" cy="5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E08E024-8951-46E0-95C3-C63626CF43E8}"/>
              </a:ext>
            </a:extLst>
          </p:cNvPr>
          <p:cNvGrpSpPr/>
          <p:nvPr/>
        </p:nvGrpSpPr>
        <p:grpSpPr>
          <a:xfrm>
            <a:off x="747853" y="3251085"/>
            <a:ext cx="4660927" cy="523220"/>
            <a:chOff x="715962" y="4063601"/>
            <a:chExt cx="4612649" cy="530281"/>
          </a:xfrm>
        </p:grpSpPr>
        <p:sp>
          <p:nvSpPr>
            <p:cNvPr id="45" name="Rounded Rectangle 18">
              <a:extLst>
                <a:ext uri="{FF2B5EF4-FFF2-40B4-BE49-F238E27FC236}">
                  <a16:creationId xmlns:a16="http://schemas.microsoft.com/office/drawing/2014/main" id="{33CE08EA-A9AA-4CD4-88CD-832603B5DAA2}"/>
                </a:ext>
              </a:extLst>
            </p:cNvPr>
            <p:cNvSpPr/>
            <p:nvPr/>
          </p:nvSpPr>
          <p:spPr>
            <a:xfrm>
              <a:off x="715962" y="4094356"/>
              <a:ext cx="1078551" cy="381000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DA0130A-0AD6-4863-ACF1-147AC98186DF}"/>
                </a:ext>
              </a:extLst>
            </p:cNvPr>
            <p:cNvSpPr txBox="1"/>
            <p:nvPr/>
          </p:nvSpPr>
          <p:spPr>
            <a:xfrm>
              <a:off x="724651" y="4063601"/>
              <a:ext cx="4603960" cy="530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เครื่องต้น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  เครื่องแต่งกายสำหรับกษัตริย์</a:t>
              </a:r>
            </a:p>
          </p:txBody>
        </p:sp>
      </p:grp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B500CC-B98F-4991-88A1-C50596F4A241}"/>
              </a:ext>
            </a:extLst>
          </p:cNvPr>
          <p:cNvGrpSpPr/>
          <p:nvPr/>
        </p:nvGrpSpPr>
        <p:grpSpPr>
          <a:xfrm>
            <a:off x="3454342" y="965834"/>
            <a:ext cx="5283316" cy="590612"/>
            <a:chOff x="3127783" y="3100038"/>
            <a:chExt cx="5579367" cy="694125"/>
          </a:xfrm>
        </p:grpSpPr>
        <p:sp>
          <p:nvSpPr>
            <p:cNvPr id="17" name="Rectangle: Rounded Corners 16">
              <a:hlinkClick r:id="" action="ppaction://noaction"/>
              <a:extLst>
                <a:ext uri="{FF2B5EF4-FFF2-40B4-BE49-F238E27FC236}">
                  <a16:creationId xmlns:a16="http://schemas.microsoft.com/office/drawing/2014/main" id="{2EE7C161-3C94-462E-9147-53E4699815BB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hlinkClick r:id="" action="ppaction://noaction"/>
              <a:extLst>
                <a:ext uri="{FF2B5EF4-FFF2-40B4-BE49-F238E27FC236}">
                  <a16:creationId xmlns:a16="http://schemas.microsoft.com/office/drawing/2014/main" id="{91C0185A-A959-43FD-8216-7FA3CE0BC453}"/>
                </a:ext>
              </a:extLst>
            </p:cNvPr>
            <p:cNvSpPr txBox="1"/>
            <p:nvPr/>
          </p:nvSpPr>
          <p:spPr>
            <a:xfrm>
              <a:off x="3127783" y="3106899"/>
              <a:ext cx="5579367" cy="6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วัฒนธรรมการแต่งกาย</a:t>
              </a:r>
            </a:p>
          </p:txBody>
        </p:sp>
        <p:pic>
          <p:nvPicPr>
            <p:cNvPr id="19" name="Picture 18">
              <a:hlinkClick r:id="" action="ppaction://noaction"/>
              <a:extLst>
                <a:ext uri="{FF2B5EF4-FFF2-40B4-BE49-F238E27FC236}">
                  <a16:creationId xmlns:a16="http://schemas.microsoft.com/office/drawing/2014/main" id="{AE3A8B70-AA84-4D72-999C-25141EF1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0646" y="3290421"/>
              <a:ext cx="186434" cy="193390"/>
            </a:xfrm>
            <a:prstGeom prst="rect">
              <a:avLst/>
            </a:prstGeom>
          </p:spPr>
        </p:pic>
        <p:pic>
          <p:nvPicPr>
            <p:cNvPr id="20" name="Picture 19">
              <a:hlinkClick r:id="" action="ppaction://noaction"/>
              <a:extLst>
                <a:ext uri="{FF2B5EF4-FFF2-40B4-BE49-F238E27FC236}">
                  <a16:creationId xmlns:a16="http://schemas.microsoft.com/office/drawing/2014/main" id="{97612C56-F55F-4605-AA22-7DD13897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8568" y="3290421"/>
              <a:ext cx="186434" cy="19339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E1F56C7-9E1D-40D2-98E1-F4E9A3D7A1A4}"/>
              </a:ext>
            </a:extLst>
          </p:cNvPr>
          <p:cNvSpPr txBox="1"/>
          <p:nvPr/>
        </p:nvSpPr>
        <p:spPr>
          <a:xfrm>
            <a:off x="448836" y="1682144"/>
            <a:ext cx="4544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“กล่าว” ถึงการแต่งกายไปรบของอิเหนาและอนุชา ซึ่งผสมผสานระหว่างชุดรำตัวพระ</a:t>
            </a:r>
          </a:p>
          <a:p>
            <a:pPr algn="ctr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กับวัฒนธรรมชวา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1D6DA8-9DCA-44F4-B13F-820BF2471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837" y="173932"/>
            <a:ext cx="3358326" cy="7552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AC0F0F-29D2-4E97-A860-9A5290D77955}"/>
              </a:ext>
            </a:extLst>
          </p:cNvPr>
          <p:cNvGrpSpPr/>
          <p:nvPr/>
        </p:nvGrpSpPr>
        <p:grpSpPr>
          <a:xfrm>
            <a:off x="5589683" y="1735368"/>
            <a:ext cx="6215715" cy="4503507"/>
            <a:chOff x="5185421" y="1818655"/>
            <a:chExt cx="6215715" cy="450350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B601EB9-4310-4513-93F9-765EA5E8ED54}"/>
                </a:ext>
              </a:extLst>
            </p:cNvPr>
            <p:cNvGrpSpPr/>
            <p:nvPr/>
          </p:nvGrpSpPr>
          <p:grpSpPr>
            <a:xfrm>
              <a:off x="5185421" y="1818655"/>
              <a:ext cx="6215715" cy="4503507"/>
              <a:chOff x="5358297" y="1213039"/>
              <a:chExt cx="6215715" cy="45035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7FD3B80F-09A7-4AD0-9C9F-289128416E94}"/>
                  </a:ext>
                </a:extLst>
              </p:cNvPr>
              <p:cNvSpPr/>
              <p:nvPr/>
            </p:nvSpPr>
            <p:spPr>
              <a:xfrm>
                <a:off x="5358297" y="1213039"/>
                <a:ext cx="6166543" cy="3984247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4C5ED6-D870-47BB-AC62-6C3ACCD60C94}"/>
                  </a:ext>
                </a:extLst>
              </p:cNvPr>
              <p:cNvSpPr txBox="1"/>
              <p:nvPr/>
            </p:nvSpPr>
            <p:spPr>
              <a:xfrm>
                <a:off x="6345185" y="5316436"/>
                <a:ext cx="52288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อิเหนา ตอน ศึกกะหมังกุหนิง </a:t>
                </a:r>
                <a:r>
                  <a:rPr lang="en-US" sz="2000" b="1" dirty="0">
                    <a:latin typeface="TH Sarabun New" pitchFamily="34" charset="-34"/>
                    <a:cs typeface="TH Sarabun New" pitchFamily="34" charset="-34"/>
                  </a:rPr>
                  <a:t>: </a:t>
                </a:r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พระบาทสมเด็จพระพุทธเลิศหล้านภาลัย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B2E460-095E-4F95-A7FE-122256015B77}"/>
                </a:ext>
              </a:extLst>
            </p:cNvPr>
            <p:cNvSpPr txBox="1"/>
            <p:nvPr/>
          </p:nvSpPr>
          <p:spPr>
            <a:xfrm>
              <a:off x="5514232" y="1921035"/>
              <a:ext cx="5703531" cy="3637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ห้าองค์ชำระสระสนาน	              กิดาหยันถวายพานเครื่องต้น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บรรจงทรงทาพระสุคนธ์            ปรุงปนเกสรสุมาลี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สอดใส่สนับเพลาภูษาทรง          ฉลององค์โหมดตาดต่างสี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เจียระบาดคาดรัดรูจี                 ปั้นเหน่งเพชรพลอยมณีหนุนซับ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ทรงมหาสังวาลพิชัยยุทธ์            ชมพูนุทเฟื่องห้อยพลอยประดับ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ทองกรแก้วพุกามวามวับ            ธำมรงค์รุ้งระยับจับตา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ทรงมงกุฎกุณฑลทัดตรัส             อุบะแพร้วพรายพระเวหา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เหน็บกริชฤทธิไกรแล้วไคลคลา	  เสด็จมายังเกยแก้วมณี	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F7F6263-59A7-4AF3-8062-D16CA5CAA34A}"/>
              </a:ext>
            </a:extLst>
          </p:cNvPr>
          <p:cNvGrpSpPr/>
          <p:nvPr/>
        </p:nvGrpSpPr>
        <p:grpSpPr>
          <a:xfrm>
            <a:off x="5589683" y="1735368"/>
            <a:ext cx="6166543" cy="3984247"/>
            <a:chOff x="5185421" y="1818655"/>
            <a:chExt cx="6166543" cy="3984247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6BA8134E-35A1-4E59-B8B5-D812FD961C74}"/>
                </a:ext>
              </a:extLst>
            </p:cNvPr>
            <p:cNvSpPr/>
            <p:nvPr/>
          </p:nvSpPr>
          <p:spPr>
            <a:xfrm>
              <a:off x="5185421" y="1818655"/>
              <a:ext cx="6166543" cy="3984247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 w="28575">
              <a:solidFill>
                <a:srgbClr val="F7DD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6297AF5-D9FC-4D6C-BEA5-968393AA3AFE}"/>
                </a:ext>
              </a:extLst>
            </p:cNvPr>
            <p:cNvSpPr txBox="1"/>
            <p:nvPr/>
          </p:nvSpPr>
          <p:spPr>
            <a:xfrm>
              <a:off x="5514232" y="1921035"/>
              <a:ext cx="5703531" cy="3637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     ห้าองค์ชำระสระสนาน	      กิดาหยันถวายพาน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เครื่องต้น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บรรจงทรงทาพระสุคนธ์            ปรุงปนเกสรสุมาลี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สอดใส่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สนับเพลา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ภูษาทรง          ฉลององค์โหมดตาดต่างสี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เจียระบาดคาดรัดรูจี                 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ปั้นเหน่ง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เพชรพลอยมณีหนุนซับ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ทรงมหาสังวาลพิชัยยุทธ์            ชมพูนุทเฟื่องห้อยพลอยประดับ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ทองกร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แก้วพุกามวามวับ            ธำมรงค์รุ้งระยับจับตา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ทรงมงกุฎกุณฑลทัดตรัส             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อุบะ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แพร้วพรายพระเวหา</a:t>
              </a:r>
            </a:p>
            <a:p>
              <a:pPr>
                <a:lnSpc>
                  <a:spcPct val="120000"/>
                </a:lnSpc>
              </a:pP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เหน็บ</a:t>
              </a:r>
              <a:r>
                <a:rPr lang="th-TH" sz="2400" b="1" i="1" dirty="0">
                  <a:solidFill>
                    <a:schemeClr val="bg1"/>
                  </a:solidFill>
                  <a:latin typeface="TH Sarabun New" pitchFamily="34" charset="-34"/>
                  <a:ea typeface="Cambria Math"/>
                  <a:cs typeface="TH Sarabun New" pitchFamily="34" charset="-34"/>
                </a:rPr>
                <a:t>กริช</a:t>
              </a:r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ฤทธิไกรแล้วไคลคลา	  เสด็จมายังเกยแก้วมณี	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575C7D1-0D41-4B8B-8260-6AC55D7BE9FA}"/>
              </a:ext>
            </a:extLst>
          </p:cNvPr>
          <p:cNvGrpSpPr/>
          <p:nvPr/>
        </p:nvGrpSpPr>
        <p:grpSpPr>
          <a:xfrm>
            <a:off x="747853" y="3730997"/>
            <a:ext cx="4562954" cy="523220"/>
            <a:chOff x="715962" y="7668825"/>
            <a:chExt cx="4515690" cy="530281"/>
          </a:xfrm>
        </p:grpSpPr>
        <p:sp>
          <p:nvSpPr>
            <p:cNvPr id="55" name="Rounded Rectangle 66">
              <a:extLst>
                <a:ext uri="{FF2B5EF4-FFF2-40B4-BE49-F238E27FC236}">
                  <a16:creationId xmlns:a16="http://schemas.microsoft.com/office/drawing/2014/main" id="{90151472-0C61-42C5-848C-36BD830EAE6F}"/>
                </a:ext>
              </a:extLst>
            </p:cNvPr>
            <p:cNvSpPr/>
            <p:nvPr/>
          </p:nvSpPr>
          <p:spPr>
            <a:xfrm>
              <a:off x="715962" y="7715993"/>
              <a:ext cx="1142908" cy="381000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CA012E3-B524-49A3-980A-70358B637F5E}"/>
                </a:ext>
              </a:extLst>
            </p:cNvPr>
            <p:cNvSpPr txBox="1"/>
            <p:nvPr/>
          </p:nvSpPr>
          <p:spPr>
            <a:xfrm>
              <a:off x="734077" y="7668825"/>
              <a:ext cx="4497575" cy="530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สนับเพลา 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กางเกงแบบยาวถึงระดับแข้ง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B3139AE-81C0-4CF0-A28E-EAD6438BC17F}"/>
              </a:ext>
            </a:extLst>
          </p:cNvPr>
          <p:cNvGrpSpPr/>
          <p:nvPr/>
        </p:nvGrpSpPr>
        <p:grpSpPr>
          <a:xfrm>
            <a:off x="747853" y="4239484"/>
            <a:ext cx="4599916" cy="523220"/>
            <a:chOff x="715962" y="4863208"/>
            <a:chExt cx="4552271" cy="530282"/>
          </a:xfrm>
        </p:grpSpPr>
        <p:sp>
          <p:nvSpPr>
            <p:cNvPr id="75" name="Rounded Rectangle 65">
              <a:extLst>
                <a:ext uri="{FF2B5EF4-FFF2-40B4-BE49-F238E27FC236}">
                  <a16:creationId xmlns:a16="http://schemas.microsoft.com/office/drawing/2014/main" id="{580CF66E-25A7-42DC-BD32-611AF41BD79D}"/>
                </a:ext>
              </a:extLst>
            </p:cNvPr>
            <p:cNvSpPr/>
            <p:nvPr/>
          </p:nvSpPr>
          <p:spPr>
            <a:xfrm>
              <a:off x="715962" y="4865987"/>
              <a:ext cx="1078552" cy="381000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AFE678B-F0A6-4A02-8B56-4BE7E6901338}"/>
                </a:ext>
              </a:extLst>
            </p:cNvPr>
            <p:cNvSpPr txBox="1"/>
            <p:nvPr/>
          </p:nvSpPr>
          <p:spPr>
            <a:xfrm>
              <a:off x="770657" y="4863208"/>
              <a:ext cx="4497576" cy="53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ปั้นเหน่ง</a:t>
              </a:r>
              <a:r>
                <a:rPr lang="th-TH" sz="2800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 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เข็มขัดที่มีหัวประดับด้วยอัญมณี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049E841-F3A7-4319-964F-D3F788456163}"/>
              </a:ext>
            </a:extLst>
          </p:cNvPr>
          <p:cNvGrpSpPr/>
          <p:nvPr/>
        </p:nvGrpSpPr>
        <p:grpSpPr>
          <a:xfrm>
            <a:off x="757378" y="4690821"/>
            <a:ext cx="4351967" cy="523220"/>
            <a:chOff x="715225" y="7793295"/>
            <a:chExt cx="4306889" cy="530281"/>
          </a:xfrm>
        </p:grpSpPr>
        <p:sp>
          <p:nvSpPr>
            <p:cNvPr id="80" name="Rounded Rectangle 67">
              <a:extLst>
                <a:ext uri="{FF2B5EF4-FFF2-40B4-BE49-F238E27FC236}">
                  <a16:creationId xmlns:a16="http://schemas.microsoft.com/office/drawing/2014/main" id="{7FA2AAD9-D680-480E-A82C-65CB5E818CB2}"/>
                </a:ext>
              </a:extLst>
            </p:cNvPr>
            <p:cNvSpPr/>
            <p:nvPr/>
          </p:nvSpPr>
          <p:spPr>
            <a:xfrm>
              <a:off x="715962" y="7845097"/>
              <a:ext cx="839788" cy="381000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7C130C1-7D5D-4878-8807-F4FF83AAC48A}"/>
                </a:ext>
              </a:extLst>
            </p:cNvPr>
            <p:cNvSpPr txBox="1"/>
            <p:nvPr/>
          </p:nvSpPr>
          <p:spPr>
            <a:xfrm>
              <a:off x="715225" y="7793295"/>
              <a:ext cx="4306889" cy="530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ทองกร 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กำไลข้อมือที่มีลักษณะเป็นแผง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32470B7-BEAE-4271-A8AF-CDF99880E257}"/>
              </a:ext>
            </a:extLst>
          </p:cNvPr>
          <p:cNvGrpSpPr/>
          <p:nvPr/>
        </p:nvGrpSpPr>
        <p:grpSpPr>
          <a:xfrm>
            <a:off x="747853" y="5170733"/>
            <a:ext cx="4351967" cy="523220"/>
            <a:chOff x="705799" y="7623386"/>
            <a:chExt cx="4306889" cy="530281"/>
          </a:xfrm>
        </p:grpSpPr>
        <p:sp>
          <p:nvSpPr>
            <p:cNvPr id="85" name="Rounded Rectangle 68">
              <a:extLst>
                <a:ext uri="{FF2B5EF4-FFF2-40B4-BE49-F238E27FC236}">
                  <a16:creationId xmlns:a16="http://schemas.microsoft.com/office/drawing/2014/main" id="{46F0B8E6-24D5-4A04-BAEB-25794F3C9F19}"/>
                </a:ext>
              </a:extLst>
            </p:cNvPr>
            <p:cNvSpPr/>
            <p:nvPr/>
          </p:nvSpPr>
          <p:spPr>
            <a:xfrm>
              <a:off x="715962" y="7694496"/>
              <a:ext cx="572294" cy="381000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46A5053-736D-48BE-936D-DC3AC663D01B}"/>
                </a:ext>
              </a:extLst>
            </p:cNvPr>
            <p:cNvSpPr txBox="1"/>
            <p:nvPr/>
          </p:nvSpPr>
          <p:spPr>
            <a:xfrm>
              <a:off x="705799" y="7623386"/>
              <a:ext cx="4306889" cy="530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อุบะ 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พวงดอกไม้ที่ห้อยทัดใบหูขวา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F86248D-E896-41B8-8F4B-EC3EEFA8DD24}"/>
              </a:ext>
            </a:extLst>
          </p:cNvPr>
          <p:cNvGrpSpPr/>
          <p:nvPr/>
        </p:nvGrpSpPr>
        <p:grpSpPr>
          <a:xfrm>
            <a:off x="747853" y="5650644"/>
            <a:ext cx="4544649" cy="523220"/>
            <a:chOff x="705799" y="7828476"/>
            <a:chExt cx="4497575" cy="530281"/>
          </a:xfrm>
        </p:grpSpPr>
        <p:sp>
          <p:nvSpPr>
            <p:cNvPr id="90" name="Rounded Rectangle 69">
              <a:extLst>
                <a:ext uri="{FF2B5EF4-FFF2-40B4-BE49-F238E27FC236}">
                  <a16:creationId xmlns:a16="http://schemas.microsoft.com/office/drawing/2014/main" id="{E0AE6D73-7E1A-4CEE-B861-E460402A59A8}"/>
                </a:ext>
              </a:extLst>
            </p:cNvPr>
            <p:cNvSpPr/>
            <p:nvPr/>
          </p:nvSpPr>
          <p:spPr>
            <a:xfrm>
              <a:off x="715962" y="7880278"/>
              <a:ext cx="572294" cy="381000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D368006-0170-48EE-84B4-7D5FE01EAB02}"/>
                </a:ext>
              </a:extLst>
            </p:cNvPr>
            <p:cNvSpPr txBox="1"/>
            <p:nvPr/>
          </p:nvSpPr>
          <p:spPr>
            <a:xfrm>
              <a:off x="705799" y="7828476"/>
              <a:ext cx="4497575" cy="530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กริช</a:t>
              </a:r>
              <a:r>
                <a:rPr lang="th-TH" sz="2800" b="1" dirty="0">
                  <a:solidFill>
                    <a:srgbClr val="0C8291"/>
                  </a:solidFill>
                  <a:latin typeface="TH Sarabun New" pitchFamily="34" charset="-34"/>
                  <a:cs typeface="TH Sarabun New" pitchFamily="34" charset="-34"/>
                </a:rPr>
                <a:t>  </a:t>
              </a:r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เป็นเครื่องประดับและอาวุธแบบชวา</a:t>
              </a:r>
            </a:p>
          </p:txBody>
        </p:sp>
      </p:grp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28E5010-F321-49BA-B591-F1C0787ABE54}"/>
              </a:ext>
            </a:extLst>
          </p:cNvPr>
          <p:cNvSpPr/>
          <p:nvPr/>
        </p:nvSpPr>
        <p:spPr>
          <a:xfrm>
            <a:off x="448836" y="3085324"/>
            <a:ext cx="4712981" cy="3225742"/>
          </a:xfrm>
          <a:prstGeom prst="roundRect">
            <a:avLst>
              <a:gd name="adj" fmla="val 13763"/>
            </a:avLst>
          </a:prstGeom>
          <a:noFill/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DF6AC30-9F66-469B-A650-7ECE644AE470}"/>
              </a:ext>
            </a:extLst>
          </p:cNvPr>
          <p:cNvSpPr txBox="1"/>
          <p:nvPr/>
        </p:nvSpPr>
        <p:spPr>
          <a:xfrm>
            <a:off x="10649121" y="1837748"/>
            <a:ext cx="9868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2400" b="1" i="1" dirty="0">
                <a:latin typeface="TH Sarabun New" pitchFamily="34" charset="-34"/>
                <a:ea typeface="Cambria Math"/>
                <a:cs typeface="TH Sarabun New" pitchFamily="34" charset="-34"/>
              </a:rPr>
              <a:t>เครื่องต้น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4DA5601-0EE1-4C01-AD47-84D51A5FE573}"/>
              </a:ext>
            </a:extLst>
          </p:cNvPr>
          <p:cNvSpPr txBox="1"/>
          <p:nvPr/>
        </p:nvSpPr>
        <p:spPr>
          <a:xfrm>
            <a:off x="6488450" y="2715554"/>
            <a:ext cx="10532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2400" b="1" i="1" dirty="0">
                <a:latin typeface="TH Sarabun New" pitchFamily="34" charset="-34"/>
                <a:ea typeface="Cambria Math"/>
                <a:cs typeface="TH Sarabun New" pitchFamily="34" charset="-34"/>
              </a:rPr>
              <a:t>สนับเพลา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6BF812F-7204-4DAB-8783-21958DC77C6F}"/>
              </a:ext>
            </a:extLst>
          </p:cNvPr>
          <p:cNvSpPr txBox="1"/>
          <p:nvPr/>
        </p:nvSpPr>
        <p:spPr>
          <a:xfrm>
            <a:off x="8741229" y="3152688"/>
            <a:ext cx="10532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2400" b="1" i="1" dirty="0">
                <a:latin typeface="TH Sarabun New" pitchFamily="34" charset="-34"/>
                <a:ea typeface="Cambria Math"/>
                <a:cs typeface="TH Sarabun New" pitchFamily="34" charset="-34"/>
              </a:rPr>
              <a:t>ปั้นเหน่ง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BBB4AA6-8089-4153-9134-24E05AAEEBFE}"/>
              </a:ext>
            </a:extLst>
          </p:cNvPr>
          <p:cNvSpPr txBox="1"/>
          <p:nvPr/>
        </p:nvSpPr>
        <p:spPr>
          <a:xfrm>
            <a:off x="5915314" y="4028623"/>
            <a:ext cx="79305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2400" b="1" i="1" dirty="0">
                <a:latin typeface="TH Sarabun New" pitchFamily="34" charset="-34"/>
                <a:ea typeface="Cambria Math"/>
                <a:cs typeface="TH Sarabun New" pitchFamily="34" charset="-34"/>
              </a:rPr>
              <a:t>ทองกร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43BCE6D-0BA4-401A-A884-F0D389E13F26}"/>
              </a:ext>
            </a:extLst>
          </p:cNvPr>
          <p:cNvSpPr txBox="1"/>
          <p:nvPr/>
        </p:nvSpPr>
        <p:spPr>
          <a:xfrm>
            <a:off x="8777215" y="4467628"/>
            <a:ext cx="79305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2400" b="1" i="1" dirty="0">
                <a:latin typeface="TH Sarabun New" pitchFamily="34" charset="-34"/>
                <a:ea typeface="Cambria Math"/>
                <a:cs typeface="TH Sarabun New" pitchFamily="34" charset="-34"/>
              </a:rPr>
              <a:t>อุบะ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1EB8090-F823-4880-877A-B04F61DC7956}"/>
              </a:ext>
            </a:extLst>
          </p:cNvPr>
          <p:cNvSpPr txBox="1"/>
          <p:nvPr/>
        </p:nvSpPr>
        <p:spPr>
          <a:xfrm>
            <a:off x="6379882" y="4912804"/>
            <a:ext cx="79305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2400" b="1" i="1" dirty="0">
                <a:latin typeface="TH Sarabun New" pitchFamily="34" charset="-34"/>
                <a:ea typeface="Cambria Math"/>
                <a:cs typeface="TH Sarabun New" pitchFamily="34" charset="-34"/>
              </a:rPr>
              <a:t>กริช</a:t>
            </a:r>
          </a:p>
        </p:txBody>
      </p:sp>
    </p:spTree>
    <p:extLst>
      <p:ext uri="{BB962C8B-B14F-4D97-AF65-F5344CB8AC3E}">
        <p14:creationId xmlns:p14="http://schemas.microsoft.com/office/powerpoint/2010/main" val="25315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5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9" grpId="0" animBg="1"/>
      <p:bldP spid="104" grpId="0"/>
      <p:bldP spid="104" grpId="1"/>
      <p:bldP spid="104" grpId="2"/>
      <p:bldP spid="110" grpId="0"/>
      <p:bldP spid="110" grpId="1"/>
      <p:bldP spid="110" grpId="2"/>
      <p:bldP spid="111" grpId="0"/>
      <p:bldP spid="111" grpId="1"/>
      <p:bldP spid="111" grpId="2"/>
      <p:bldP spid="112" grpId="0"/>
      <p:bldP spid="112" grpId="1"/>
      <p:bldP spid="112" grpId="2"/>
      <p:bldP spid="113" grpId="0"/>
      <p:bldP spid="113" grpId="1"/>
      <p:bldP spid="113" grpId="2"/>
      <p:bldP spid="114" grpId="0"/>
      <p:bldP spid="114" grpId="1"/>
      <p:bldP spid="11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ACCFCA-92CC-48B9-9595-2F7FC0E3FBA6}"/>
              </a:ext>
            </a:extLst>
          </p:cNvPr>
          <p:cNvGrpSpPr/>
          <p:nvPr/>
        </p:nvGrpSpPr>
        <p:grpSpPr>
          <a:xfrm>
            <a:off x="670148" y="953208"/>
            <a:ext cx="10871247" cy="4533981"/>
            <a:chOff x="674370" y="1047757"/>
            <a:chExt cx="10871247" cy="45339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035934-3602-41CA-98CB-285D74F25407}"/>
                </a:ext>
              </a:extLst>
            </p:cNvPr>
            <p:cNvGrpSpPr/>
            <p:nvPr/>
          </p:nvGrpSpPr>
          <p:grpSpPr>
            <a:xfrm>
              <a:off x="674370" y="1047757"/>
              <a:ext cx="10871247" cy="4016795"/>
              <a:chOff x="5084091" y="1232090"/>
              <a:chExt cx="10871247" cy="4016795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ADEED15-7107-41A9-A689-90E142F9DEF6}"/>
                  </a:ext>
                </a:extLst>
              </p:cNvPr>
              <p:cNvSpPr/>
              <p:nvPr/>
            </p:nvSpPr>
            <p:spPr>
              <a:xfrm>
                <a:off x="5084091" y="1232090"/>
                <a:ext cx="10871247" cy="4016795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681D550-DACD-47B3-8027-3030417D819B}"/>
                  </a:ext>
                </a:extLst>
              </p:cNvPr>
              <p:cNvSpPr txBox="1"/>
              <p:nvPr/>
            </p:nvSpPr>
            <p:spPr>
              <a:xfrm>
                <a:off x="7232468" y="1235444"/>
                <a:ext cx="7516100" cy="393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     บัดนั้น		          พระโหราราชครูผู้ใหญ่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รับรสพจนารถภูวไนย	          คลี่ตำรับขับไล่ไปมา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เทียบดูดวงชะตาพระทรงยศ	          กับโอรสถึงฆาตชันษา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ทั้งชั้นโชคโยคยามยาตรา	          พระเคราะห์ขัดฤกษ์พาสารพัน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จึงทูลว่าถ้ายกวันพรุ่งนี้	          จะเสียชัยไพรีเป็นแม่นมั่น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งดอยู่อย่าเสด็จสักเจ็ดวัน	          ถ้าพ้นนั้นก็เห็นไม่เป็นไร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ขอพระองค์จงกำหนดงดยาตรา	          ฟังคำโหราหาฤกษ์ใหม่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6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อันการยุทธ์ยิงชิงชัย		          หนักหน่วงน้ำพระทัยดูให้ดี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CC5757-D6C3-4D66-9D97-097BBADBEB0A}"/>
                </a:ext>
              </a:extLst>
            </p:cNvPr>
            <p:cNvSpPr txBox="1"/>
            <p:nvPr/>
          </p:nvSpPr>
          <p:spPr>
            <a:xfrm>
              <a:off x="6247001" y="5181628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1219-F6DC-42D3-A0DF-545D99F93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837" y="173932"/>
            <a:ext cx="3358326" cy="7552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ED278D3-CF0C-4E42-8E29-7B35386C6FCC}"/>
              </a:ext>
            </a:extLst>
          </p:cNvPr>
          <p:cNvGrpSpPr/>
          <p:nvPr/>
        </p:nvGrpSpPr>
        <p:grpSpPr>
          <a:xfrm>
            <a:off x="2869083" y="5167815"/>
            <a:ext cx="6453834" cy="1408885"/>
            <a:chOff x="3241620" y="5568685"/>
            <a:chExt cx="5044517" cy="110122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6BB3221-5C38-44D9-8413-469054EA9E8C}"/>
                </a:ext>
              </a:extLst>
            </p:cNvPr>
            <p:cNvGrpSpPr/>
            <p:nvPr/>
          </p:nvGrpSpPr>
          <p:grpSpPr>
            <a:xfrm>
              <a:off x="3445056" y="5952429"/>
              <a:ext cx="4574163" cy="646331"/>
              <a:chOff x="2636585" y="633787"/>
              <a:chExt cx="4230372" cy="646331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E94E33B-0543-40DF-B982-B04898942F17}"/>
                  </a:ext>
                </a:extLst>
              </p:cNvPr>
              <p:cNvSpPr/>
              <p:nvPr/>
            </p:nvSpPr>
            <p:spPr>
              <a:xfrm>
                <a:off x="2636585" y="633787"/>
                <a:ext cx="4230372" cy="646331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FFE8E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379C1FD8-569A-4877-BA2E-51B8039E56A6}"/>
                  </a:ext>
                </a:extLst>
              </p:cNvPr>
              <p:cNvSpPr/>
              <p:nvPr/>
            </p:nvSpPr>
            <p:spPr>
              <a:xfrm>
                <a:off x="2889133" y="692410"/>
                <a:ext cx="3930982" cy="524096"/>
              </a:xfrm>
              <a:prstGeom prst="roundRect">
                <a:avLst>
                  <a:gd name="adj" fmla="val 50000"/>
                </a:avLst>
              </a:prstGeom>
              <a:solidFill>
                <a:srgbClr val="FFE8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33BA98-EE6D-4EB9-BB58-CCB518F9FA7B}"/>
                </a:ext>
              </a:extLst>
            </p:cNvPr>
            <p:cNvSpPr/>
            <p:nvPr/>
          </p:nvSpPr>
          <p:spPr>
            <a:xfrm>
              <a:off x="3661915" y="6074340"/>
              <a:ext cx="4624222" cy="505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บทประพันธ์นี้มีลักษณะเด่นอย่างไร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DE3A12-4534-445F-9206-FADBB5449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1620" y="5568685"/>
              <a:ext cx="876996" cy="1101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22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68B164-CD8D-42B3-A38B-E48F31579CC8}"/>
              </a:ext>
            </a:extLst>
          </p:cNvPr>
          <p:cNvGrpSpPr/>
          <p:nvPr/>
        </p:nvGrpSpPr>
        <p:grpSpPr>
          <a:xfrm>
            <a:off x="5512243" y="1818655"/>
            <a:ext cx="6261307" cy="4512378"/>
            <a:chOff x="5512243" y="1818655"/>
            <a:chExt cx="6261307" cy="451237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9420C95-FAA4-4969-B3D6-DD7DF3BCBA86}"/>
                </a:ext>
              </a:extLst>
            </p:cNvPr>
            <p:cNvGrpSpPr/>
            <p:nvPr/>
          </p:nvGrpSpPr>
          <p:grpSpPr>
            <a:xfrm>
              <a:off x="5512243" y="1818655"/>
              <a:ext cx="6261307" cy="3984247"/>
              <a:chOff x="5685119" y="1213039"/>
              <a:chExt cx="6261307" cy="3984247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32B1537-A30F-439D-A4BF-F1C2F2DBFC32}"/>
                  </a:ext>
                </a:extLst>
              </p:cNvPr>
              <p:cNvSpPr/>
              <p:nvPr/>
            </p:nvSpPr>
            <p:spPr>
              <a:xfrm>
                <a:off x="5685119" y="1213039"/>
                <a:ext cx="6261307" cy="3984247"/>
              </a:xfrm>
              <a:prstGeom prst="roundRect">
                <a:avLst>
                  <a:gd name="adj" fmla="val 13763"/>
                </a:avLst>
              </a:prstGeom>
              <a:solidFill>
                <a:schemeClr val="bg1"/>
              </a:solidFill>
              <a:ln w="28575">
                <a:solidFill>
                  <a:srgbClr val="F7DD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8E07B66-AB3D-45A5-BEF2-870C358BAEF2}"/>
                  </a:ext>
                </a:extLst>
              </p:cNvPr>
              <p:cNvSpPr txBox="1"/>
              <p:nvPr/>
            </p:nvSpPr>
            <p:spPr>
              <a:xfrm>
                <a:off x="6061731" y="1360366"/>
                <a:ext cx="5764111" cy="3637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     บัดนั้น		                  พระโหราราชครูผู้ใหญ่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รับรสพจนารถภูวไนย	                  คลี่ตำรับขับไล่ไปมา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เทียบดูดวงชะตาพระทรงยศ	    กับโอรสถึงฆาตชันษา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ทั้งชั้นโชคโยคยามยาตรา	    พระเคราะห์ขัดฤกษ์พาสารพัน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จึงทูลว่าถ้ายกวันพรุ่งนี้	    จะเสียชัยไพรีเป็นแม่นมั่น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งดอยู่อย่าเสด็จสักเจ็ดวัน	    ถ้าพ้นนั้นก็เห็นไม่เป็นไร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ขอพระองค์จงกำหนดงดยาตรา	    ฟังคำโหราหาฤกษ์ใหม่</a:t>
                </a:r>
              </a:p>
              <a:p>
                <a:pPr>
                  <a:lnSpc>
                    <a:spcPct val="120000"/>
                  </a:lnSpc>
                </a:pPr>
                <a:r>
                  <a:rPr lang="th-TH" sz="2400" b="1" i="1" dirty="0">
                    <a:latin typeface="TH Sarabun New" pitchFamily="34" charset="-34"/>
                    <a:ea typeface="Cambria Math"/>
                    <a:cs typeface="TH Sarabun New" pitchFamily="34" charset="-34"/>
                  </a:rPr>
                  <a:t>อันการยุทธ์ยิงชิงชัย		    หนักหน่วงน้ำพระทัยดูให้ดี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57BC97-BBF1-41F2-AB9D-3698404F884D}"/>
                </a:ext>
              </a:extLst>
            </p:cNvPr>
            <p:cNvSpPr txBox="1"/>
            <p:nvPr/>
          </p:nvSpPr>
          <p:spPr>
            <a:xfrm>
              <a:off x="6450265" y="5930923"/>
              <a:ext cx="5228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อิเหนา ตอน ศึกกะหมังกุหนิง </a:t>
              </a:r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: 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พระบาทสมเด็จพระพุทธเลิศหล้านภาลัย</a:t>
              </a:r>
            </a:p>
          </p:txBody>
        </p:sp>
      </p:grp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6D67944-6FE0-4F90-9D27-F5818DBB3C1E}"/>
              </a:ext>
            </a:extLst>
          </p:cNvPr>
          <p:cNvSpPr/>
          <p:nvPr/>
        </p:nvSpPr>
        <p:spPr>
          <a:xfrm>
            <a:off x="-2936" y="0"/>
            <a:ext cx="12188416" cy="6858000"/>
          </a:xfrm>
          <a:prstGeom prst="rect">
            <a:avLst/>
          </a:prstGeom>
          <a:solidFill>
            <a:srgbClr val="FC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3BF9B0-B9AA-442D-B82C-763AAC1A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B500CC-B98F-4991-88A1-C50596F4A241}"/>
              </a:ext>
            </a:extLst>
          </p:cNvPr>
          <p:cNvGrpSpPr/>
          <p:nvPr/>
        </p:nvGrpSpPr>
        <p:grpSpPr>
          <a:xfrm>
            <a:off x="3454342" y="965836"/>
            <a:ext cx="5283316" cy="600138"/>
            <a:chOff x="3127783" y="3100038"/>
            <a:chExt cx="5579367" cy="705320"/>
          </a:xfrm>
        </p:grpSpPr>
        <p:sp>
          <p:nvSpPr>
            <p:cNvPr id="17" name="Rectangle: Rounded Corners 16">
              <a:hlinkClick r:id="" action="ppaction://noaction"/>
              <a:extLst>
                <a:ext uri="{FF2B5EF4-FFF2-40B4-BE49-F238E27FC236}">
                  <a16:creationId xmlns:a16="http://schemas.microsoft.com/office/drawing/2014/main" id="{2EE7C161-3C94-462E-9147-53E4699815BB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hlinkClick r:id="" action="ppaction://noaction"/>
              <a:extLst>
                <a:ext uri="{FF2B5EF4-FFF2-40B4-BE49-F238E27FC236}">
                  <a16:creationId xmlns:a16="http://schemas.microsoft.com/office/drawing/2014/main" id="{91C0185A-A959-43FD-8216-7FA3CE0BC453}"/>
                </a:ext>
              </a:extLst>
            </p:cNvPr>
            <p:cNvSpPr txBox="1"/>
            <p:nvPr/>
          </p:nvSpPr>
          <p:spPr>
            <a:xfrm>
              <a:off x="3127783" y="3118094"/>
              <a:ext cx="5579367" cy="6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ความเชื่อเรื่องการทำนายโชคชะตา</a:t>
              </a:r>
            </a:p>
          </p:txBody>
        </p:sp>
        <p:pic>
          <p:nvPicPr>
            <p:cNvPr id="19" name="Picture 18">
              <a:hlinkClick r:id="" action="ppaction://noaction"/>
              <a:extLst>
                <a:ext uri="{FF2B5EF4-FFF2-40B4-BE49-F238E27FC236}">
                  <a16:creationId xmlns:a16="http://schemas.microsoft.com/office/drawing/2014/main" id="{AE3A8B70-AA84-4D72-999C-25141EF1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0646" y="3290421"/>
              <a:ext cx="186434" cy="193390"/>
            </a:xfrm>
            <a:prstGeom prst="rect">
              <a:avLst/>
            </a:prstGeom>
          </p:spPr>
        </p:pic>
        <p:pic>
          <p:nvPicPr>
            <p:cNvPr id="20" name="Picture 19">
              <a:hlinkClick r:id="" action="ppaction://noaction"/>
              <a:extLst>
                <a:ext uri="{FF2B5EF4-FFF2-40B4-BE49-F238E27FC236}">
                  <a16:creationId xmlns:a16="http://schemas.microsoft.com/office/drawing/2014/main" id="{97612C56-F55F-4605-AA22-7DD13897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8568" y="3290421"/>
              <a:ext cx="186434" cy="19339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481EAA-83E3-4F9B-88D8-DB8F88AADA6F}"/>
              </a:ext>
            </a:extLst>
          </p:cNvPr>
          <p:cNvGrpSpPr/>
          <p:nvPr/>
        </p:nvGrpSpPr>
        <p:grpSpPr>
          <a:xfrm>
            <a:off x="405387" y="2684463"/>
            <a:ext cx="4712981" cy="2093869"/>
            <a:chOff x="483255" y="3444063"/>
            <a:chExt cx="4712981" cy="209386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7BD100-DD18-4535-9654-2E60BBE01C6A}"/>
                </a:ext>
              </a:extLst>
            </p:cNvPr>
            <p:cNvSpPr txBox="1"/>
            <p:nvPr/>
          </p:nvSpPr>
          <p:spPr>
            <a:xfrm>
              <a:off x="748682" y="3798499"/>
              <a:ext cx="41821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ตอนที่ท้าวกะหมังกุหนิงจะยกทัพ</a:t>
              </a:r>
            </a:p>
            <a:p>
              <a:pPr algn="ctr"/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ไปตีเมืองดาหา ได้ให้โหรหลวง</a:t>
              </a:r>
            </a:p>
            <a:p>
              <a:pPr algn="ctr"/>
              <a:r>
                <a:rPr lang="th-TH" sz="2800" b="1" dirty="0">
                  <a:solidFill>
                    <a:srgbClr val="F15A24"/>
                  </a:solidFill>
                  <a:latin typeface="TH Sarabun New" pitchFamily="34" charset="-34"/>
                  <a:cs typeface="TH Sarabun New" pitchFamily="34" charset="-34"/>
                </a:rPr>
                <a:t>ทำนายดวงชะตาของตนเอง 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195AD93-C1A6-4328-BE3F-07B86F594CBD}"/>
                </a:ext>
              </a:extLst>
            </p:cNvPr>
            <p:cNvSpPr/>
            <p:nvPr/>
          </p:nvSpPr>
          <p:spPr>
            <a:xfrm>
              <a:off x="483255" y="3444063"/>
              <a:ext cx="4712981" cy="2093869"/>
            </a:xfrm>
            <a:prstGeom prst="roundRect">
              <a:avLst>
                <a:gd name="adj" fmla="val 13763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2A2EAE53-D27D-4E09-BC41-82CB4B404E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837" y="173932"/>
            <a:ext cx="3358326" cy="7552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E288B9-289B-4401-BB23-A55F34ECF039}"/>
              </a:ext>
            </a:extLst>
          </p:cNvPr>
          <p:cNvGrpSpPr/>
          <p:nvPr/>
        </p:nvGrpSpPr>
        <p:grpSpPr>
          <a:xfrm>
            <a:off x="5888855" y="2892619"/>
            <a:ext cx="5167917" cy="422031"/>
            <a:chOff x="5888855" y="2892619"/>
            <a:chExt cx="5167917" cy="42203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3FAB61B-1C49-4665-9D80-F345E45A3D2D}"/>
                </a:ext>
              </a:extLst>
            </p:cNvPr>
            <p:cNvSpPr/>
            <p:nvPr/>
          </p:nvSpPr>
          <p:spPr>
            <a:xfrm>
              <a:off x="5888855" y="2892619"/>
              <a:ext cx="2824520" cy="422031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เทียบดูดวงชะตาพระทรงยศ</a:t>
              </a:r>
              <a:endParaRPr lang="en-US" sz="2400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27DF4BD-D980-4690-B377-FF554A023ECA}"/>
                </a:ext>
              </a:extLst>
            </p:cNvPr>
            <p:cNvSpPr/>
            <p:nvPr/>
          </p:nvSpPr>
          <p:spPr>
            <a:xfrm>
              <a:off x="8903390" y="2892619"/>
              <a:ext cx="2153382" cy="422031"/>
            </a:xfrm>
            <a:prstGeom prst="roundRect">
              <a:avLst>
                <a:gd name="adj" fmla="val 50000"/>
              </a:avLst>
            </a:prstGeom>
            <a:solidFill>
              <a:srgbClr val="F15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400" b="1" i="1" dirty="0">
                  <a:latin typeface="TH Sarabun New" pitchFamily="34" charset="-34"/>
                  <a:ea typeface="Cambria Math"/>
                  <a:cs typeface="TH Sarabun New" pitchFamily="34" charset="-34"/>
                </a:rPr>
                <a:t>กับโอรสถึงฆาตชันษา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6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70E3C-65F0-4D3C-B654-5A2290CA0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301" y="173932"/>
            <a:ext cx="2621397" cy="75521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59DC85C-46A4-42BB-860F-E5E6910C5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25B5EBA-7181-4E12-96F8-F86DECBA9E6A}"/>
              </a:ext>
            </a:extLst>
          </p:cNvPr>
          <p:cNvGrpSpPr/>
          <p:nvPr/>
        </p:nvGrpSpPr>
        <p:grpSpPr>
          <a:xfrm>
            <a:off x="1671425" y="1032410"/>
            <a:ext cx="2621397" cy="600138"/>
            <a:chOff x="3127783" y="3100038"/>
            <a:chExt cx="5579367" cy="705320"/>
          </a:xfrm>
        </p:grpSpPr>
        <p:sp>
          <p:nvSpPr>
            <p:cNvPr id="6" name="Rectangle: Rounded Corners 5">
              <a:hlinkClick r:id="" action="ppaction://noaction"/>
              <a:extLst>
                <a:ext uri="{FF2B5EF4-FFF2-40B4-BE49-F238E27FC236}">
                  <a16:creationId xmlns:a16="http://schemas.microsoft.com/office/drawing/2014/main" id="{F8856BB1-2734-4A1A-B195-F73EF464A256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" name="TextBox 6">
              <a:hlinkClick r:id="" action="ppaction://noaction"/>
              <a:extLst>
                <a:ext uri="{FF2B5EF4-FFF2-40B4-BE49-F238E27FC236}">
                  <a16:creationId xmlns:a16="http://schemas.microsoft.com/office/drawing/2014/main" id="{FF49B9C1-E10E-485E-8FCC-8063194F1139}"/>
                </a:ext>
              </a:extLst>
            </p:cNvPr>
            <p:cNvSpPr txBox="1"/>
            <p:nvPr/>
          </p:nvSpPr>
          <p:spPr>
            <a:xfrm>
              <a:off x="3127783" y="3118094"/>
              <a:ext cx="5579367" cy="6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ความเป็นมา</a:t>
              </a:r>
            </a:p>
          </p:txBody>
        </p:sp>
        <p:pic>
          <p:nvPicPr>
            <p:cNvPr id="8" name="Picture 7">
              <a:hlinkClick r:id="" action="ppaction://noaction"/>
              <a:extLst>
                <a:ext uri="{FF2B5EF4-FFF2-40B4-BE49-F238E27FC236}">
                  <a16:creationId xmlns:a16="http://schemas.microsoft.com/office/drawing/2014/main" id="{EA7695C9-5A2E-47D7-9A52-66EA12BD5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2830" y="3290421"/>
              <a:ext cx="322069" cy="193390"/>
            </a:xfrm>
            <a:prstGeom prst="rect">
              <a:avLst/>
            </a:prstGeom>
          </p:spPr>
        </p:pic>
        <p:pic>
          <p:nvPicPr>
            <p:cNvPr id="9" name="Picture 8">
              <a:hlinkClick r:id="" action="ppaction://noaction"/>
              <a:extLst>
                <a:ext uri="{FF2B5EF4-FFF2-40B4-BE49-F238E27FC236}">
                  <a16:creationId xmlns:a16="http://schemas.microsoft.com/office/drawing/2014/main" id="{F5AF6F16-DEE4-4954-99F6-EE1CE1516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0751" y="3290421"/>
              <a:ext cx="322069" cy="19339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1CEEEA-DF4C-40FB-A336-9E9CABC74997}"/>
              </a:ext>
            </a:extLst>
          </p:cNvPr>
          <p:cNvGrpSpPr/>
          <p:nvPr/>
        </p:nvGrpSpPr>
        <p:grpSpPr>
          <a:xfrm>
            <a:off x="1036187" y="1939016"/>
            <a:ext cx="5059813" cy="636842"/>
            <a:chOff x="1036187" y="1759417"/>
            <a:chExt cx="5059813" cy="6368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498EAA-0AAF-4A8A-8093-8C217E5C6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187" y="1759417"/>
              <a:ext cx="635238" cy="6368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A03870-8B42-4EDE-BA07-A7C945462393}"/>
                </a:ext>
              </a:extLst>
            </p:cNvPr>
            <p:cNvSpPr txBox="1"/>
            <p:nvPr/>
          </p:nvSpPr>
          <p:spPr>
            <a:xfrm>
              <a:off x="2128777" y="1847005"/>
              <a:ext cx="39672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มาจากนิทานปันหยี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15EA4-9C56-4356-8D29-E30985A97F0A}"/>
              </a:ext>
            </a:extLst>
          </p:cNvPr>
          <p:cNvGrpSpPr/>
          <p:nvPr/>
        </p:nvGrpSpPr>
        <p:grpSpPr>
          <a:xfrm>
            <a:off x="986714" y="2710080"/>
            <a:ext cx="4842586" cy="1200329"/>
            <a:chOff x="986714" y="2512582"/>
            <a:chExt cx="4842586" cy="12003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51A914-0FD5-46BD-97AE-0A86055D0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714" y="2776179"/>
              <a:ext cx="734185" cy="7341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08B9CC-E429-4BED-A35A-BF02816B04D5}"/>
                </a:ext>
              </a:extLst>
            </p:cNvPr>
            <p:cNvSpPr txBox="1"/>
            <p:nvPr/>
          </p:nvSpPr>
          <p:spPr>
            <a:xfrm>
              <a:off x="2128778" y="2512582"/>
              <a:ext cx="37005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นางกำนัลชาวปัตตานีเล่าให้พระราชธิดาสองพระองค์ในสมเด็จพระเจ้าอยู่หัวบรมโกศฟัง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3055A7-6277-4129-B746-8BB37842E7D5}"/>
              </a:ext>
            </a:extLst>
          </p:cNvPr>
          <p:cNvGrpSpPr/>
          <p:nvPr/>
        </p:nvGrpSpPr>
        <p:grpSpPr>
          <a:xfrm>
            <a:off x="980005" y="4044631"/>
            <a:ext cx="4849295" cy="830997"/>
            <a:chOff x="980005" y="3897332"/>
            <a:chExt cx="4849295" cy="8309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31317B-A43C-43CF-AFEA-9D641116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005" y="3973332"/>
              <a:ext cx="747602" cy="58477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380F64-C1F5-4785-80BE-F6F973E75E9E}"/>
                </a:ext>
              </a:extLst>
            </p:cNvPr>
            <p:cNvSpPr txBox="1"/>
            <p:nvPr/>
          </p:nvSpPr>
          <p:spPr>
            <a:xfrm>
              <a:off x="2128777" y="3897332"/>
              <a:ext cx="37005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พระราชธิดาทั้งสองนิพนธ์เป็นบทละครใช้ในการเล่นละครใน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158B3F-F163-4687-B1B8-1927FEAADAEC}"/>
              </a:ext>
            </a:extLst>
          </p:cNvPr>
          <p:cNvGrpSpPr/>
          <p:nvPr/>
        </p:nvGrpSpPr>
        <p:grpSpPr>
          <a:xfrm>
            <a:off x="1009404" y="5009850"/>
            <a:ext cx="4819896" cy="841407"/>
            <a:chOff x="1009404" y="5045724"/>
            <a:chExt cx="4819896" cy="8414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9E3E37-0555-46F9-8378-6956AA71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404" y="5045724"/>
              <a:ext cx="688805" cy="5847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F2D751-8E43-46A8-96B5-457AEBFEC561}"/>
                </a:ext>
              </a:extLst>
            </p:cNvPr>
            <p:cNvSpPr txBox="1"/>
            <p:nvPr/>
          </p:nvSpPr>
          <p:spPr>
            <a:xfrm>
              <a:off x="2128777" y="5056134"/>
              <a:ext cx="37005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รัชกาลที่ ๒ ได้พระราชนิพนธ์แก้ไขให้สั้นและสอดคล้องกับท่ารำ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956FF3-C212-4114-AA34-BEC7A361364A}"/>
              </a:ext>
            </a:extLst>
          </p:cNvPr>
          <p:cNvGrpSpPr/>
          <p:nvPr/>
        </p:nvGrpSpPr>
        <p:grpSpPr>
          <a:xfrm>
            <a:off x="980005" y="5985478"/>
            <a:ext cx="4849295" cy="649963"/>
            <a:chOff x="980005" y="5801783"/>
            <a:chExt cx="4849295" cy="6499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2C6BD3-9723-42F9-BE90-31901C86A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005" y="5801783"/>
              <a:ext cx="747603" cy="6499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69A63A-1842-49F5-9441-736CB37559AC}"/>
                </a:ext>
              </a:extLst>
            </p:cNvPr>
            <p:cNvSpPr txBox="1"/>
            <p:nvPr/>
          </p:nvSpPr>
          <p:spPr>
            <a:xfrm>
              <a:off x="2128777" y="5957487"/>
              <a:ext cx="3700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พระราชนิพนธ์ด้วยกลอนบทละคร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03B81F-5E8E-4FD5-9314-B40B3BC11A55}"/>
              </a:ext>
            </a:extLst>
          </p:cNvPr>
          <p:cNvCxnSpPr>
            <a:cxnSpLocks/>
          </p:cNvCxnSpPr>
          <p:nvPr/>
        </p:nvCxnSpPr>
        <p:spPr>
          <a:xfrm>
            <a:off x="6096000" y="1012486"/>
            <a:ext cx="0" cy="5528806"/>
          </a:xfrm>
          <a:prstGeom prst="line">
            <a:avLst/>
          </a:prstGeom>
          <a:ln w="38100" cap="rnd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ECB519-8636-4F71-B9DA-CE3DD72C202C}"/>
              </a:ext>
            </a:extLst>
          </p:cNvPr>
          <p:cNvGrpSpPr/>
          <p:nvPr/>
        </p:nvGrpSpPr>
        <p:grpSpPr>
          <a:xfrm>
            <a:off x="7980536" y="1032410"/>
            <a:ext cx="2621397" cy="600138"/>
            <a:chOff x="3127783" y="3100038"/>
            <a:chExt cx="5579367" cy="705320"/>
          </a:xfrm>
        </p:grpSpPr>
        <p:sp>
          <p:nvSpPr>
            <p:cNvPr id="35" name="Rectangle: Rounded Corners 34">
              <a:hlinkClick r:id="" action="ppaction://noaction"/>
              <a:extLst>
                <a:ext uri="{FF2B5EF4-FFF2-40B4-BE49-F238E27FC236}">
                  <a16:creationId xmlns:a16="http://schemas.microsoft.com/office/drawing/2014/main" id="{2CAC4F7E-032D-4175-BE13-53A489DAB5C7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6" name="TextBox 35">
              <a:hlinkClick r:id="" action="ppaction://noaction"/>
              <a:extLst>
                <a:ext uri="{FF2B5EF4-FFF2-40B4-BE49-F238E27FC236}">
                  <a16:creationId xmlns:a16="http://schemas.microsoft.com/office/drawing/2014/main" id="{AF91FBFC-7115-4C50-AA2D-38B83574A9A1}"/>
                </a:ext>
              </a:extLst>
            </p:cNvPr>
            <p:cNvSpPr txBox="1"/>
            <p:nvPr/>
          </p:nvSpPr>
          <p:spPr>
            <a:xfrm>
              <a:off x="3127783" y="3118094"/>
              <a:ext cx="5579367" cy="6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ตัวละคร</a:t>
              </a:r>
            </a:p>
          </p:txBody>
        </p:sp>
        <p:pic>
          <p:nvPicPr>
            <p:cNvPr id="37" name="Picture 36">
              <a:hlinkClick r:id="" action="ppaction://noaction"/>
              <a:extLst>
                <a:ext uri="{FF2B5EF4-FFF2-40B4-BE49-F238E27FC236}">
                  <a16:creationId xmlns:a16="http://schemas.microsoft.com/office/drawing/2014/main" id="{6998FDD1-D749-4AFB-84E5-891DC5EF3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2830" y="3290421"/>
              <a:ext cx="322069" cy="193390"/>
            </a:xfrm>
            <a:prstGeom prst="rect">
              <a:avLst/>
            </a:prstGeom>
          </p:spPr>
        </p:pic>
        <p:pic>
          <p:nvPicPr>
            <p:cNvPr id="38" name="Picture 37">
              <a:hlinkClick r:id="" action="ppaction://noaction"/>
              <a:extLst>
                <a:ext uri="{FF2B5EF4-FFF2-40B4-BE49-F238E27FC236}">
                  <a16:creationId xmlns:a16="http://schemas.microsoft.com/office/drawing/2014/main" id="{C1B9BC0E-2ADF-4F9E-80FD-AF1B32E36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0751" y="3290421"/>
              <a:ext cx="322069" cy="193390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BC113BFA-9D5E-45F1-A8D6-F9EF62A4B5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880" y="3496528"/>
            <a:ext cx="1071677" cy="120083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DE552A-2538-4DC4-95FC-F5C07A7AC6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368" y="3481496"/>
            <a:ext cx="1003385" cy="120083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433E67D-56CF-44B1-A6C6-E566D95776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676" y="1641201"/>
            <a:ext cx="1036768" cy="12427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AB781B0-CA14-441E-8DA2-A5CACD6628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740" y="5151177"/>
            <a:ext cx="1054224" cy="111356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42F2204-46CD-480E-B90A-807FAEFE29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043" y="5139505"/>
            <a:ext cx="897137" cy="10751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334BF29-309B-40BF-9D7A-9C5DD63C53D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3241" y="3261657"/>
            <a:ext cx="1445812" cy="14156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DF66F01-CE7F-4FAE-85CB-4E01AAB1CA9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509" y="1415728"/>
            <a:ext cx="1495948" cy="149594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79B650D-071F-4402-9E76-D3DD99AE0BB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0023" y="3419624"/>
            <a:ext cx="2007104" cy="126042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AFDA175-5668-4C44-AC06-DAEE188605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6805" y="1558396"/>
            <a:ext cx="1986667" cy="134738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AE5FA9-532D-4894-9644-01EBCDDA190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3774" y="1529452"/>
            <a:ext cx="1695664" cy="136509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FC7AA70F-6046-416A-9940-88B581C1468D}"/>
              </a:ext>
            </a:extLst>
          </p:cNvPr>
          <p:cNvGrpSpPr/>
          <p:nvPr/>
        </p:nvGrpSpPr>
        <p:grpSpPr>
          <a:xfrm>
            <a:off x="6420436" y="2785875"/>
            <a:ext cx="1367374" cy="404057"/>
            <a:chOff x="3539590" y="3861035"/>
            <a:chExt cx="1107883" cy="40405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2641118-19CD-4794-B5E1-D54B729E3E2B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D535AA0-7E1C-4B9C-824C-EDD9670E3AEF}"/>
                </a:ext>
              </a:extLst>
            </p:cNvPr>
            <p:cNvSpPr txBox="1"/>
            <p:nvPr/>
          </p:nvSpPr>
          <p:spPr>
            <a:xfrm>
              <a:off x="3831046" y="3864982"/>
              <a:ext cx="524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อิเหนา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FC685B1-0695-4FA2-9460-4D6DFD2797A5}"/>
              </a:ext>
            </a:extLst>
          </p:cNvPr>
          <p:cNvGrpSpPr/>
          <p:nvPr/>
        </p:nvGrpSpPr>
        <p:grpSpPr>
          <a:xfrm>
            <a:off x="7836129" y="2785875"/>
            <a:ext cx="1367374" cy="402315"/>
            <a:chOff x="3539590" y="3861035"/>
            <a:chExt cx="1107883" cy="402315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6C68C89A-1B75-4A3D-8CD3-2C1C6C39B07C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36C734C-3824-43D3-B5A3-12AD5AEB1A52}"/>
                </a:ext>
              </a:extLst>
            </p:cNvPr>
            <p:cNvSpPr txBox="1"/>
            <p:nvPr/>
          </p:nvSpPr>
          <p:spPr>
            <a:xfrm>
              <a:off x="3741428" y="3863240"/>
              <a:ext cx="7042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จินตะหรา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0EC7349-03F9-4EF3-85E7-093EA2FD48BD}"/>
              </a:ext>
            </a:extLst>
          </p:cNvPr>
          <p:cNvGrpSpPr/>
          <p:nvPr/>
        </p:nvGrpSpPr>
        <p:grpSpPr>
          <a:xfrm>
            <a:off x="9251822" y="2782587"/>
            <a:ext cx="1367374" cy="400110"/>
            <a:chOff x="3539590" y="3857747"/>
            <a:chExt cx="1107883" cy="400110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1F3CF0DC-CA77-453E-A40E-233A8BB298C0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C89B7BE-6EF0-48DE-85BE-5CBECFC83C17}"/>
                </a:ext>
              </a:extLst>
            </p:cNvPr>
            <p:cNvSpPr txBox="1"/>
            <p:nvPr/>
          </p:nvSpPr>
          <p:spPr>
            <a:xfrm>
              <a:off x="3843384" y="3857747"/>
              <a:ext cx="500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บุษบา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283B3D4-5DBD-4167-B7F0-31ACB6E6C232}"/>
              </a:ext>
            </a:extLst>
          </p:cNvPr>
          <p:cNvGrpSpPr/>
          <p:nvPr/>
        </p:nvGrpSpPr>
        <p:grpSpPr>
          <a:xfrm>
            <a:off x="10668576" y="2782587"/>
            <a:ext cx="1367374" cy="400110"/>
            <a:chOff x="3539590" y="3857747"/>
            <a:chExt cx="1107883" cy="400110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15920B13-D608-41F1-A85C-3487FCB36DDE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A79360C-E61F-4A19-8646-4FDB431DC5D0}"/>
                </a:ext>
              </a:extLst>
            </p:cNvPr>
            <p:cNvSpPr txBox="1"/>
            <p:nvPr/>
          </p:nvSpPr>
          <p:spPr>
            <a:xfrm>
              <a:off x="3868061" y="3857747"/>
              <a:ext cx="4509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จรกา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0D381D7-3DBE-45FC-B5B7-16DBBD18D308}"/>
              </a:ext>
            </a:extLst>
          </p:cNvPr>
          <p:cNvGrpSpPr/>
          <p:nvPr/>
        </p:nvGrpSpPr>
        <p:grpSpPr>
          <a:xfrm>
            <a:off x="6420436" y="4597345"/>
            <a:ext cx="1367374" cy="408636"/>
            <a:chOff x="3539590" y="3861035"/>
            <a:chExt cx="1107883" cy="408636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CE9FAEFF-79F2-4140-B9B0-4AE01F4CF8CF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9E1F526-636E-4B91-BDA2-816AACF2FE07}"/>
                </a:ext>
              </a:extLst>
            </p:cNvPr>
            <p:cNvSpPr txBox="1"/>
            <p:nvPr/>
          </p:nvSpPr>
          <p:spPr>
            <a:xfrm>
              <a:off x="3642070" y="3869561"/>
              <a:ext cx="9029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สังคามาระตา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B2AD27B-4B7D-480F-A8D6-4CF2E539CE9C}"/>
              </a:ext>
            </a:extLst>
          </p:cNvPr>
          <p:cNvGrpSpPr/>
          <p:nvPr/>
        </p:nvGrpSpPr>
        <p:grpSpPr>
          <a:xfrm>
            <a:off x="7836129" y="4597345"/>
            <a:ext cx="1367374" cy="415833"/>
            <a:chOff x="3539590" y="3861035"/>
            <a:chExt cx="1107883" cy="41583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F9F41269-5689-40A9-8B22-D9341B18E21F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1DD161E-D916-49E4-8C71-CA9BB597289B}"/>
                </a:ext>
              </a:extLst>
            </p:cNvPr>
            <p:cNvSpPr txBox="1"/>
            <p:nvPr/>
          </p:nvSpPr>
          <p:spPr>
            <a:xfrm>
              <a:off x="3644019" y="3876758"/>
              <a:ext cx="899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ท้าวหมันหยา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A94A221-10B9-437A-91C3-3063F7E31DCE}"/>
              </a:ext>
            </a:extLst>
          </p:cNvPr>
          <p:cNvGrpSpPr/>
          <p:nvPr/>
        </p:nvGrpSpPr>
        <p:grpSpPr>
          <a:xfrm>
            <a:off x="9251822" y="4597345"/>
            <a:ext cx="1367374" cy="408636"/>
            <a:chOff x="3539590" y="3861035"/>
            <a:chExt cx="1107883" cy="40863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850FFC0D-DDB1-4729-9AF0-E3FC0E3A823F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6D34D2-EC78-49D6-9F51-CF673D6801A3}"/>
                </a:ext>
              </a:extLst>
            </p:cNvPr>
            <p:cNvSpPr txBox="1"/>
            <p:nvPr/>
          </p:nvSpPr>
          <p:spPr>
            <a:xfrm>
              <a:off x="3710908" y="3869561"/>
              <a:ext cx="7652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ท้าวกุเรปัน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829104E-712E-4A3E-8A08-156870325E1F}"/>
              </a:ext>
            </a:extLst>
          </p:cNvPr>
          <p:cNvGrpSpPr/>
          <p:nvPr/>
        </p:nvGrpSpPr>
        <p:grpSpPr>
          <a:xfrm>
            <a:off x="10667515" y="4597345"/>
            <a:ext cx="1367374" cy="416654"/>
            <a:chOff x="3539590" y="3861035"/>
            <a:chExt cx="1107883" cy="416654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125E9D3B-BCF3-43DD-902B-276675004BDA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8A65299-5421-485D-9D79-C54AB102ECB9}"/>
                </a:ext>
              </a:extLst>
            </p:cNvPr>
            <p:cNvSpPr txBox="1"/>
            <p:nvPr/>
          </p:nvSpPr>
          <p:spPr>
            <a:xfrm>
              <a:off x="3740779" y="3877579"/>
              <a:ext cx="7055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ท้าวดาหา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A1574C5-3377-4E1D-85B5-46A5C419B93D}"/>
              </a:ext>
            </a:extLst>
          </p:cNvPr>
          <p:cNvGrpSpPr/>
          <p:nvPr/>
        </p:nvGrpSpPr>
        <p:grpSpPr>
          <a:xfrm>
            <a:off x="7399801" y="6192264"/>
            <a:ext cx="1367374" cy="414544"/>
            <a:chOff x="3539590" y="3861035"/>
            <a:chExt cx="1107883" cy="414544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98EDDDC0-EF9E-48EC-A659-C9EFDAF147E3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0270284-88A6-4227-B39F-F6536C8C26AA}"/>
                </a:ext>
              </a:extLst>
            </p:cNvPr>
            <p:cNvSpPr txBox="1"/>
            <p:nvPr/>
          </p:nvSpPr>
          <p:spPr>
            <a:xfrm>
              <a:off x="3705712" y="3875469"/>
              <a:ext cx="7756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วิหยาสะกำ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5CE8924-E183-4DA1-8102-6C255CD93931}"/>
              </a:ext>
            </a:extLst>
          </p:cNvPr>
          <p:cNvGrpSpPr/>
          <p:nvPr/>
        </p:nvGrpSpPr>
        <p:grpSpPr>
          <a:xfrm>
            <a:off x="9836296" y="6192264"/>
            <a:ext cx="1375699" cy="416196"/>
            <a:chOff x="3536218" y="3861035"/>
            <a:chExt cx="1114628" cy="41619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9D065C35-4E40-4D48-9C55-A6D8AC4702B3}"/>
                </a:ext>
              </a:extLst>
            </p:cNvPr>
            <p:cNvSpPr/>
            <p:nvPr/>
          </p:nvSpPr>
          <p:spPr>
            <a:xfrm>
              <a:off x="3539590" y="3861035"/>
              <a:ext cx="1107883" cy="37829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90CAFFA-5FE5-4F20-8292-D87D8B3CE83A}"/>
                </a:ext>
              </a:extLst>
            </p:cNvPr>
            <p:cNvSpPr txBox="1"/>
            <p:nvPr/>
          </p:nvSpPr>
          <p:spPr>
            <a:xfrm>
              <a:off x="3536218" y="3877121"/>
              <a:ext cx="1114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ท้าวกะหมังกุหนิง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5311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70E3C-65F0-4D3C-B654-5A2290CA0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301" y="173932"/>
            <a:ext cx="2621397" cy="75521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59DC85C-46A4-42BB-860F-E5E6910C5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25B5EBA-7181-4E12-96F8-F86DECBA9E6A}"/>
              </a:ext>
            </a:extLst>
          </p:cNvPr>
          <p:cNvGrpSpPr/>
          <p:nvPr/>
        </p:nvGrpSpPr>
        <p:grpSpPr>
          <a:xfrm>
            <a:off x="1671425" y="1032407"/>
            <a:ext cx="2621397" cy="638237"/>
            <a:chOff x="3127783" y="3100038"/>
            <a:chExt cx="5579367" cy="750097"/>
          </a:xfrm>
        </p:grpSpPr>
        <p:sp>
          <p:nvSpPr>
            <p:cNvPr id="6" name="Rectangle: Rounded Corners 5">
              <a:hlinkClick r:id="" action="ppaction://noaction"/>
              <a:extLst>
                <a:ext uri="{FF2B5EF4-FFF2-40B4-BE49-F238E27FC236}">
                  <a16:creationId xmlns:a16="http://schemas.microsoft.com/office/drawing/2014/main" id="{F8856BB1-2734-4A1A-B195-F73EF464A256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" name="TextBox 6">
              <a:hlinkClick r:id="" action="ppaction://noaction"/>
              <a:extLst>
                <a:ext uri="{FF2B5EF4-FFF2-40B4-BE49-F238E27FC236}">
                  <a16:creationId xmlns:a16="http://schemas.microsoft.com/office/drawing/2014/main" id="{FF49B9C1-E10E-485E-8FCC-8063194F1139}"/>
                </a:ext>
              </a:extLst>
            </p:cNvPr>
            <p:cNvSpPr txBox="1"/>
            <p:nvPr/>
          </p:nvSpPr>
          <p:spPr>
            <a:xfrm>
              <a:off x="3127783" y="3162871"/>
              <a:ext cx="5579367" cy="6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เนื้อเรื่อง</a:t>
              </a:r>
            </a:p>
          </p:txBody>
        </p:sp>
        <p:pic>
          <p:nvPicPr>
            <p:cNvPr id="8" name="Picture 7">
              <a:hlinkClick r:id="" action="ppaction://noaction"/>
              <a:extLst>
                <a:ext uri="{FF2B5EF4-FFF2-40B4-BE49-F238E27FC236}">
                  <a16:creationId xmlns:a16="http://schemas.microsoft.com/office/drawing/2014/main" id="{EA7695C9-5A2E-47D7-9A52-66EA12BD5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2830" y="3290421"/>
              <a:ext cx="322069" cy="193390"/>
            </a:xfrm>
            <a:prstGeom prst="rect">
              <a:avLst/>
            </a:prstGeom>
          </p:spPr>
        </p:pic>
        <p:pic>
          <p:nvPicPr>
            <p:cNvPr id="9" name="Picture 8">
              <a:hlinkClick r:id="" action="ppaction://noaction"/>
              <a:extLst>
                <a:ext uri="{FF2B5EF4-FFF2-40B4-BE49-F238E27FC236}">
                  <a16:creationId xmlns:a16="http://schemas.microsoft.com/office/drawing/2014/main" id="{F5AF6F16-DEE4-4954-99F6-EE1CE1516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0751" y="3290421"/>
              <a:ext cx="322069" cy="19339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A03870-8B42-4EDE-BA07-A7C945462393}"/>
              </a:ext>
            </a:extLst>
          </p:cNvPr>
          <p:cNvSpPr txBox="1"/>
          <p:nvPr/>
        </p:nvSpPr>
        <p:spPr>
          <a:xfrm>
            <a:off x="1989005" y="2028588"/>
            <a:ext cx="3967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อิเหนาปฏิเสธบุษบา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08B9CC-E429-4BED-A35A-BF02816B04D5}"/>
              </a:ext>
            </a:extLst>
          </p:cNvPr>
          <p:cNvSpPr txBox="1"/>
          <p:nvPr/>
        </p:nvSpPr>
        <p:spPr>
          <a:xfrm>
            <a:off x="1989006" y="3000969"/>
            <a:ext cx="3700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ท้าวดาหายกบุษบาให้จรกา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380F64-C1F5-4785-80BE-F6F973E75E9E}"/>
              </a:ext>
            </a:extLst>
          </p:cNvPr>
          <p:cNvSpPr txBox="1"/>
          <p:nvPr/>
        </p:nvSpPr>
        <p:spPr>
          <a:xfrm>
            <a:off x="1989005" y="3973351"/>
            <a:ext cx="3838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ท้าวกะหมังกุหนิงขอบุษบาให้วิหยาสะกำแต่ถูกปฏิเสธ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F2D751-8E43-46A8-96B5-457AEBFEC561}"/>
              </a:ext>
            </a:extLst>
          </p:cNvPr>
          <p:cNvSpPr txBox="1"/>
          <p:nvPr/>
        </p:nvSpPr>
        <p:spPr>
          <a:xfrm>
            <a:off x="1989005" y="5156592"/>
            <a:ext cx="3700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ท้าวกะหมังกุหนิงยกทัพไปตีเมืองชิงตัว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69A63A-1842-49F5-9441-736CB37559AC}"/>
              </a:ext>
            </a:extLst>
          </p:cNvPr>
          <p:cNvSpPr txBox="1"/>
          <p:nvPr/>
        </p:nvSpPr>
        <p:spPr>
          <a:xfrm>
            <a:off x="1989005" y="5890749"/>
            <a:ext cx="37005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สังคามาระตาสังหารวิหยาสะกำ อิเหนาสังหารท้าวกะหมังกุหนิง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03B81F-5E8E-4FD5-9314-B40B3BC11A55}"/>
              </a:ext>
            </a:extLst>
          </p:cNvPr>
          <p:cNvCxnSpPr>
            <a:cxnSpLocks/>
          </p:cNvCxnSpPr>
          <p:nvPr/>
        </p:nvCxnSpPr>
        <p:spPr>
          <a:xfrm>
            <a:off x="6096000" y="1012486"/>
            <a:ext cx="0" cy="5528806"/>
          </a:xfrm>
          <a:prstGeom prst="line">
            <a:avLst/>
          </a:prstGeom>
          <a:ln w="38100" cap="rnd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ECB519-8636-4F71-B9DA-CE3DD72C202C}"/>
              </a:ext>
            </a:extLst>
          </p:cNvPr>
          <p:cNvGrpSpPr/>
          <p:nvPr/>
        </p:nvGrpSpPr>
        <p:grpSpPr>
          <a:xfrm>
            <a:off x="7980536" y="1032410"/>
            <a:ext cx="2621397" cy="600138"/>
            <a:chOff x="3127783" y="3100038"/>
            <a:chExt cx="5579367" cy="705320"/>
          </a:xfrm>
        </p:grpSpPr>
        <p:sp>
          <p:nvSpPr>
            <p:cNvPr id="35" name="Rectangle: Rounded Corners 34">
              <a:hlinkClick r:id="" action="ppaction://noaction"/>
              <a:extLst>
                <a:ext uri="{FF2B5EF4-FFF2-40B4-BE49-F238E27FC236}">
                  <a16:creationId xmlns:a16="http://schemas.microsoft.com/office/drawing/2014/main" id="{2CAC4F7E-032D-4175-BE13-53A489DAB5C7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DF1E9"/>
            </a:solidFill>
            <a:ln>
              <a:noFill/>
            </a:ln>
            <a:effectLst>
              <a:outerShdw dist="38100" dir="5400000" algn="t" rotWithShape="0">
                <a:srgbClr val="F15A24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6" name="TextBox 35">
              <a:hlinkClick r:id="" action="ppaction://noaction"/>
              <a:extLst>
                <a:ext uri="{FF2B5EF4-FFF2-40B4-BE49-F238E27FC236}">
                  <a16:creationId xmlns:a16="http://schemas.microsoft.com/office/drawing/2014/main" id="{AF91FBFC-7115-4C50-AA2D-38B83574A9A1}"/>
                </a:ext>
              </a:extLst>
            </p:cNvPr>
            <p:cNvSpPr txBox="1"/>
            <p:nvPr/>
          </p:nvSpPr>
          <p:spPr>
            <a:xfrm>
              <a:off x="3127783" y="3118094"/>
              <a:ext cx="5579367" cy="6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15A2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คุณค่าด้านต่าง ๆ</a:t>
              </a:r>
            </a:p>
          </p:txBody>
        </p:sp>
        <p:pic>
          <p:nvPicPr>
            <p:cNvPr id="37" name="Picture 36">
              <a:hlinkClick r:id="" action="ppaction://noaction"/>
              <a:extLst>
                <a:ext uri="{FF2B5EF4-FFF2-40B4-BE49-F238E27FC236}">
                  <a16:creationId xmlns:a16="http://schemas.microsoft.com/office/drawing/2014/main" id="{6998FDD1-D749-4AFB-84E5-891DC5EF3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2830" y="3290421"/>
              <a:ext cx="322069" cy="193390"/>
            </a:xfrm>
            <a:prstGeom prst="rect">
              <a:avLst/>
            </a:prstGeom>
          </p:spPr>
        </p:pic>
        <p:pic>
          <p:nvPicPr>
            <p:cNvPr id="38" name="Picture 37">
              <a:hlinkClick r:id="" action="ppaction://noaction"/>
              <a:extLst>
                <a:ext uri="{FF2B5EF4-FFF2-40B4-BE49-F238E27FC236}">
                  <a16:creationId xmlns:a16="http://schemas.microsoft.com/office/drawing/2014/main" id="{C1B9BC0E-2ADF-4F9E-80FD-AF1B32E36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0751" y="3290421"/>
              <a:ext cx="322069" cy="193390"/>
            </a:xfrm>
            <a:prstGeom prst="rect">
              <a:avLst/>
            </a:prstGeom>
          </p:spPr>
        </p:pic>
      </p:grpSp>
      <p:pic>
        <p:nvPicPr>
          <p:cNvPr id="71" name="Picture 12">
            <a:extLst>
              <a:ext uri="{FF2B5EF4-FFF2-40B4-BE49-F238E27FC236}">
                <a16:creationId xmlns:a16="http://schemas.microsoft.com/office/drawing/2014/main" id="{5ACD1D36-E722-4284-B83C-710090EDF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358" y="1953185"/>
            <a:ext cx="729352" cy="608505"/>
          </a:xfrm>
          <a:prstGeom prst="rect">
            <a:avLst/>
          </a:prstGeom>
        </p:spPr>
      </p:pic>
      <p:pic>
        <p:nvPicPr>
          <p:cNvPr id="73" name="Picture 12">
            <a:extLst>
              <a:ext uri="{FF2B5EF4-FFF2-40B4-BE49-F238E27FC236}">
                <a16:creationId xmlns:a16="http://schemas.microsoft.com/office/drawing/2014/main" id="{70859D54-DE38-48D7-A8B3-AF789A38D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014" y="2829491"/>
            <a:ext cx="740039" cy="669356"/>
          </a:xfrm>
          <a:prstGeom prst="rect">
            <a:avLst/>
          </a:prstGeom>
        </p:spPr>
      </p:pic>
      <p:pic>
        <p:nvPicPr>
          <p:cNvPr id="74" name="Picture 12">
            <a:extLst>
              <a:ext uri="{FF2B5EF4-FFF2-40B4-BE49-F238E27FC236}">
                <a16:creationId xmlns:a16="http://schemas.microsoft.com/office/drawing/2014/main" id="{6E150B8B-EA8C-4554-BA28-4098FC40A4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64" y="3722898"/>
            <a:ext cx="880179" cy="979462"/>
          </a:xfrm>
          <a:prstGeom prst="rect">
            <a:avLst/>
          </a:prstGeom>
        </p:spPr>
      </p:pic>
      <p:pic>
        <p:nvPicPr>
          <p:cNvPr id="75" name="Picture 12">
            <a:extLst>
              <a:ext uri="{FF2B5EF4-FFF2-40B4-BE49-F238E27FC236}">
                <a16:creationId xmlns:a16="http://schemas.microsoft.com/office/drawing/2014/main" id="{4BB21860-035A-4C23-A871-58079C88A5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64653" y="5052054"/>
            <a:ext cx="698762" cy="553186"/>
          </a:xfrm>
          <a:prstGeom prst="rect">
            <a:avLst/>
          </a:prstGeom>
        </p:spPr>
      </p:pic>
      <p:pic>
        <p:nvPicPr>
          <p:cNvPr id="76" name="Picture 12">
            <a:extLst>
              <a:ext uri="{FF2B5EF4-FFF2-40B4-BE49-F238E27FC236}">
                <a16:creationId xmlns:a16="http://schemas.microsoft.com/office/drawing/2014/main" id="{9764BC80-83C9-4FFE-B461-6D9872A8C1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66" y="5954934"/>
            <a:ext cx="672337" cy="669356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C8B9D2DB-364A-498F-8787-1C176136D833}"/>
              </a:ext>
            </a:extLst>
          </p:cNvPr>
          <p:cNvSpPr txBox="1"/>
          <p:nvPr/>
        </p:nvSpPr>
        <p:spPr>
          <a:xfrm>
            <a:off x="7307622" y="2123321"/>
            <a:ext cx="39672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คุณค่าด้านเนื้อหา</a:t>
            </a:r>
          </a:p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ความรักของพ่อที่มีต่อลูก</a:t>
            </a:r>
          </a:p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การมีสติคิดให้รอบคอบ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FDC6571-CD30-41F7-9B58-EBDE397784FB}"/>
              </a:ext>
            </a:extLst>
          </p:cNvPr>
          <p:cNvSpPr txBox="1"/>
          <p:nvPr/>
        </p:nvSpPr>
        <p:spPr>
          <a:xfrm>
            <a:off x="7307621" y="3676755"/>
            <a:ext cx="39672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คุณค่าด้านวรรณศิลป์</a:t>
            </a:r>
          </a:p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  การเล่นคำ</a:t>
            </a:r>
          </a:p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“นางนวลจับนางนวลนอน”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FA32707-3ABD-472E-B8A1-D205A7767D7D}"/>
              </a:ext>
            </a:extLst>
          </p:cNvPr>
          <p:cNvSpPr txBox="1"/>
          <p:nvPr/>
        </p:nvSpPr>
        <p:spPr>
          <a:xfrm>
            <a:off x="7307620" y="5276054"/>
            <a:ext cx="39672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คุณค่าด้านสังคม</a:t>
            </a:r>
          </a:p>
          <a:p>
            <a:pPr algn="ct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ความเชื่อในการทำนายโชคชะตา</a:t>
            </a:r>
          </a:p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การทำสงครามในอดีต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08FAD291-4F0E-4025-857F-FF87EF8D43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548" y="2091312"/>
            <a:ext cx="1013105" cy="101566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AE2CC75-A721-43C5-8A52-B0CA866DE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036" y="3806161"/>
            <a:ext cx="1108128" cy="866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171200-BEA1-46B9-80CC-9252ECF2A3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198" y="5335387"/>
            <a:ext cx="1045804" cy="10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05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C95C9-76BF-4275-B1AC-DF1CC036E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342900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DEB8B0B-A6BB-4961-ACDE-4F761D9AFB7C}"/>
              </a:ext>
            </a:extLst>
          </p:cNvPr>
          <p:cNvCxnSpPr>
            <a:cxnSpLocks/>
          </p:cNvCxnSpPr>
          <p:nvPr/>
        </p:nvCxnSpPr>
        <p:spPr>
          <a:xfrm flipH="1">
            <a:off x="3419494" y="3051516"/>
            <a:ext cx="2138994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B1FAE1D-A1C6-48A6-A729-0FB983A85C5D}"/>
              </a:ext>
            </a:extLst>
          </p:cNvPr>
          <p:cNvCxnSpPr>
            <a:cxnSpLocks/>
          </p:cNvCxnSpPr>
          <p:nvPr/>
        </p:nvCxnSpPr>
        <p:spPr>
          <a:xfrm flipH="1">
            <a:off x="6795495" y="3051516"/>
            <a:ext cx="2138994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EEF01C5-523F-4166-85CF-808BC8C97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BCDDF9-C269-496B-960E-EBB666E4D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44" y="3707136"/>
            <a:ext cx="10525984" cy="141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60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934867B-1E0C-4C53-BFD3-87A6BAD0A2CB}"/>
              </a:ext>
            </a:extLst>
          </p:cNvPr>
          <p:cNvGrpSpPr/>
          <p:nvPr/>
        </p:nvGrpSpPr>
        <p:grpSpPr>
          <a:xfrm>
            <a:off x="1504505" y="1300025"/>
            <a:ext cx="8960912" cy="944242"/>
            <a:chOff x="1504505" y="1444460"/>
            <a:chExt cx="8960912" cy="944242"/>
          </a:xfrm>
        </p:grpSpPr>
        <p:grpSp>
          <p:nvGrpSpPr>
            <p:cNvPr id="203" name="กลุ่ม 79">
              <a:extLst>
                <a:ext uri="{FF2B5EF4-FFF2-40B4-BE49-F238E27FC236}">
                  <a16:creationId xmlns:a16="http://schemas.microsoft.com/office/drawing/2014/main" id="{05D3F571-66D8-4DB1-BCF7-85DDAF3D526D}"/>
                </a:ext>
              </a:extLst>
            </p:cNvPr>
            <p:cNvGrpSpPr/>
            <p:nvPr/>
          </p:nvGrpSpPr>
          <p:grpSpPr>
            <a:xfrm>
              <a:off x="1504505" y="1444460"/>
              <a:ext cx="8960912" cy="944242"/>
              <a:chOff x="2110200" y="3136608"/>
              <a:chExt cx="8960912" cy="944242"/>
            </a:xfrm>
          </p:grpSpPr>
          <p:sp>
            <p:nvSpPr>
              <p:cNvPr id="205" name="Rectangle: Rounded Corners 23">
                <a:extLst>
                  <a:ext uri="{FF2B5EF4-FFF2-40B4-BE49-F238E27FC236}">
                    <a16:creationId xmlns:a16="http://schemas.microsoft.com/office/drawing/2014/main" id="{35966120-33BE-4E8D-950C-86C41470C85E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83">
                <a:extLst>
                  <a:ext uri="{FF2B5EF4-FFF2-40B4-BE49-F238E27FC236}">
                    <a16:creationId xmlns:a16="http://schemas.microsoft.com/office/drawing/2014/main" id="{127F7FE9-E538-48C1-B728-53094C5CE746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Rectangle 88">
                <a:extLst>
                  <a:ext uri="{FF2B5EF4-FFF2-40B4-BE49-F238E27FC236}">
                    <a16:creationId xmlns:a16="http://schemas.microsoft.com/office/drawing/2014/main" id="{BE9E2961-493E-4D1B-A080-9312EAC51047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ก.</a:t>
                </a:r>
                <a:endPara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0F4003D-C7F4-4B98-92C8-8FF65105EA8C}"/>
                </a:ext>
              </a:extLst>
            </p:cNvPr>
            <p:cNvSpPr/>
            <p:nvPr/>
          </p:nvSpPr>
          <p:spPr>
            <a:xfrm>
              <a:off x="2216298" y="1584723"/>
              <a:ext cx="6483202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หมอสอนหนังสือชาวชวานำเข้ามาเผยแพร่</a:t>
              </a:r>
              <a:endParaRPr lang="en-US" sz="32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14C63D9-9C8F-467E-9C08-064F6158D6EE}"/>
              </a:ext>
            </a:extLst>
          </p:cNvPr>
          <p:cNvGrpSpPr/>
          <p:nvPr/>
        </p:nvGrpSpPr>
        <p:grpSpPr>
          <a:xfrm>
            <a:off x="1504505" y="5377196"/>
            <a:ext cx="8960912" cy="1041606"/>
            <a:chOff x="1504505" y="5521631"/>
            <a:chExt cx="8960912" cy="1041606"/>
          </a:xfrm>
        </p:grpSpPr>
        <p:grpSp>
          <p:nvGrpSpPr>
            <p:cNvPr id="209" name="กลุ่ม 79">
              <a:extLst>
                <a:ext uri="{FF2B5EF4-FFF2-40B4-BE49-F238E27FC236}">
                  <a16:creationId xmlns:a16="http://schemas.microsoft.com/office/drawing/2014/main" id="{B3D37692-7B13-4A55-A1CC-FF1F4F14EEA6}"/>
                </a:ext>
              </a:extLst>
            </p:cNvPr>
            <p:cNvGrpSpPr/>
            <p:nvPr/>
          </p:nvGrpSpPr>
          <p:grpSpPr>
            <a:xfrm>
              <a:off x="1504505" y="5521631"/>
              <a:ext cx="8960912" cy="944242"/>
              <a:chOff x="2110200" y="3136608"/>
              <a:chExt cx="8960912" cy="944242"/>
            </a:xfrm>
          </p:grpSpPr>
          <p:sp>
            <p:nvSpPr>
              <p:cNvPr id="211" name="Rectangle: Rounded Corners 23">
                <a:extLst>
                  <a:ext uri="{FF2B5EF4-FFF2-40B4-BE49-F238E27FC236}">
                    <a16:creationId xmlns:a16="http://schemas.microsoft.com/office/drawing/2014/main" id="{ED638F96-F3C6-41FE-862C-2853B4EBDF31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: Rounded Corners 83">
                <a:extLst>
                  <a:ext uri="{FF2B5EF4-FFF2-40B4-BE49-F238E27FC236}">
                    <a16:creationId xmlns:a16="http://schemas.microsoft.com/office/drawing/2014/main" id="{5A438F94-C6C3-43E0-B646-41388CCC16BC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Rectangle 88">
                <a:extLst>
                  <a:ext uri="{FF2B5EF4-FFF2-40B4-BE49-F238E27FC236}">
                    <a16:creationId xmlns:a16="http://schemas.microsoft.com/office/drawing/2014/main" id="{2E57368A-85A8-484A-9586-F3C6CFC05BC0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จ.</a:t>
                </a:r>
                <a:endPara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C3E4176-BD3B-450B-8EB8-607588444054}"/>
                </a:ext>
              </a:extLst>
            </p:cNvPr>
            <p:cNvSpPr/>
            <p:nvPr/>
          </p:nvSpPr>
          <p:spPr>
            <a:xfrm>
              <a:off x="2216297" y="5572196"/>
              <a:ext cx="8001215" cy="991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รัชกาลที่ ๒ สร้างสัมพันธไมตรีกับประเทศเพื่อนบ้านด้วยการแต่งราชทูตไปเจริญสัมพันธไมตรีกับจีนและผูกมิตรกับตะวันตก</a:t>
              </a:r>
              <a:endParaRPr lang="en-US" sz="3200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AD4BB91-5FDF-4438-B69F-0BED173E20EE}"/>
              </a:ext>
            </a:extLst>
          </p:cNvPr>
          <p:cNvGrpSpPr/>
          <p:nvPr/>
        </p:nvGrpSpPr>
        <p:grpSpPr>
          <a:xfrm>
            <a:off x="1504505" y="2319318"/>
            <a:ext cx="8960912" cy="944242"/>
            <a:chOff x="1504505" y="1444460"/>
            <a:chExt cx="8960912" cy="944242"/>
          </a:xfrm>
        </p:grpSpPr>
        <p:grpSp>
          <p:nvGrpSpPr>
            <p:cNvPr id="215" name="กลุ่ม 79">
              <a:extLst>
                <a:ext uri="{FF2B5EF4-FFF2-40B4-BE49-F238E27FC236}">
                  <a16:creationId xmlns:a16="http://schemas.microsoft.com/office/drawing/2014/main" id="{EAA0EA40-1F37-43D0-B380-DAB2E94C60BE}"/>
                </a:ext>
              </a:extLst>
            </p:cNvPr>
            <p:cNvGrpSpPr/>
            <p:nvPr/>
          </p:nvGrpSpPr>
          <p:grpSpPr>
            <a:xfrm>
              <a:off x="1504505" y="1444460"/>
              <a:ext cx="8960912" cy="944242"/>
              <a:chOff x="2110200" y="3136608"/>
              <a:chExt cx="8960912" cy="944242"/>
            </a:xfrm>
          </p:grpSpPr>
          <p:sp>
            <p:nvSpPr>
              <p:cNvPr id="217" name="Rectangle: Rounded Corners 23">
                <a:extLst>
                  <a:ext uri="{FF2B5EF4-FFF2-40B4-BE49-F238E27FC236}">
                    <a16:creationId xmlns:a16="http://schemas.microsoft.com/office/drawing/2014/main" id="{81FB532A-106A-4A4F-9BD1-F1A8D7B26D71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: Rounded Corners 83">
                <a:extLst>
                  <a:ext uri="{FF2B5EF4-FFF2-40B4-BE49-F238E27FC236}">
                    <a16:creationId xmlns:a16="http://schemas.microsoft.com/office/drawing/2014/main" id="{E2B65F06-9103-4A52-A086-5ADDEFE42C2B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88">
                <a:extLst>
                  <a:ext uri="{FF2B5EF4-FFF2-40B4-BE49-F238E27FC236}">
                    <a16:creationId xmlns:a16="http://schemas.microsoft.com/office/drawing/2014/main" id="{9A67C531-6BF5-40AE-A289-B34351FF6A45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ข.</a:t>
                </a:r>
                <a:endPara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82617747-3825-45FD-8D2A-23280E8E47FC}"/>
                </a:ext>
              </a:extLst>
            </p:cNvPr>
            <p:cNvSpPr/>
            <p:nvPr/>
          </p:nvSpPr>
          <p:spPr>
            <a:xfrm>
              <a:off x="2216298" y="1584723"/>
              <a:ext cx="6483202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การติดต่อทางการค้ากับพ่อค้าเมืองชวา</a:t>
              </a:r>
              <a:endParaRPr lang="en-US" sz="32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B6AC0EFB-B0C7-4567-8CC4-F9CD4EFA2508}"/>
              </a:ext>
            </a:extLst>
          </p:cNvPr>
          <p:cNvGrpSpPr/>
          <p:nvPr/>
        </p:nvGrpSpPr>
        <p:grpSpPr>
          <a:xfrm>
            <a:off x="1504505" y="3338611"/>
            <a:ext cx="8960912" cy="944242"/>
            <a:chOff x="1504505" y="1444460"/>
            <a:chExt cx="8960912" cy="944242"/>
          </a:xfrm>
        </p:grpSpPr>
        <p:grpSp>
          <p:nvGrpSpPr>
            <p:cNvPr id="221" name="กลุ่ม 79">
              <a:extLst>
                <a:ext uri="{FF2B5EF4-FFF2-40B4-BE49-F238E27FC236}">
                  <a16:creationId xmlns:a16="http://schemas.microsoft.com/office/drawing/2014/main" id="{D99182A0-8FBB-432A-9ED8-163E0CC7DCB4}"/>
                </a:ext>
              </a:extLst>
            </p:cNvPr>
            <p:cNvGrpSpPr/>
            <p:nvPr/>
          </p:nvGrpSpPr>
          <p:grpSpPr>
            <a:xfrm>
              <a:off x="1504505" y="1444460"/>
              <a:ext cx="8960912" cy="944242"/>
              <a:chOff x="2110200" y="3136608"/>
              <a:chExt cx="8960912" cy="944242"/>
            </a:xfrm>
          </p:grpSpPr>
          <p:sp>
            <p:nvSpPr>
              <p:cNvPr id="223" name="Rectangle: Rounded Corners 23">
                <a:extLst>
                  <a:ext uri="{FF2B5EF4-FFF2-40B4-BE49-F238E27FC236}">
                    <a16:creationId xmlns:a16="http://schemas.microsoft.com/office/drawing/2014/main" id="{004AAC7F-F34F-42C8-8017-31B73E758669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: Rounded Corners 83">
                <a:extLst>
                  <a:ext uri="{FF2B5EF4-FFF2-40B4-BE49-F238E27FC236}">
                    <a16:creationId xmlns:a16="http://schemas.microsoft.com/office/drawing/2014/main" id="{F048EDA9-C6D4-4F39-BF53-2890A6641D1F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5" name="Rectangle 88">
                <a:extLst>
                  <a:ext uri="{FF2B5EF4-FFF2-40B4-BE49-F238E27FC236}">
                    <a16:creationId xmlns:a16="http://schemas.microsoft.com/office/drawing/2014/main" id="{434DA9BB-A6A5-4CE7-B905-15668F797001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ค.</a:t>
                </a:r>
                <a:endPara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3F431827-7C53-4AB0-BCDA-0B57CA57B421}"/>
                </a:ext>
              </a:extLst>
            </p:cNvPr>
            <p:cNvSpPr/>
            <p:nvPr/>
          </p:nvSpPr>
          <p:spPr>
            <a:xfrm>
              <a:off x="2216298" y="1584723"/>
              <a:ext cx="6483202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พระเจ้าอยู่หัวบรมโกศเสด็จไปเยือนเมืองชวา</a:t>
              </a:r>
              <a:endParaRPr lang="en-US" sz="32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A75A3B25-A3BE-4C7E-9F2F-CF453D52B80B}"/>
              </a:ext>
            </a:extLst>
          </p:cNvPr>
          <p:cNvGrpSpPr/>
          <p:nvPr/>
        </p:nvGrpSpPr>
        <p:grpSpPr>
          <a:xfrm>
            <a:off x="1504505" y="4357904"/>
            <a:ext cx="8960912" cy="1041606"/>
            <a:chOff x="1504505" y="5521631"/>
            <a:chExt cx="8960912" cy="1041606"/>
          </a:xfrm>
        </p:grpSpPr>
        <p:grpSp>
          <p:nvGrpSpPr>
            <p:cNvPr id="227" name="กลุ่ม 79">
              <a:extLst>
                <a:ext uri="{FF2B5EF4-FFF2-40B4-BE49-F238E27FC236}">
                  <a16:creationId xmlns:a16="http://schemas.microsoft.com/office/drawing/2014/main" id="{D6E6C25D-8E60-4690-87F0-D79CA068BDE4}"/>
                </a:ext>
              </a:extLst>
            </p:cNvPr>
            <p:cNvGrpSpPr/>
            <p:nvPr/>
          </p:nvGrpSpPr>
          <p:grpSpPr>
            <a:xfrm>
              <a:off x="1504505" y="5521631"/>
              <a:ext cx="8960912" cy="944242"/>
              <a:chOff x="2110200" y="3136608"/>
              <a:chExt cx="8960912" cy="944242"/>
            </a:xfrm>
          </p:grpSpPr>
          <p:sp>
            <p:nvSpPr>
              <p:cNvPr id="229" name="Rectangle: Rounded Corners 23">
                <a:extLst>
                  <a:ext uri="{FF2B5EF4-FFF2-40B4-BE49-F238E27FC236}">
                    <a16:creationId xmlns:a16="http://schemas.microsoft.com/office/drawing/2014/main" id="{EF793AD2-DD16-43FB-BDB6-506C1BA8C460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: Rounded Corners 83">
                <a:extLst>
                  <a:ext uri="{FF2B5EF4-FFF2-40B4-BE49-F238E27FC236}">
                    <a16:creationId xmlns:a16="http://schemas.microsoft.com/office/drawing/2014/main" id="{CF50AE44-65D9-444D-82D6-9E5C8561AAC9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rgbClr val="00A65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88">
                <a:extLst>
                  <a:ext uri="{FF2B5EF4-FFF2-40B4-BE49-F238E27FC236}">
                    <a16:creationId xmlns:a16="http://schemas.microsoft.com/office/drawing/2014/main" id="{B4AB07D1-5933-4B04-B58D-D2ADD7D1521E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ง.</a:t>
                </a:r>
                <a:endPara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2640116B-F839-4110-9EA0-447D28450DD2}"/>
                </a:ext>
              </a:extLst>
            </p:cNvPr>
            <p:cNvSpPr/>
            <p:nvPr/>
          </p:nvSpPr>
          <p:spPr>
            <a:xfrm>
              <a:off x="2216297" y="5572196"/>
              <a:ext cx="7852042" cy="991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เจ้าฟ้ากุณฑลและเจ้าฟ้ามงกุฎทรงได้ฟังนิทานมาจากนางกำนัล</a:t>
              </a:r>
            </a:p>
            <a:p>
              <a:pPr>
                <a:lnSpc>
                  <a:spcPct val="90000"/>
                </a:lnSpc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ชาวปัตตานี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7A2351E-5B7C-4657-A2E2-B14BF6C058B3}"/>
              </a:ext>
            </a:extLst>
          </p:cNvPr>
          <p:cNvGrpSpPr/>
          <p:nvPr/>
        </p:nvGrpSpPr>
        <p:grpSpPr>
          <a:xfrm>
            <a:off x="1504505" y="1300025"/>
            <a:ext cx="8960912" cy="944242"/>
            <a:chOff x="1504505" y="1444460"/>
            <a:chExt cx="8960912" cy="944242"/>
          </a:xfrm>
        </p:grpSpPr>
        <p:grpSp>
          <p:nvGrpSpPr>
            <p:cNvPr id="149" name="กลุ่ม 79">
              <a:extLst>
                <a:ext uri="{FF2B5EF4-FFF2-40B4-BE49-F238E27FC236}">
                  <a16:creationId xmlns:a16="http://schemas.microsoft.com/office/drawing/2014/main" id="{BAE8CFCF-4085-44CD-935F-E65970C028AE}"/>
                </a:ext>
              </a:extLst>
            </p:cNvPr>
            <p:cNvGrpSpPr/>
            <p:nvPr/>
          </p:nvGrpSpPr>
          <p:grpSpPr>
            <a:xfrm>
              <a:off x="1504505" y="1444460"/>
              <a:ext cx="8960912" cy="944242"/>
              <a:chOff x="2110200" y="3136608"/>
              <a:chExt cx="8960912" cy="944242"/>
            </a:xfrm>
          </p:grpSpPr>
          <p:sp>
            <p:nvSpPr>
              <p:cNvPr id="151" name="Rectangle: Rounded Corners 23">
                <a:extLst>
                  <a:ext uri="{FF2B5EF4-FFF2-40B4-BE49-F238E27FC236}">
                    <a16:creationId xmlns:a16="http://schemas.microsoft.com/office/drawing/2014/main" id="{4F421668-FE31-45A6-A63B-F5861CA49AA0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: Rounded Corners 83">
                <a:extLst>
                  <a:ext uri="{FF2B5EF4-FFF2-40B4-BE49-F238E27FC236}">
                    <a16:creationId xmlns:a16="http://schemas.microsoft.com/office/drawing/2014/main" id="{4C311800-0DBD-4A1C-B60B-79A9F18278C9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88">
                <a:extLst>
                  <a:ext uri="{FF2B5EF4-FFF2-40B4-BE49-F238E27FC236}">
                    <a16:creationId xmlns:a16="http://schemas.microsoft.com/office/drawing/2014/main" id="{FD5FD610-D72A-4E6D-A3C0-468A637F530D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ก.</a:t>
                </a:r>
                <a:endPara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88BC557-CBED-41B7-9E29-C3850ACC1905}"/>
                </a:ext>
              </a:extLst>
            </p:cNvPr>
            <p:cNvSpPr/>
            <p:nvPr/>
          </p:nvSpPr>
          <p:spPr>
            <a:xfrm>
              <a:off x="2216298" y="1584723"/>
              <a:ext cx="6483202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หมอสอนหนังสือชาวชวานำเข้ามาเผยแพร่</a:t>
              </a:r>
              <a:endParaRPr lang="en-US" sz="32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BA60A9E-3F48-449C-8445-20C41A6E7471}"/>
              </a:ext>
            </a:extLst>
          </p:cNvPr>
          <p:cNvGrpSpPr/>
          <p:nvPr/>
        </p:nvGrpSpPr>
        <p:grpSpPr>
          <a:xfrm>
            <a:off x="1504505" y="5377196"/>
            <a:ext cx="8960912" cy="1041606"/>
            <a:chOff x="1504505" y="5521631"/>
            <a:chExt cx="8960912" cy="1041606"/>
          </a:xfrm>
        </p:grpSpPr>
        <p:grpSp>
          <p:nvGrpSpPr>
            <p:cNvPr id="173" name="กลุ่ม 79">
              <a:extLst>
                <a:ext uri="{FF2B5EF4-FFF2-40B4-BE49-F238E27FC236}">
                  <a16:creationId xmlns:a16="http://schemas.microsoft.com/office/drawing/2014/main" id="{6AE411DA-01EC-47BD-8DB8-230DD1662F93}"/>
                </a:ext>
              </a:extLst>
            </p:cNvPr>
            <p:cNvGrpSpPr/>
            <p:nvPr/>
          </p:nvGrpSpPr>
          <p:grpSpPr>
            <a:xfrm>
              <a:off x="1504505" y="5521631"/>
              <a:ext cx="8960912" cy="944242"/>
              <a:chOff x="2110200" y="3136608"/>
              <a:chExt cx="8960912" cy="944242"/>
            </a:xfrm>
          </p:grpSpPr>
          <p:sp>
            <p:nvSpPr>
              <p:cNvPr id="175" name="Rectangle: Rounded Corners 23">
                <a:extLst>
                  <a:ext uri="{FF2B5EF4-FFF2-40B4-BE49-F238E27FC236}">
                    <a16:creationId xmlns:a16="http://schemas.microsoft.com/office/drawing/2014/main" id="{010364A8-91F8-4322-8AC9-B05D42224A51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: Rounded Corners 83">
                <a:extLst>
                  <a:ext uri="{FF2B5EF4-FFF2-40B4-BE49-F238E27FC236}">
                    <a16:creationId xmlns:a16="http://schemas.microsoft.com/office/drawing/2014/main" id="{D153B879-0D6F-4A36-95BC-FAA38A229D9A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88">
                <a:extLst>
                  <a:ext uri="{FF2B5EF4-FFF2-40B4-BE49-F238E27FC236}">
                    <a16:creationId xmlns:a16="http://schemas.microsoft.com/office/drawing/2014/main" id="{94A58360-2A4E-43FF-8DD3-54B140126B66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จ.</a:t>
                </a:r>
                <a:endPara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5CE25F5A-4122-4F79-BB38-8C875BBE87C5}"/>
                </a:ext>
              </a:extLst>
            </p:cNvPr>
            <p:cNvSpPr/>
            <p:nvPr/>
          </p:nvSpPr>
          <p:spPr>
            <a:xfrm>
              <a:off x="2216297" y="5572196"/>
              <a:ext cx="8001215" cy="991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รัชกาลที่ ๒ สร้างสัมพันธไมตรีกับประเทศเพื่อนบ้านด้วยการแต่งราชทูตไปเจริญสัมพันธไมตรีกับจีนและผูกมิตรกับตะวันตก</a:t>
              </a:r>
              <a:endParaRPr lang="en-US" sz="3200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605E77A0-FCA6-46B4-BF84-3CF74DE06BD6}"/>
              </a:ext>
            </a:extLst>
          </p:cNvPr>
          <p:cNvGrpSpPr/>
          <p:nvPr/>
        </p:nvGrpSpPr>
        <p:grpSpPr>
          <a:xfrm>
            <a:off x="1504505" y="2319318"/>
            <a:ext cx="8960912" cy="944242"/>
            <a:chOff x="1504505" y="1444460"/>
            <a:chExt cx="8960912" cy="944242"/>
          </a:xfrm>
        </p:grpSpPr>
        <p:grpSp>
          <p:nvGrpSpPr>
            <p:cNvPr id="179" name="กลุ่ม 79">
              <a:extLst>
                <a:ext uri="{FF2B5EF4-FFF2-40B4-BE49-F238E27FC236}">
                  <a16:creationId xmlns:a16="http://schemas.microsoft.com/office/drawing/2014/main" id="{F481A938-09EF-4CC1-A550-6F94F04405C5}"/>
                </a:ext>
              </a:extLst>
            </p:cNvPr>
            <p:cNvGrpSpPr/>
            <p:nvPr/>
          </p:nvGrpSpPr>
          <p:grpSpPr>
            <a:xfrm>
              <a:off x="1504505" y="1444460"/>
              <a:ext cx="8960912" cy="944242"/>
              <a:chOff x="2110200" y="3136608"/>
              <a:chExt cx="8960912" cy="944242"/>
            </a:xfrm>
          </p:grpSpPr>
          <p:sp>
            <p:nvSpPr>
              <p:cNvPr id="181" name="Rectangle: Rounded Corners 23">
                <a:extLst>
                  <a:ext uri="{FF2B5EF4-FFF2-40B4-BE49-F238E27FC236}">
                    <a16:creationId xmlns:a16="http://schemas.microsoft.com/office/drawing/2014/main" id="{990ED7DA-A786-4F1B-9AD1-A7B1D85D0210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: Rounded Corners 83">
                <a:extLst>
                  <a:ext uri="{FF2B5EF4-FFF2-40B4-BE49-F238E27FC236}">
                    <a16:creationId xmlns:a16="http://schemas.microsoft.com/office/drawing/2014/main" id="{0909212C-00DF-4D60-AAFB-3D4D5DA7AC6D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88">
                <a:extLst>
                  <a:ext uri="{FF2B5EF4-FFF2-40B4-BE49-F238E27FC236}">
                    <a16:creationId xmlns:a16="http://schemas.microsoft.com/office/drawing/2014/main" id="{1F699FD9-4E7B-4893-9C85-FA597E7FF3D9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ข.</a:t>
                </a:r>
                <a:endPara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2937F579-50F3-4A20-B854-2C1B1769484B}"/>
                </a:ext>
              </a:extLst>
            </p:cNvPr>
            <p:cNvSpPr/>
            <p:nvPr/>
          </p:nvSpPr>
          <p:spPr>
            <a:xfrm>
              <a:off x="2216298" y="1584723"/>
              <a:ext cx="6483202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การติดต่อทางการค้ากับพ่อค้าเมืองชวา</a:t>
              </a:r>
              <a:endParaRPr lang="en-US" sz="32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36C8388A-46A7-4C3C-A382-27ADECD553FE}"/>
              </a:ext>
            </a:extLst>
          </p:cNvPr>
          <p:cNvGrpSpPr/>
          <p:nvPr/>
        </p:nvGrpSpPr>
        <p:grpSpPr>
          <a:xfrm>
            <a:off x="1504505" y="3338611"/>
            <a:ext cx="8960912" cy="944242"/>
            <a:chOff x="1504505" y="1444460"/>
            <a:chExt cx="8960912" cy="944242"/>
          </a:xfrm>
        </p:grpSpPr>
        <p:grpSp>
          <p:nvGrpSpPr>
            <p:cNvPr id="185" name="กลุ่ม 79">
              <a:extLst>
                <a:ext uri="{FF2B5EF4-FFF2-40B4-BE49-F238E27FC236}">
                  <a16:creationId xmlns:a16="http://schemas.microsoft.com/office/drawing/2014/main" id="{01134101-D24E-4467-971E-DBA520B760B9}"/>
                </a:ext>
              </a:extLst>
            </p:cNvPr>
            <p:cNvGrpSpPr/>
            <p:nvPr/>
          </p:nvGrpSpPr>
          <p:grpSpPr>
            <a:xfrm>
              <a:off x="1504505" y="1444460"/>
              <a:ext cx="8960912" cy="944242"/>
              <a:chOff x="2110200" y="3136608"/>
              <a:chExt cx="8960912" cy="944242"/>
            </a:xfrm>
          </p:grpSpPr>
          <p:sp>
            <p:nvSpPr>
              <p:cNvPr id="187" name="Rectangle: Rounded Corners 23">
                <a:extLst>
                  <a:ext uri="{FF2B5EF4-FFF2-40B4-BE49-F238E27FC236}">
                    <a16:creationId xmlns:a16="http://schemas.microsoft.com/office/drawing/2014/main" id="{71D4A41C-9965-402E-BB33-74E1B70458E0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: Rounded Corners 83">
                <a:extLst>
                  <a:ext uri="{FF2B5EF4-FFF2-40B4-BE49-F238E27FC236}">
                    <a16:creationId xmlns:a16="http://schemas.microsoft.com/office/drawing/2014/main" id="{63AAA898-A05D-42BB-956D-3068AA1E24A1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88">
                <a:extLst>
                  <a:ext uri="{FF2B5EF4-FFF2-40B4-BE49-F238E27FC236}">
                    <a16:creationId xmlns:a16="http://schemas.microsoft.com/office/drawing/2014/main" id="{370D0D4F-60ED-4BE8-B4E0-2F3100C44013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ค.</a:t>
                </a:r>
                <a:endPara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3791F63-59C1-446B-8AB0-53FE7B3DE6A9}"/>
                </a:ext>
              </a:extLst>
            </p:cNvPr>
            <p:cNvSpPr/>
            <p:nvPr/>
          </p:nvSpPr>
          <p:spPr>
            <a:xfrm>
              <a:off x="2216298" y="1584723"/>
              <a:ext cx="6483202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พระเจ้าอยู่หัวบรมโกศเสด็จไปเยือนเมืองชวา</a:t>
              </a:r>
              <a:endParaRPr lang="en-US" sz="32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C578072E-376F-4A5D-8BE6-6C70A91264C3}"/>
              </a:ext>
            </a:extLst>
          </p:cNvPr>
          <p:cNvGrpSpPr/>
          <p:nvPr/>
        </p:nvGrpSpPr>
        <p:grpSpPr>
          <a:xfrm>
            <a:off x="1504505" y="4357904"/>
            <a:ext cx="8960912" cy="1041606"/>
            <a:chOff x="1504505" y="5521631"/>
            <a:chExt cx="8960912" cy="1041606"/>
          </a:xfrm>
        </p:grpSpPr>
        <p:grpSp>
          <p:nvGrpSpPr>
            <p:cNvPr id="197" name="กลุ่ม 79">
              <a:extLst>
                <a:ext uri="{FF2B5EF4-FFF2-40B4-BE49-F238E27FC236}">
                  <a16:creationId xmlns:a16="http://schemas.microsoft.com/office/drawing/2014/main" id="{2CEE5638-231C-498A-881C-7B718E28605C}"/>
                </a:ext>
              </a:extLst>
            </p:cNvPr>
            <p:cNvGrpSpPr/>
            <p:nvPr/>
          </p:nvGrpSpPr>
          <p:grpSpPr>
            <a:xfrm>
              <a:off x="1504505" y="5521631"/>
              <a:ext cx="8960912" cy="944242"/>
              <a:chOff x="2110200" y="3136608"/>
              <a:chExt cx="8960912" cy="944242"/>
            </a:xfrm>
          </p:grpSpPr>
          <p:sp>
            <p:nvSpPr>
              <p:cNvPr id="199" name="Rectangle: Rounded Corners 23">
                <a:extLst>
                  <a:ext uri="{FF2B5EF4-FFF2-40B4-BE49-F238E27FC236}">
                    <a16:creationId xmlns:a16="http://schemas.microsoft.com/office/drawing/2014/main" id="{515B25A3-344C-4F16-BD29-41D10F32DFC8}"/>
                  </a:ext>
                </a:extLst>
              </p:cNvPr>
              <p:cNvSpPr/>
              <p:nvPr/>
            </p:nvSpPr>
            <p:spPr>
              <a:xfrm>
                <a:off x="2110200" y="3136608"/>
                <a:ext cx="8960912" cy="9442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: Rounded Corners 83">
                <a:extLst>
                  <a:ext uri="{FF2B5EF4-FFF2-40B4-BE49-F238E27FC236}">
                    <a16:creationId xmlns:a16="http://schemas.microsoft.com/office/drawing/2014/main" id="{5D7C3509-BE3B-4200-972B-93BC29391CF9}"/>
                  </a:ext>
                </a:extLst>
              </p:cNvPr>
              <p:cNvSpPr/>
              <p:nvPr/>
            </p:nvSpPr>
            <p:spPr>
              <a:xfrm>
                <a:off x="2198990" y="3341890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88">
                <a:extLst>
                  <a:ext uri="{FF2B5EF4-FFF2-40B4-BE49-F238E27FC236}">
                    <a16:creationId xmlns:a16="http://schemas.microsoft.com/office/drawing/2014/main" id="{66B77B12-3903-4E3E-A7CF-27743786360A}"/>
                  </a:ext>
                </a:extLst>
              </p:cNvPr>
              <p:cNvSpPr/>
              <p:nvPr/>
            </p:nvSpPr>
            <p:spPr>
              <a:xfrm>
                <a:off x="2240689" y="3255613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th-TH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ง.</a:t>
                </a:r>
                <a:endPara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B98DBEB-9724-4F81-A204-165F3DFE4664}"/>
                </a:ext>
              </a:extLst>
            </p:cNvPr>
            <p:cNvSpPr/>
            <p:nvPr/>
          </p:nvSpPr>
          <p:spPr>
            <a:xfrm>
              <a:off x="2216297" y="5572196"/>
              <a:ext cx="7524051" cy="991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เจ้าฟ้ากุณฑลและเจ้าฟ้ามงกุฎทรงได้ฟังนิทานมาจากนางกำนัล</a:t>
              </a:r>
            </a:p>
            <a:p>
              <a:pPr>
                <a:lnSpc>
                  <a:spcPct val="90000"/>
                </a:lnSpc>
              </a:pPr>
              <a:r>
                <a:rPr lang="th-TH" sz="3200" spc="40" dirty="0">
                  <a:solidFill>
                    <a:schemeClr val="tx1"/>
                  </a:solidFill>
                  <a:effectLst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ชาวปัตตานี</a:t>
              </a:r>
            </a:p>
          </p:txBody>
        </p:sp>
      </p:grpSp>
      <p:pic>
        <p:nvPicPr>
          <p:cNvPr id="8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663E756-500B-4DC4-9D1D-4E6A8FC1759C}"/>
              </a:ext>
            </a:extLst>
          </p:cNvPr>
          <p:cNvSpPr/>
          <p:nvPr/>
        </p:nvSpPr>
        <p:spPr>
          <a:xfrm>
            <a:off x="1007511" y="337196"/>
            <a:ext cx="7103548" cy="43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8674" algn="dec"/>
                <a:tab pos="313697" algn="l"/>
                <a:tab pos="522827" algn="l"/>
                <a:tab pos="731959" algn="l"/>
                <a:tab pos="3241531" algn="l"/>
                <a:tab pos="3450662" algn="l"/>
                <a:tab pos="3659793" algn="l"/>
              </a:tabLst>
              <a:defRPr/>
            </a:pPr>
            <a:r>
              <a:rPr kumimoji="0" lang="th-TH" sz="36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ให้นักเรียนเลือกคำตอบที่ถูกต้องที่สุดเพียงข้อเดียว</a:t>
            </a:r>
            <a:endParaRPr kumimoji="0" lang="en-US" sz="365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661970"/>
            <a:ext cx="10734624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๑</a:t>
            </a:r>
            <a:r>
              <a:rPr kumimoji="0" lang="th-TH" sz="36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.  วรรณคดีเรื่อง อิเหนา เข้ามาสู่ประเทศไทยได้อย่างไร</a:t>
            </a:r>
          </a:p>
        </p:txBody>
      </p:sp>
      <p:pic>
        <p:nvPicPr>
          <p:cNvPr id="63" name="explaination">
            <a:extLst>
              <a:ext uri="{FF2B5EF4-FFF2-40B4-BE49-F238E27FC236}">
                <a16:creationId xmlns:a16="http://schemas.microsoft.com/office/drawing/2014/main" id="{9B37BFCB-F60E-49EB-B75B-C6006B370E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pic>
        <p:nvPicPr>
          <p:cNvPr id="64" name="Picture 6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E2CE3A7-4C44-4147-BA58-ABBCADA21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8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ง. เจ้าฟ้ากุณฑลและเจ้าฟ้ามงกุฎทรงได้ฟังนิทานมาจากนางกำนัล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ชาวปัตตานี</a:t>
              </a: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88872" y="5503045"/>
              <a:ext cx="7839843" cy="1827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tabLst>
                  <a:tab pos="519113" algn="l"/>
                </a:tabLst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เพราะเจ้าฟ้ากุณฑลและเจ้าฟ้ามงกุฎธิดาในสมเด็จพระเจ้าอยู่หัวบรมโกศ</a:t>
              </a:r>
              <a:b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ทรงได้ฟังนิทานปันหยีจากนางกำนัลที่มาจากเมืองปัตตานี พระองค์ทั้งสองมี</a:t>
              </a:r>
              <a:b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พระดำริจะทรงนิพนธ์นิทานเรื่องนี้ขึ้น จนกระทั่งเกิดเป็นบทละครเรื่องดาหลังและอิเหนาในอดีตจนถึงปัจจุบัน	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0.7259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กลุ่ม 1">
            <a:extLst>
              <a:ext uri="{FF2B5EF4-FFF2-40B4-BE49-F238E27FC236}">
                <a16:creationId xmlns:a16="http://schemas.microsoft.com/office/drawing/2014/main" id="{379A441F-3A0C-47AB-8005-71524D3C739B}"/>
              </a:ext>
            </a:extLst>
          </p:cNvPr>
          <p:cNvGrpSpPr/>
          <p:nvPr/>
        </p:nvGrpSpPr>
        <p:grpSpPr>
          <a:xfrm>
            <a:off x="1626783" y="5110639"/>
            <a:ext cx="9401694" cy="658665"/>
            <a:chOff x="2110201" y="4691715"/>
            <a:chExt cx="10277676" cy="720033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7D4159E-9343-4651-9A49-A1A07B20B46A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: Rounded Corners 104">
              <a:extLst>
                <a:ext uri="{FF2B5EF4-FFF2-40B4-BE49-F238E27FC236}">
                  <a16:creationId xmlns:a16="http://schemas.microsoft.com/office/drawing/2014/main" id="{4AF9175B-5BB4-42E2-A081-3E0A7C425A02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107">
              <a:extLst>
                <a:ext uri="{FF2B5EF4-FFF2-40B4-BE49-F238E27FC236}">
                  <a16:creationId xmlns:a16="http://schemas.microsoft.com/office/drawing/2014/main" id="{1F114777-6771-4223-8FC1-558ECC969395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4" name="Rectangle 31">
              <a:extLst>
                <a:ext uri="{FF2B5EF4-FFF2-40B4-BE49-F238E27FC236}">
                  <a16:creationId xmlns:a16="http://schemas.microsoft.com/office/drawing/2014/main" id="{C8977466-56DC-4388-AFF4-0224E4E83C86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สมเด็จพระเจ้าบรมวงศ์เธอเจ้าฟ้าฯ กรมหลวงพิทักษ์มนตรี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0" name="กลุ่ม 1">
            <a:extLst>
              <a:ext uri="{FF2B5EF4-FFF2-40B4-BE49-F238E27FC236}">
                <a16:creationId xmlns:a16="http://schemas.microsoft.com/office/drawing/2014/main" id="{E53AA693-D602-4AD7-879C-2C1FA42ED498}"/>
              </a:ext>
            </a:extLst>
          </p:cNvPr>
          <p:cNvGrpSpPr/>
          <p:nvPr/>
        </p:nvGrpSpPr>
        <p:grpSpPr>
          <a:xfrm>
            <a:off x="1626783" y="4405761"/>
            <a:ext cx="9401694" cy="658410"/>
            <a:chOff x="2110201" y="4688464"/>
            <a:chExt cx="10277676" cy="719756"/>
          </a:xfrm>
        </p:grpSpPr>
        <p:sp>
          <p:nvSpPr>
            <p:cNvPr id="71" name="Rectangle: Rounded Corners 25">
              <a:extLst>
                <a:ext uri="{FF2B5EF4-FFF2-40B4-BE49-F238E27FC236}">
                  <a16:creationId xmlns:a16="http://schemas.microsoft.com/office/drawing/2014/main" id="{661E0A65-C185-482D-8016-3A808E3EC562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: Rounded Corners 104">
              <a:extLst>
                <a:ext uri="{FF2B5EF4-FFF2-40B4-BE49-F238E27FC236}">
                  <a16:creationId xmlns:a16="http://schemas.microsoft.com/office/drawing/2014/main" id="{5AC7DDDA-8145-4FF5-87CA-215EEEF899A8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107">
              <a:extLst>
                <a:ext uri="{FF2B5EF4-FFF2-40B4-BE49-F238E27FC236}">
                  <a16:creationId xmlns:a16="http://schemas.microsoft.com/office/drawing/2014/main" id="{07615755-36C4-478C-BAA8-3E60CF6C61E7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4" name="Rectangle 31">
              <a:extLst>
                <a:ext uri="{FF2B5EF4-FFF2-40B4-BE49-F238E27FC236}">
                  <a16:creationId xmlns:a16="http://schemas.microsoft.com/office/drawing/2014/main" id="{C49B428C-9EE7-4899-A881-516431C250CE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พระบาทสมเด็จพระพุทธยอดฟ้าจุฬาโลกมหาราช</a:t>
              </a:r>
              <a:endParaRPr lang="en-US" sz="366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0" name="กลุ่ม 1">
            <a:extLst>
              <a:ext uri="{FF2B5EF4-FFF2-40B4-BE49-F238E27FC236}">
                <a16:creationId xmlns:a16="http://schemas.microsoft.com/office/drawing/2014/main" id="{239CEB38-17E5-4F1C-BD23-45A9E21A323A}"/>
              </a:ext>
            </a:extLst>
          </p:cNvPr>
          <p:cNvGrpSpPr/>
          <p:nvPr/>
        </p:nvGrpSpPr>
        <p:grpSpPr>
          <a:xfrm>
            <a:off x="1626783" y="3699449"/>
            <a:ext cx="9401694" cy="662844"/>
            <a:chOff x="2110201" y="4683619"/>
            <a:chExt cx="10277676" cy="724601"/>
          </a:xfrm>
        </p:grpSpPr>
        <p:sp>
          <p:nvSpPr>
            <p:cNvPr id="91" name="Rectangle: Rounded Corners 25">
              <a:extLst>
                <a:ext uri="{FF2B5EF4-FFF2-40B4-BE49-F238E27FC236}">
                  <a16:creationId xmlns:a16="http://schemas.microsoft.com/office/drawing/2014/main" id="{392DF928-3867-449C-B49E-CA78B3983885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: Rounded Corners 104">
              <a:extLst>
                <a:ext uri="{FF2B5EF4-FFF2-40B4-BE49-F238E27FC236}">
                  <a16:creationId xmlns:a16="http://schemas.microsoft.com/office/drawing/2014/main" id="{EE617DF5-C970-4735-B8B7-BB3176C54828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C495A36-5CCB-453F-93E4-6A6EB409B0DA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4" name="Rectangle 31">
              <a:extLst>
                <a:ext uri="{FF2B5EF4-FFF2-40B4-BE49-F238E27FC236}">
                  <a16:creationId xmlns:a16="http://schemas.microsoft.com/office/drawing/2014/main" id="{F869ED37-24D8-4788-8600-FC3CB184D144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พระบาทสมเด็จพระพุทธเลิศหล้านภาลัย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A878F08A-130F-43E0-8602-CC047BB33CFA}"/>
              </a:ext>
            </a:extLst>
          </p:cNvPr>
          <p:cNvGrpSpPr/>
          <p:nvPr/>
        </p:nvGrpSpPr>
        <p:grpSpPr>
          <a:xfrm>
            <a:off x="1626784" y="2982949"/>
            <a:ext cx="9266871" cy="673017"/>
            <a:chOff x="2110200" y="3860611"/>
            <a:chExt cx="10130292" cy="735722"/>
          </a:xfrm>
        </p:grpSpPr>
        <p:sp>
          <p:nvSpPr>
            <p:cNvPr id="126" name="Rectangle: Rounded Corners 24">
              <a:extLst>
                <a:ext uri="{FF2B5EF4-FFF2-40B4-BE49-F238E27FC236}">
                  <a16:creationId xmlns:a16="http://schemas.microsoft.com/office/drawing/2014/main" id="{00D2E6A5-50FE-428D-AAA0-31AA7BBE8D9B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Rectangle: Rounded Corners 93">
              <a:extLst>
                <a:ext uri="{FF2B5EF4-FFF2-40B4-BE49-F238E27FC236}">
                  <a16:creationId xmlns:a16="http://schemas.microsoft.com/office/drawing/2014/main" id="{C5CB71FD-6180-4851-997A-D797423796A4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94">
              <a:extLst>
                <a:ext uri="{FF2B5EF4-FFF2-40B4-BE49-F238E27FC236}">
                  <a16:creationId xmlns:a16="http://schemas.microsoft.com/office/drawing/2014/main" id="{73269262-983B-4F0A-A43B-15AB66D7D061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33" name="Rectangle 30">
              <a:extLst>
                <a:ext uri="{FF2B5EF4-FFF2-40B4-BE49-F238E27FC236}">
                  <a16:creationId xmlns:a16="http://schemas.microsoft.com/office/drawing/2014/main" id="{BDC53100-9014-480C-98FC-7558DD162631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พระราชวงศ์เธอ กรมหมื่นพิทยาลงกรณ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4" name="กลุ่ม 4">
            <a:extLst>
              <a:ext uri="{FF2B5EF4-FFF2-40B4-BE49-F238E27FC236}">
                <a16:creationId xmlns:a16="http://schemas.microsoft.com/office/drawing/2014/main" id="{085BD742-8295-4466-A282-EDCFC4390BB6}"/>
              </a:ext>
            </a:extLst>
          </p:cNvPr>
          <p:cNvGrpSpPr/>
          <p:nvPr/>
        </p:nvGrpSpPr>
        <p:grpSpPr>
          <a:xfrm>
            <a:off x="1632233" y="2272293"/>
            <a:ext cx="8818645" cy="662743"/>
            <a:chOff x="2115661" y="3062366"/>
            <a:chExt cx="8835522" cy="724490"/>
          </a:xfrm>
        </p:grpSpPr>
        <p:sp>
          <p:nvSpPr>
            <p:cNvPr id="165" name="Rectangle: Rounded Corners 23">
              <a:extLst>
                <a:ext uri="{FF2B5EF4-FFF2-40B4-BE49-F238E27FC236}">
                  <a16:creationId xmlns:a16="http://schemas.microsoft.com/office/drawing/2014/main" id="{D900BA25-ACB1-4E4C-BE14-1679E73FD6BA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: Rounded Corners 83">
              <a:extLst>
                <a:ext uri="{FF2B5EF4-FFF2-40B4-BE49-F238E27FC236}">
                  <a16:creationId xmlns:a16="http://schemas.microsoft.com/office/drawing/2014/main" id="{D7C0A69D-2BB7-4EBB-85F4-3D9DBBEA849F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88">
              <a:extLst>
                <a:ext uri="{FF2B5EF4-FFF2-40B4-BE49-F238E27FC236}">
                  <a16:creationId xmlns:a16="http://schemas.microsoft.com/office/drawing/2014/main" id="{EBC5E5B8-E7D0-44F5-95B2-E65E61A54FEC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68" name="Rectangle 29">
              <a:extLst>
                <a:ext uri="{FF2B5EF4-FFF2-40B4-BE49-F238E27FC236}">
                  <a16:creationId xmlns:a16="http://schemas.microsoft.com/office/drawing/2014/main" id="{A74C06FF-2CFC-4AAC-831D-C7E96223747C}"/>
                </a:ext>
              </a:extLst>
            </p:cNvPr>
            <p:cNvSpPr/>
            <p:nvPr/>
          </p:nvSpPr>
          <p:spPr>
            <a:xfrm>
              <a:off x="2765655" y="3070351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เจ้าพระยาพระคลัง (หน)</a:t>
              </a:r>
              <a:endParaRPr lang="en-US" sz="366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5" name="กลุ่ม 1">
            <a:extLst>
              <a:ext uri="{FF2B5EF4-FFF2-40B4-BE49-F238E27FC236}">
                <a16:creationId xmlns:a16="http://schemas.microsoft.com/office/drawing/2014/main" id="{5797EE38-4723-4E84-8616-11960E61B2C5}"/>
              </a:ext>
            </a:extLst>
          </p:cNvPr>
          <p:cNvGrpSpPr/>
          <p:nvPr/>
        </p:nvGrpSpPr>
        <p:grpSpPr>
          <a:xfrm>
            <a:off x="1626783" y="5110637"/>
            <a:ext cx="8824095" cy="658792"/>
            <a:chOff x="2110201" y="4691715"/>
            <a:chExt cx="9646262" cy="720172"/>
          </a:xfrm>
        </p:grpSpPr>
        <p:sp>
          <p:nvSpPr>
            <p:cNvPr id="86" name="Rectangle: Rounded Corners 25">
              <a:extLst>
                <a:ext uri="{FF2B5EF4-FFF2-40B4-BE49-F238E27FC236}">
                  <a16:creationId xmlns:a16="http://schemas.microsoft.com/office/drawing/2014/main" id="{1EC98A6A-B122-4D30-9D06-7CAB43E54FD4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: Rounded Corners 104">
              <a:extLst>
                <a:ext uri="{FF2B5EF4-FFF2-40B4-BE49-F238E27FC236}">
                  <a16:creationId xmlns:a16="http://schemas.microsoft.com/office/drawing/2014/main" id="{1E93A6F0-7F2E-4D64-B8B4-FEFAB831EA8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107">
              <a:extLst>
                <a:ext uri="{FF2B5EF4-FFF2-40B4-BE49-F238E27FC236}">
                  <a16:creationId xmlns:a16="http://schemas.microsoft.com/office/drawing/2014/main" id="{3339AB87-44C0-4A44-B43D-C1FF24C25B5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9" name="Rectangle 31">
              <a:extLst>
                <a:ext uri="{FF2B5EF4-FFF2-40B4-BE49-F238E27FC236}">
                  <a16:creationId xmlns:a16="http://schemas.microsoft.com/office/drawing/2014/main" id="{F29E8D17-AEA4-4226-A32D-408AA6829B44}"/>
                </a:ext>
              </a:extLst>
            </p:cNvPr>
            <p:cNvSpPr/>
            <p:nvPr/>
          </p:nvSpPr>
          <p:spPr>
            <a:xfrm>
              <a:off x="2860061" y="4695243"/>
              <a:ext cx="8064740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สมเด็จพระเจ้าบรมวงศ์เธอเจ้าฟ้าฯ กรมหลวงพิทักษ์มนตรี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5" name="กลุ่ม 1">
            <a:extLst>
              <a:ext uri="{FF2B5EF4-FFF2-40B4-BE49-F238E27FC236}">
                <a16:creationId xmlns:a16="http://schemas.microsoft.com/office/drawing/2014/main" id="{1BA584E0-783E-4975-8257-7DD4FF5EF4E4}"/>
              </a:ext>
            </a:extLst>
          </p:cNvPr>
          <p:cNvGrpSpPr/>
          <p:nvPr/>
        </p:nvGrpSpPr>
        <p:grpSpPr>
          <a:xfrm>
            <a:off x="1626783" y="4405761"/>
            <a:ext cx="8845885" cy="658410"/>
            <a:chOff x="2110201" y="4688464"/>
            <a:chExt cx="9670082" cy="719756"/>
          </a:xfrm>
        </p:grpSpPr>
        <p:sp>
          <p:nvSpPr>
            <p:cNvPr id="76" name="Rectangle: Rounded Corners 25">
              <a:extLst>
                <a:ext uri="{FF2B5EF4-FFF2-40B4-BE49-F238E27FC236}">
                  <a16:creationId xmlns:a16="http://schemas.microsoft.com/office/drawing/2014/main" id="{42B1A336-325F-40B4-AB1B-FD1B9872B549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: Rounded Corners 104">
              <a:extLst>
                <a:ext uri="{FF2B5EF4-FFF2-40B4-BE49-F238E27FC236}">
                  <a16:creationId xmlns:a16="http://schemas.microsoft.com/office/drawing/2014/main" id="{E3D5B8EA-2860-4820-9653-674FB73A07D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107">
              <a:extLst>
                <a:ext uri="{FF2B5EF4-FFF2-40B4-BE49-F238E27FC236}">
                  <a16:creationId xmlns:a16="http://schemas.microsoft.com/office/drawing/2014/main" id="{66F8DD54-E00F-4432-ADBE-996013DD49C4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9" name="Rectangle 31">
              <a:extLst>
                <a:ext uri="{FF2B5EF4-FFF2-40B4-BE49-F238E27FC236}">
                  <a16:creationId xmlns:a16="http://schemas.microsoft.com/office/drawing/2014/main" id="{3D7F4465-9904-4C09-8E7C-D545B20661AF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พระบาทสมเด็จพระพุทธยอดฟ้าจุฬาโลกมหาราช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5" name="กลุ่ม 1">
            <a:extLst>
              <a:ext uri="{FF2B5EF4-FFF2-40B4-BE49-F238E27FC236}">
                <a16:creationId xmlns:a16="http://schemas.microsoft.com/office/drawing/2014/main" id="{6B57243C-EA49-4C3E-B66F-99C9EDD6CA8A}"/>
              </a:ext>
            </a:extLst>
          </p:cNvPr>
          <p:cNvGrpSpPr/>
          <p:nvPr/>
        </p:nvGrpSpPr>
        <p:grpSpPr>
          <a:xfrm>
            <a:off x="1626783" y="3699448"/>
            <a:ext cx="8824095" cy="662844"/>
            <a:chOff x="2110201" y="4683619"/>
            <a:chExt cx="9646262" cy="724601"/>
          </a:xfrm>
        </p:grpSpPr>
        <p:sp>
          <p:nvSpPr>
            <p:cNvPr id="96" name="Rectangle: Rounded Corners 25">
              <a:extLst>
                <a:ext uri="{FF2B5EF4-FFF2-40B4-BE49-F238E27FC236}">
                  <a16:creationId xmlns:a16="http://schemas.microsoft.com/office/drawing/2014/main" id="{FCE0B8EA-AE54-4CF4-B998-712A777453C9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: Rounded Corners 104">
              <a:extLst>
                <a:ext uri="{FF2B5EF4-FFF2-40B4-BE49-F238E27FC236}">
                  <a16:creationId xmlns:a16="http://schemas.microsoft.com/office/drawing/2014/main" id="{4532D780-0DD5-41EF-839B-95EFE986B1D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 107">
              <a:extLst>
                <a:ext uri="{FF2B5EF4-FFF2-40B4-BE49-F238E27FC236}">
                  <a16:creationId xmlns:a16="http://schemas.microsoft.com/office/drawing/2014/main" id="{CC23DBBB-430C-4AA1-BD58-89C3CB993B8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31">
              <a:extLst>
                <a:ext uri="{FF2B5EF4-FFF2-40B4-BE49-F238E27FC236}">
                  <a16:creationId xmlns:a16="http://schemas.microsoft.com/office/drawing/2014/main" id="{BEA87AEB-FAA6-408F-950D-886633E9B601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พระบาทสมเด็จพระพุทธเลิศหล้านภาลัย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4" name="กลุ่ม 2">
            <a:extLst>
              <a:ext uri="{FF2B5EF4-FFF2-40B4-BE49-F238E27FC236}">
                <a16:creationId xmlns:a16="http://schemas.microsoft.com/office/drawing/2014/main" id="{357C58B9-3237-4844-9A0C-BFBA8E1CB5F2}"/>
              </a:ext>
            </a:extLst>
          </p:cNvPr>
          <p:cNvGrpSpPr/>
          <p:nvPr/>
        </p:nvGrpSpPr>
        <p:grpSpPr>
          <a:xfrm>
            <a:off x="1626783" y="2982953"/>
            <a:ext cx="8845885" cy="673143"/>
            <a:chOff x="2110199" y="3860611"/>
            <a:chExt cx="9670082" cy="735859"/>
          </a:xfrm>
        </p:grpSpPr>
        <p:sp>
          <p:nvSpPr>
            <p:cNvPr id="135" name="Rectangle: Rounded Corners 24">
              <a:extLst>
                <a:ext uri="{FF2B5EF4-FFF2-40B4-BE49-F238E27FC236}">
                  <a16:creationId xmlns:a16="http://schemas.microsoft.com/office/drawing/2014/main" id="{9CCF7260-555B-412E-8271-B78F8899CF3D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Rectangle: Rounded Corners 93">
              <a:extLst>
                <a:ext uri="{FF2B5EF4-FFF2-40B4-BE49-F238E27FC236}">
                  <a16:creationId xmlns:a16="http://schemas.microsoft.com/office/drawing/2014/main" id="{94ECC6EB-9144-4BC6-BD94-D009DDBFEBAE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Rectangle 94">
              <a:extLst>
                <a:ext uri="{FF2B5EF4-FFF2-40B4-BE49-F238E27FC236}">
                  <a16:creationId xmlns:a16="http://schemas.microsoft.com/office/drawing/2014/main" id="{E59DED0B-FC8E-4EEC-9E3B-06EC59D6D389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63" name="Rectangle 30">
              <a:extLst>
                <a:ext uri="{FF2B5EF4-FFF2-40B4-BE49-F238E27FC236}">
                  <a16:creationId xmlns:a16="http://schemas.microsoft.com/office/drawing/2014/main" id="{9F56F105-D8B1-4B65-B8B6-F970AB29796D}"/>
                </a:ext>
              </a:extLst>
            </p:cNvPr>
            <p:cNvSpPr/>
            <p:nvPr/>
          </p:nvSpPr>
          <p:spPr>
            <a:xfrm>
              <a:off x="2830212" y="3879828"/>
              <a:ext cx="6192575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พระราชวงศ์เธอ กรมหมื่นพิทยาลงกรณ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9" name="กลุ่ม 4">
            <a:extLst>
              <a:ext uri="{FF2B5EF4-FFF2-40B4-BE49-F238E27FC236}">
                <a16:creationId xmlns:a16="http://schemas.microsoft.com/office/drawing/2014/main" id="{4D1CFE91-4C6B-47C4-A4BB-39E5D9D01895}"/>
              </a:ext>
            </a:extLst>
          </p:cNvPr>
          <p:cNvGrpSpPr/>
          <p:nvPr/>
        </p:nvGrpSpPr>
        <p:grpSpPr>
          <a:xfrm>
            <a:off x="1632234" y="2272292"/>
            <a:ext cx="8818644" cy="662869"/>
            <a:chOff x="2115662" y="3062366"/>
            <a:chExt cx="8835521" cy="724628"/>
          </a:xfrm>
        </p:grpSpPr>
        <p:sp>
          <p:nvSpPr>
            <p:cNvPr id="170" name="Rectangle: Rounded Corners 23">
              <a:extLst>
                <a:ext uri="{FF2B5EF4-FFF2-40B4-BE49-F238E27FC236}">
                  <a16:creationId xmlns:a16="http://schemas.microsoft.com/office/drawing/2014/main" id="{B8EEBBCC-7223-46AF-96C3-4D4D5CEB335A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: Rounded Corners 83">
              <a:extLst>
                <a:ext uri="{FF2B5EF4-FFF2-40B4-BE49-F238E27FC236}">
                  <a16:creationId xmlns:a16="http://schemas.microsoft.com/office/drawing/2014/main" id="{946CF2F1-F3C8-43B9-A42C-469580FDF99D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88">
              <a:extLst>
                <a:ext uri="{FF2B5EF4-FFF2-40B4-BE49-F238E27FC236}">
                  <a16:creationId xmlns:a16="http://schemas.microsoft.com/office/drawing/2014/main" id="{5E5295A5-0B69-4A7C-A007-D2BBED590CB6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73" name="Rectangle 29">
              <a:extLst>
                <a:ext uri="{FF2B5EF4-FFF2-40B4-BE49-F238E27FC236}">
                  <a16:creationId xmlns:a16="http://schemas.microsoft.com/office/drawing/2014/main" id="{8B33B873-E570-4EEA-8EC0-FAC220480326}"/>
                </a:ext>
              </a:extLst>
            </p:cNvPr>
            <p:cNvSpPr/>
            <p:nvPr/>
          </p:nvSpPr>
          <p:spPr>
            <a:xfrm>
              <a:off x="2765654" y="3070351"/>
              <a:ext cx="4585774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เจ้าพระยาพระคลัง (หน)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309AA174-8CAA-437C-9460-74034F74C198}"/>
              </a:ext>
            </a:extLst>
          </p:cNvPr>
          <p:cNvSpPr/>
          <p:nvPr/>
        </p:nvSpPr>
        <p:spPr>
          <a:xfrm>
            <a:off x="1007511" y="917724"/>
            <a:ext cx="10914829" cy="178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๒. 	</a:t>
            </a: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ใครเป็นผู้นำวรรณคดีเรื่อง อิเหนา แต่ละฉบับมาแก้ไขทั้งหมด เพื่อให้สอดคล้องกัน</a:t>
            </a:r>
          </a:p>
          <a:p>
            <a:pPr indent="571500"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อย่างลงตัว</a:t>
            </a:r>
          </a:p>
          <a:p>
            <a:pPr>
              <a:tabLst>
                <a:tab pos="215900" algn="dec"/>
                <a:tab pos="512763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</a:t>
            </a:r>
            <a:endParaRPr lang="en-US" sz="3660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pic>
        <p:nvPicPr>
          <p:cNvPr id="174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865A0FC4-9058-4A68-91C0-5C151B174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pic>
        <p:nvPicPr>
          <p:cNvPr id="175" name="Picture 17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0F029C5-A027-47D9-B9B3-3E07E4681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6" name="explaination">
            <a:extLst>
              <a:ext uri="{FF2B5EF4-FFF2-40B4-BE49-F238E27FC236}">
                <a16:creationId xmlns:a16="http://schemas.microsoft.com/office/drawing/2014/main" id="{D82645DA-4B40-4647-A356-C20B02F604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84809EE-CC67-4DF1-BC4D-FB05C12A744A}"/>
              </a:ext>
            </a:extLst>
          </p:cNvPr>
          <p:cNvGrpSpPr/>
          <p:nvPr/>
        </p:nvGrpSpPr>
        <p:grpSpPr>
          <a:xfrm>
            <a:off x="1615546" y="7211278"/>
            <a:ext cx="8961323" cy="3436755"/>
            <a:chOff x="1542902" y="4187299"/>
            <a:chExt cx="9016871" cy="3458058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C0E434F9-B21E-4EC1-B429-9D88AB7512E5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9A1D74F-419A-4EAE-BCD1-67172C614D89}"/>
                </a:ext>
              </a:extLst>
            </p:cNvPr>
            <p:cNvSpPr/>
            <p:nvPr/>
          </p:nvSpPr>
          <p:spPr>
            <a:xfrm>
              <a:off x="2009997" y="4600189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ค. พระบาทสมเด็จพระพุทธเลิศหล้านภาลัย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3F4144EA-A745-429F-8DDD-4D6BF95CEE6D}"/>
                </a:ext>
              </a:extLst>
            </p:cNvPr>
            <p:cNvSpPr/>
            <p:nvPr/>
          </p:nvSpPr>
          <p:spPr>
            <a:xfrm>
              <a:off x="2024304" y="5165629"/>
              <a:ext cx="8173885" cy="1827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เพราะพระราชนิพนธ์ในรัชกาลที่ ๑ ที่ทรงแต่งซ่อมบทละครเรื่องอิเหนาจากต้นฉบับเดิม มีเนื้อความเข้ากันไม่สนิทกับบทเมื่อครั้งกรุงเก่า และนำมาเล่นละครได้   ไม่เหมาะ รัชกาลที่ ๒ จึงทรงพระราชนิพนธ์แก้ไขใหม่ให้สั้นเพื่อให้สอดคล้องกับท่ารำ โดยรักษากระบวนความไว้ตามเดิม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pic>
        <p:nvPicPr>
          <p:cNvPr id="181" name="close">
            <a:extLst>
              <a:ext uri="{FF2B5EF4-FFF2-40B4-BE49-F238E27FC236}">
                <a16:creationId xmlns:a16="http://schemas.microsoft.com/office/drawing/2014/main" id="{B4F23105-960C-4F69-904D-9010583435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กลุ่ม 1">
            <a:extLst>
              <a:ext uri="{FF2B5EF4-FFF2-40B4-BE49-F238E27FC236}">
                <a16:creationId xmlns:a16="http://schemas.microsoft.com/office/drawing/2014/main" id="{C9697797-A0FC-4902-AC3D-F16FF4E98E93}"/>
              </a:ext>
            </a:extLst>
          </p:cNvPr>
          <p:cNvGrpSpPr/>
          <p:nvPr/>
        </p:nvGrpSpPr>
        <p:grpSpPr>
          <a:xfrm>
            <a:off x="1626783" y="4881681"/>
            <a:ext cx="9401694" cy="658665"/>
            <a:chOff x="2110201" y="4691715"/>
            <a:chExt cx="10277676" cy="72003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8ABB161-91BE-4BB4-87FB-348C75559684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: Rounded Corners 104">
              <a:extLst>
                <a:ext uri="{FF2B5EF4-FFF2-40B4-BE49-F238E27FC236}">
                  <a16:creationId xmlns:a16="http://schemas.microsoft.com/office/drawing/2014/main" id="{BB1CCEC2-03C6-4C3A-B1E2-0DBCD1D37342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107">
              <a:extLst>
                <a:ext uri="{FF2B5EF4-FFF2-40B4-BE49-F238E27FC236}">
                  <a16:creationId xmlns:a16="http://schemas.microsoft.com/office/drawing/2014/main" id="{7F51C2C3-A678-4842-A771-F20C6E60A292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1" name="Rectangle 31">
              <a:extLst>
                <a:ext uri="{FF2B5EF4-FFF2-40B4-BE49-F238E27FC236}">
                  <a16:creationId xmlns:a16="http://schemas.microsoft.com/office/drawing/2014/main" id="{1AAA56A5-9F57-4912-9BE4-7E6E55865169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การถูกปฏิเสธ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3" name="กลุ่ม 1">
            <a:extLst>
              <a:ext uri="{FF2B5EF4-FFF2-40B4-BE49-F238E27FC236}">
                <a16:creationId xmlns:a16="http://schemas.microsoft.com/office/drawing/2014/main" id="{3E534D84-3C59-431C-92EF-6715D1B439C6}"/>
              </a:ext>
            </a:extLst>
          </p:cNvPr>
          <p:cNvGrpSpPr/>
          <p:nvPr/>
        </p:nvGrpSpPr>
        <p:grpSpPr>
          <a:xfrm>
            <a:off x="1626783" y="4176803"/>
            <a:ext cx="9401694" cy="658410"/>
            <a:chOff x="2110201" y="4688464"/>
            <a:chExt cx="10277676" cy="719756"/>
          </a:xfrm>
        </p:grpSpPr>
        <p:sp>
          <p:nvSpPr>
            <p:cNvPr id="75" name="Rectangle: Rounded Corners 25">
              <a:extLst>
                <a:ext uri="{FF2B5EF4-FFF2-40B4-BE49-F238E27FC236}">
                  <a16:creationId xmlns:a16="http://schemas.microsoft.com/office/drawing/2014/main" id="{042181F5-9E65-4677-BFEC-5C2083955D22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: Rounded Corners 104">
              <a:extLst>
                <a:ext uri="{FF2B5EF4-FFF2-40B4-BE49-F238E27FC236}">
                  <a16:creationId xmlns:a16="http://schemas.microsoft.com/office/drawing/2014/main" id="{8555DB95-799D-45C0-8D98-A8D124904EF3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107">
              <a:extLst>
                <a:ext uri="{FF2B5EF4-FFF2-40B4-BE49-F238E27FC236}">
                  <a16:creationId xmlns:a16="http://schemas.microsoft.com/office/drawing/2014/main" id="{EF244A27-CE9B-4B0D-BC9F-52E23568C162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8" name="Rectangle 31">
              <a:extLst>
                <a:ext uri="{FF2B5EF4-FFF2-40B4-BE49-F238E27FC236}">
                  <a16:creationId xmlns:a16="http://schemas.microsoft.com/office/drawing/2014/main" id="{7BE2C19F-8CE2-432D-A2AF-8507D021B957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การขยายอำนาจ</a:t>
              </a:r>
              <a:endParaRPr lang="en-US" sz="366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9" name="กลุ่ม 1">
            <a:extLst>
              <a:ext uri="{FF2B5EF4-FFF2-40B4-BE49-F238E27FC236}">
                <a16:creationId xmlns:a16="http://schemas.microsoft.com/office/drawing/2014/main" id="{BD8D3059-1344-4816-A462-7ECECD00C4BA}"/>
              </a:ext>
            </a:extLst>
          </p:cNvPr>
          <p:cNvGrpSpPr/>
          <p:nvPr/>
        </p:nvGrpSpPr>
        <p:grpSpPr>
          <a:xfrm>
            <a:off x="1626783" y="3470491"/>
            <a:ext cx="9401694" cy="662844"/>
            <a:chOff x="2110201" y="4683619"/>
            <a:chExt cx="10277676" cy="724601"/>
          </a:xfrm>
        </p:grpSpPr>
        <p:sp>
          <p:nvSpPr>
            <p:cNvPr id="80" name="Rectangle: Rounded Corners 25">
              <a:extLst>
                <a:ext uri="{FF2B5EF4-FFF2-40B4-BE49-F238E27FC236}">
                  <a16:creationId xmlns:a16="http://schemas.microsoft.com/office/drawing/2014/main" id="{07CF3B7D-E4CD-41C9-A396-9D77EF3E5D19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: Rounded Corners 104">
              <a:extLst>
                <a:ext uri="{FF2B5EF4-FFF2-40B4-BE49-F238E27FC236}">
                  <a16:creationId xmlns:a16="http://schemas.microsoft.com/office/drawing/2014/main" id="{F5C47253-8F08-46D5-B97F-45443E759A55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FD8795F-F205-49D8-A662-86F55575AE20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3" name="Rectangle 31">
              <a:extLst>
                <a:ext uri="{FF2B5EF4-FFF2-40B4-BE49-F238E27FC236}">
                  <a16:creationId xmlns:a16="http://schemas.microsoft.com/office/drawing/2014/main" id="{5B51D436-65ED-43E5-9EDC-A78E323204CB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การไม่รักษาสัจจะ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4" name="กลุ่ม 2">
            <a:extLst>
              <a:ext uri="{FF2B5EF4-FFF2-40B4-BE49-F238E27FC236}">
                <a16:creationId xmlns:a16="http://schemas.microsoft.com/office/drawing/2014/main" id="{5F3DFF3D-1782-4654-BE03-60D125D78DE8}"/>
              </a:ext>
            </a:extLst>
          </p:cNvPr>
          <p:cNvGrpSpPr/>
          <p:nvPr/>
        </p:nvGrpSpPr>
        <p:grpSpPr>
          <a:xfrm>
            <a:off x="1626784" y="2753991"/>
            <a:ext cx="9266871" cy="673017"/>
            <a:chOff x="2110200" y="3860611"/>
            <a:chExt cx="10130292" cy="735722"/>
          </a:xfrm>
        </p:grpSpPr>
        <p:sp>
          <p:nvSpPr>
            <p:cNvPr id="85" name="Rectangle: Rounded Corners 24">
              <a:extLst>
                <a:ext uri="{FF2B5EF4-FFF2-40B4-BE49-F238E27FC236}">
                  <a16:creationId xmlns:a16="http://schemas.microsoft.com/office/drawing/2014/main" id="{1883518E-5E38-4556-982D-ABAF6B771F23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: Rounded Corners 93">
              <a:extLst>
                <a:ext uri="{FF2B5EF4-FFF2-40B4-BE49-F238E27FC236}">
                  <a16:creationId xmlns:a16="http://schemas.microsoft.com/office/drawing/2014/main" id="{BB8E7914-87B0-489D-B690-4A203630A5C7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94">
              <a:extLst>
                <a:ext uri="{FF2B5EF4-FFF2-40B4-BE49-F238E27FC236}">
                  <a16:creationId xmlns:a16="http://schemas.microsoft.com/office/drawing/2014/main" id="{2A17DF9B-9CE3-42B8-B362-EE011D1372B2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8" name="Rectangle 30">
              <a:extLst>
                <a:ext uri="{FF2B5EF4-FFF2-40B4-BE49-F238E27FC236}">
                  <a16:creationId xmlns:a16="http://schemas.microsoft.com/office/drawing/2014/main" id="{4C5BAD49-F2EF-49DA-A07C-96DD311ACA17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ความรักระหว่างหนุ่มสาว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9" name="กลุ่ม 4">
            <a:extLst>
              <a:ext uri="{FF2B5EF4-FFF2-40B4-BE49-F238E27FC236}">
                <a16:creationId xmlns:a16="http://schemas.microsoft.com/office/drawing/2014/main" id="{3AF48630-7144-418E-BF3A-97D0D6EAC05B}"/>
              </a:ext>
            </a:extLst>
          </p:cNvPr>
          <p:cNvGrpSpPr/>
          <p:nvPr/>
        </p:nvGrpSpPr>
        <p:grpSpPr>
          <a:xfrm>
            <a:off x="1632233" y="2043335"/>
            <a:ext cx="8818645" cy="662743"/>
            <a:chOff x="2115661" y="3062366"/>
            <a:chExt cx="8835522" cy="724490"/>
          </a:xfrm>
        </p:grpSpPr>
        <p:sp>
          <p:nvSpPr>
            <p:cNvPr id="90" name="Rectangle: Rounded Corners 23">
              <a:extLst>
                <a:ext uri="{FF2B5EF4-FFF2-40B4-BE49-F238E27FC236}">
                  <a16:creationId xmlns:a16="http://schemas.microsoft.com/office/drawing/2014/main" id="{2D574329-3EB8-4880-8719-D177C2E57066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: Rounded Corners 83">
              <a:extLst>
                <a:ext uri="{FF2B5EF4-FFF2-40B4-BE49-F238E27FC236}">
                  <a16:creationId xmlns:a16="http://schemas.microsoft.com/office/drawing/2014/main" id="{DA3B47C2-19A4-4423-9066-2A0EEC25416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88">
              <a:extLst>
                <a:ext uri="{FF2B5EF4-FFF2-40B4-BE49-F238E27FC236}">
                  <a16:creationId xmlns:a16="http://schemas.microsoft.com/office/drawing/2014/main" id="{E2E1D9C4-35C3-4FB2-9FA5-00DB36DB72D4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29">
              <a:extLst>
                <a:ext uri="{FF2B5EF4-FFF2-40B4-BE49-F238E27FC236}">
                  <a16:creationId xmlns:a16="http://schemas.microsoft.com/office/drawing/2014/main" id="{2FC2680B-8B7D-415E-B714-CD66BC5E4773}"/>
                </a:ext>
              </a:extLst>
            </p:cNvPr>
            <p:cNvSpPr/>
            <p:nvPr/>
          </p:nvSpPr>
          <p:spPr>
            <a:xfrm>
              <a:off x="2765655" y="3070351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ความรักระหว่างพ่อกับลูก</a:t>
              </a:r>
              <a:endParaRPr lang="en-US" sz="366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4" name="กลุ่ม 1">
            <a:extLst>
              <a:ext uri="{FF2B5EF4-FFF2-40B4-BE49-F238E27FC236}">
                <a16:creationId xmlns:a16="http://schemas.microsoft.com/office/drawing/2014/main" id="{791EE4D5-A2CF-431D-BAE5-37A449E6CE74}"/>
              </a:ext>
            </a:extLst>
          </p:cNvPr>
          <p:cNvGrpSpPr/>
          <p:nvPr/>
        </p:nvGrpSpPr>
        <p:grpSpPr>
          <a:xfrm>
            <a:off x="1626783" y="4881679"/>
            <a:ext cx="8824095" cy="658792"/>
            <a:chOff x="2110201" y="4691715"/>
            <a:chExt cx="9646262" cy="720172"/>
          </a:xfrm>
        </p:grpSpPr>
        <p:sp>
          <p:nvSpPr>
            <p:cNvPr id="95" name="Rectangle: Rounded Corners 25">
              <a:extLst>
                <a:ext uri="{FF2B5EF4-FFF2-40B4-BE49-F238E27FC236}">
                  <a16:creationId xmlns:a16="http://schemas.microsoft.com/office/drawing/2014/main" id="{F28A6C5C-85F9-471D-9F95-A8D849E0B5E2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: Rounded Corners 104">
              <a:extLst>
                <a:ext uri="{FF2B5EF4-FFF2-40B4-BE49-F238E27FC236}">
                  <a16:creationId xmlns:a16="http://schemas.microsoft.com/office/drawing/2014/main" id="{EB66C6D5-A4D9-43A5-ADA5-832D3B96735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107">
              <a:extLst>
                <a:ext uri="{FF2B5EF4-FFF2-40B4-BE49-F238E27FC236}">
                  <a16:creationId xmlns:a16="http://schemas.microsoft.com/office/drawing/2014/main" id="{A3432899-BE29-4B79-A02A-53D25024CDAF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8" name="Rectangle 31">
              <a:extLst>
                <a:ext uri="{FF2B5EF4-FFF2-40B4-BE49-F238E27FC236}">
                  <a16:creationId xmlns:a16="http://schemas.microsoft.com/office/drawing/2014/main" id="{C8608526-9379-46F1-8064-5095B4B77A15}"/>
                </a:ext>
              </a:extLst>
            </p:cNvPr>
            <p:cNvSpPr/>
            <p:nvPr/>
          </p:nvSpPr>
          <p:spPr>
            <a:xfrm>
              <a:off x="2860061" y="4695243"/>
              <a:ext cx="8064740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การถูกปฏิเสธ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9" name="กลุ่ม 1">
            <a:extLst>
              <a:ext uri="{FF2B5EF4-FFF2-40B4-BE49-F238E27FC236}">
                <a16:creationId xmlns:a16="http://schemas.microsoft.com/office/drawing/2014/main" id="{28C60CDF-0A70-420A-94DA-0A5C727FEB21}"/>
              </a:ext>
            </a:extLst>
          </p:cNvPr>
          <p:cNvGrpSpPr/>
          <p:nvPr/>
        </p:nvGrpSpPr>
        <p:grpSpPr>
          <a:xfrm>
            <a:off x="1626783" y="4176803"/>
            <a:ext cx="8845885" cy="658410"/>
            <a:chOff x="2110201" y="4688464"/>
            <a:chExt cx="9670082" cy="719756"/>
          </a:xfrm>
        </p:grpSpPr>
        <p:sp>
          <p:nvSpPr>
            <p:cNvPr id="100" name="Rectangle: Rounded Corners 25">
              <a:extLst>
                <a:ext uri="{FF2B5EF4-FFF2-40B4-BE49-F238E27FC236}">
                  <a16:creationId xmlns:a16="http://schemas.microsoft.com/office/drawing/2014/main" id="{F7DE1881-1B8F-4930-9C5F-9D40613A63A6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: Rounded Corners 104">
              <a:extLst>
                <a:ext uri="{FF2B5EF4-FFF2-40B4-BE49-F238E27FC236}">
                  <a16:creationId xmlns:a16="http://schemas.microsoft.com/office/drawing/2014/main" id="{BBDBFA4D-1F6B-4D37-92B0-617C970C855D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7">
              <a:extLst>
                <a:ext uri="{FF2B5EF4-FFF2-40B4-BE49-F238E27FC236}">
                  <a16:creationId xmlns:a16="http://schemas.microsoft.com/office/drawing/2014/main" id="{62B07D05-E607-4C61-924C-75974C69A5FD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3" name="Rectangle 31">
              <a:extLst>
                <a:ext uri="{FF2B5EF4-FFF2-40B4-BE49-F238E27FC236}">
                  <a16:creationId xmlns:a16="http://schemas.microsoft.com/office/drawing/2014/main" id="{F6767EE0-CEF2-450F-8C63-331922E70DB7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การขยายอำนาจ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4" name="กลุ่ม 1">
            <a:extLst>
              <a:ext uri="{FF2B5EF4-FFF2-40B4-BE49-F238E27FC236}">
                <a16:creationId xmlns:a16="http://schemas.microsoft.com/office/drawing/2014/main" id="{11335F81-2AA9-480A-AF59-3DFF32A829BE}"/>
              </a:ext>
            </a:extLst>
          </p:cNvPr>
          <p:cNvGrpSpPr/>
          <p:nvPr/>
        </p:nvGrpSpPr>
        <p:grpSpPr>
          <a:xfrm>
            <a:off x="1626783" y="3470490"/>
            <a:ext cx="8824095" cy="662844"/>
            <a:chOff x="2110201" y="4683619"/>
            <a:chExt cx="9646262" cy="724601"/>
          </a:xfrm>
        </p:grpSpPr>
        <p:sp>
          <p:nvSpPr>
            <p:cNvPr id="105" name="Rectangle: Rounded Corners 25">
              <a:extLst>
                <a:ext uri="{FF2B5EF4-FFF2-40B4-BE49-F238E27FC236}">
                  <a16:creationId xmlns:a16="http://schemas.microsoft.com/office/drawing/2014/main" id="{5A33ECD3-A591-4F08-8FA9-32CA298ED749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: Rounded Corners 104">
              <a:extLst>
                <a:ext uri="{FF2B5EF4-FFF2-40B4-BE49-F238E27FC236}">
                  <a16:creationId xmlns:a16="http://schemas.microsoft.com/office/drawing/2014/main" id="{176D09CF-B978-460E-8988-98616350F61A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07">
              <a:extLst>
                <a:ext uri="{FF2B5EF4-FFF2-40B4-BE49-F238E27FC236}">
                  <a16:creationId xmlns:a16="http://schemas.microsoft.com/office/drawing/2014/main" id="{CC0ED367-40B3-4A4A-9F50-F8B3F8C7B822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8" name="Rectangle 31">
              <a:extLst>
                <a:ext uri="{FF2B5EF4-FFF2-40B4-BE49-F238E27FC236}">
                  <a16:creationId xmlns:a16="http://schemas.microsoft.com/office/drawing/2014/main" id="{A0777EED-5130-48B0-86E3-45B8EAEA3045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การไม่รักษาสัจจะ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9" name="กลุ่ม 2">
            <a:extLst>
              <a:ext uri="{FF2B5EF4-FFF2-40B4-BE49-F238E27FC236}">
                <a16:creationId xmlns:a16="http://schemas.microsoft.com/office/drawing/2014/main" id="{674B8168-6DC2-4C95-B226-286CAC1EB985}"/>
              </a:ext>
            </a:extLst>
          </p:cNvPr>
          <p:cNvGrpSpPr/>
          <p:nvPr/>
        </p:nvGrpSpPr>
        <p:grpSpPr>
          <a:xfrm>
            <a:off x="1626783" y="2753995"/>
            <a:ext cx="8845885" cy="673143"/>
            <a:chOff x="2110199" y="3860611"/>
            <a:chExt cx="9670082" cy="735859"/>
          </a:xfrm>
        </p:grpSpPr>
        <p:sp>
          <p:nvSpPr>
            <p:cNvPr id="110" name="Rectangle: Rounded Corners 24">
              <a:extLst>
                <a:ext uri="{FF2B5EF4-FFF2-40B4-BE49-F238E27FC236}">
                  <a16:creationId xmlns:a16="http://schemas.microsoft.com/office/drawing/2014/main" id="{35D00CEC-DBFA-4E06-8F41-10098103B96C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: Rounded Corners 93">
              <a:extLst>
                <a:ext uri="{FF2B5EF4-FFF2-40B4-BE49-F238E27FC236}">
                  <a16:creationId xmlns:a16="http://schemas.microsoft.com/office/drawing/2014/main" id="{5DF86EC2-C14F-4D48-B706-634533510A0F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94">
              <a:extLst>
                <a:ext uri="{FF2B5EF4-FFF2-40B4-BE49-F238E27FC236}">
                  <a16:creationId xmlns:a16="http://schemas.microsoft.com/office/drawing/2014/main" id="{C249D1CD-3B24-44DB-9741-3E0E229826E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3" name="Rectangle 30">
              <a:extLst>
                <a:ext uri="{FF2B5EF4-FFF2-40B4-BE49-F238E27FC236}">
                  <a16:creationId xmlns:a16="http://schemas.microsoft.com/office/drawing/2014/main" id="{946E5633-4ACC-429F-A800-4E42FE27FC1F}"/>
                </a:ext>
              </a:extLst>
            </p:cNvPr>
            <p:cNvSpPr/>
            <p:nvPr/>
          </p:nvSpPr>
          <p:spPr>
            <a:xfrm>
              <a:off x="2830212" y="3879828"/>
              <a:ext cx="6192575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ความรักระหว่างหนุ่มสาว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4" name="กลุ่ม 4">
            <a:extLst>
              <a:ext uri="{FF2B5EF4-FFF2-40B4-BE49-F238E27FC236}">
                <a16:creationId xmlns:a16="http://schemas.microsoft.com/office/drawing/2014/main" id="{7980FD5C-E6F3-45D2-970A-B53B797BA7AF}"/>
              </a:ext>
            </a:extLst>
          </p:cNvPr>
          <p:cNvGrpSpPr/>
          <p:nvPr/>
        </p:nvGrpSpPr>
        <p:grpSpPr>
          <a:xfrm>
            <a:off x="1632234" y="2043334"/>
            <a:ext cx="8818644" cy="662869"/>
            <a:chOff x="2115662" y="3062366"/>
            <a:chExt cx="8835521" cy="724628"/>
          </a:xfrm>
        </p:grpSpPr>
        <p:sp>
          <p:nvSpPr>
            <p:cNvPr id="115" name="Rectangle: Rounded Corners 23">
              <a:extLst>
                <a:ext uri="{FF2B5EF4-FFF2-40B4-BE49-F238E27FC236}">
                  <a16:creationId xmlns:a16="http://schemas.microsoft.com/office/drawing/2014/main" id="{6B7477B6-C176-4EAB-B4DA-A0D673329A36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: Rounded Corners 83">
              <a:extLst>
                <a:ext uri="{FF2B5EF4-FFF2-40B4-BE49-F238E27FC236}">
                  <a16:creationId xmlns:a16="http://schemas.microsoft.com/office/drawing/2014/main" id="{17A1E4F1-4EDA-4DE0-A2AB-A730F7A4E17F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88">
              <a:extLst>
                <a:ext uri="{FF2B5EF4-FFF2-40B4-BE49-F238E27FC236}">
                  <a16:creationId xmlns:a16="http://schemas.microsoft.com/office/drawing/2014/main" id="{57CD0AD0-AE35-44D6-B0B3-68C36597DCEB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8" name="Rectangle 29">
              <a:extLst>
                <a:ext uri="{FF2B5EF4-FFF2-40B4-BE49-F238E27FC236}">
                  <a16:creationId xmlns:a16="http://schemas.microsoft.com/office/drawing/2014/main" id="{9EA4BA58-9BD6-40DE-BE6D-CA8CFBE1BC8A}"/>
                </a:ext>
              </a:extLst>
            </p:cNvPr>
            <p:cNvSpPr/>
            <p:nvPr/>
          </p:nvSpPr>
          <p:spPr>
            <a:xfrm>
              <a:off x="2765654" y="3070351"/>
              <a:ext cx="4585774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ความรักระหว่างพ่อกับลูก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E2BC1A3-7C3E-4F17-8C57-A5258EBAC76C}"/>
              </a:ext>
            </a:extLst>
          </p:cNvPr>
          <p:cNvSpPr/>
          <p:nvPr/>
        </p:nvSpPr>
        <p:spPr>
          <a:xfrm>
            <a:off x="1007511" y="1216462"/>
            <a:ext cx="10914829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๓. 	</a:t>
            </a:r>
            <a:r>
              <a:rPr lang="th-TH" sz="3660" b="1" dirty="0" err="1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การทำ</a:t>
            </a: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สงครามในเรื่อง อิเหนา ตอน ศึกกะหมังกุหนิงไม่ได้เกิดจากสาเหตุใด</a:t>
            </a:r>
          </a:p>
        </p:txBody>
      </p:sp>
      <p:pic>
        <p:nvPicPr>
          <p:cNvPr id="121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9BCABF52-7885-45F4-816B-DDE4F9814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pic>
        <p:nvPicPr>
          <p:cNvPr id="122" name="Picture 12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CFC7DF1-C8CA-4FCB-841A-EF2B6BE11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23" name="explaination">
            <a:extLst>
              <a:ext uri="{FF2B5EF4-FFF2-40B4-BE49-F238E27FC236}">
                <a16:creationId xmlns:a16="http://schemas.microsoft.com/office/drawing/2014/main" id="{8CCCE10A-C750-479D-9F57-8CF0F10C86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5B56B6E-725C-4F59-9D6E-16885E160689}"/>
              </a:ext>
            </a:extLst>
          </p:cNvPr>
          <p:cNvGrpSpPr/>
          <p:nvPr/>
        </p:nvGrpSpPr>
        <p:grpSpPr>
          <a:xfrm>
            <a:off x="1615546" y="7211279"/>
            <a:ext cx="8961323" cy="3436756"/>
            <a:chOff x="1542902" y="4187299"/>
            <a:chExt cx="9016871" cy="3458058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0A4EE7C0-DBC5-45D7-8AF7-77DB8FA2C73D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BBC5C5B-23CC-442D-A313-3C2BF8EF211B}"/>
                </a:ext>
              </a:extLst>
            </p:cNvPr>
            <p:cNvSpPr/>
            <p:nvPr/>
          </p:nvSpPr>
          <p:spPr>
            <a:xfrm>
              <a:off x="2009997" y="4451105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ง. การขยายอำนาจ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F00F544-2186-45EE-BD10-1AE27ABF0CE2}"/>
                </a:ext>
              </a:extLst>
            </p:cNvPr>
            <p:cNvSpPr/>
            <p:nvPr/>
          </p:nvSpPr>
          <p:spPr>
            <a:xfrm>
              <a:off x="2024304" y="4901537"/>
              <a:ext cx="8173885" cy="2694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เพราะการทำสงครามครั้งนี้ไม่ได้มีสาเหตุมาจากการขยายอำนาจ ส่วนตัวเลือกข้ออื่น ๆ เป็นส่วนหนึ่งของสาเหตุในการเกิดศึกกะหมังกุหนิง ซึ่งตามเนื้อเรื่องคือ</a:t>
              </a:r>
              <a:b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ท้าวกุเรปันจะให้อิเหนาอภิเษกกับบุษบา แต่อิเหนาหลงรักจินตะหรา จึงไม่ยอมอภิเษก ท้าวดาหาขัดเคืองจึงยกบุษบาให้จรกา และท้าวกะหมังกุหนิงขอบุษบาให้วิหยาสะกำ แต่ท้าวดาหาปฏิเสธ เนื่องจากยกให้จรกาไปแล้ว จึงเกิดศึกชิงนางนี้ขึ้นมา และตรงกับสาเหตุในตัวเลือกทุกข้อยกเว้น ข้อ ง. </a:t>
              </a:r>
            </a:p>
          </p:txBody>
        </p:sp>
      </p:grpSp>
      <p:pic>
        <p:nvPicPr>
          <p:cNvPr id="128" name="close">
            <a:extLst>
              <a:ext uri="{FF2B5EF4-FFF2-40B4-BE49-F238E27FC236}">
                <a16:creationId xmlns:a16="http://schemas.microsoft.com/office/drawing/2014/main" id="{5011C98F-B2AA-4FD2-A16E-3E6CAA2ABB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5E666EC-5505-4487-8A9F-400C38168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"/>
            <a:ext cx="12207661" cy="686680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4B205B-20FA-413E-BF99-AAE1FD4FE1AF}"/>
              </a:ext>
            </a:extLst>
          </p:cNvPr>
          <p:cNvSpPr/>
          <p:nvPr/>
        </p:nvSpPr>
        <p:spPr>
          <a:xfrm>
            <a:off x="-18783" y="10744"/>
            <a:ext cx="12229566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E03283-AE5B-418C-882B-19FC20F9DFB1}"/>
              </a:ext>
            </a:extLst>
          </p:cNvPr>
          <p:cNvGrpSpPr/>
          <p:nvPr/>
        </p:nvGrpSpPr>
        <p:grpSpPr>
          <a:xfrm>
            <a:off x="4591095" y="4860120"/>
            <a:ext cx="3285616" cy="1997880"/>
            <a:chOff x="4297385" y="4450580"/>
            <a:chExt cx="3930572" cy="23900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9932B1-12CA-4478-8FAC-2BDFCAAF0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7385" y="4450580"/>
              <a:ext cx="2805259" cy="239005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F9EC18-9B60-456B-A57B-89CB2F1C3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4173" y="4458339"/>
              <a:ext cx="3263784" cy="2382299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1D5CBE3-A5E3-4686-889C-7EBDD3763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EE467-F0F2-462C-BEDF-852CBE76592D}"/>
              </a:ext>
            </a:extLst>
          </p:cNvPr>
          <p:cNvGrpSpPr/>
          <p:nvPr/>
        </p:nvGrpSpPr>
        <p:grpSpPr>
          <a:xfrm>
            <a:off x="649855" y="638275"/>
            <a:ext cx="4734715" cy="995073"/>
            <a:chOff x="649855" y="638275"/>
            <a:chExt cx="4734715" cy="995073"/>
          </a:xfrm>
        </p:grpSpPr>
        <p:pic>
          <p:nvPicPr>
            <p:cNvPr id="3" name="Picture 2">
              <a:hlinkClick r:id="rId7" action="ppaction://hlinksldjump"/>
              <a:extLst>
                <a:ext uri="{FF2B5EF4-FFF2-40B4-BE49-F238E27FC236}">
                  <a16:creationId xmlns:a16="http://schemas.microsoft.com/office/drawing/2014/main" id="{ED19B065-B249-4FD3-B133-D16CE8E1F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5" y="638275"/>
              <a:ext cx="4734715" cy="958491"/>
            </a:xfrm>
            <a:prstGeom prst="rect">
              <a:avLst/>
            </a:prstGeom>
          </p:spPr>
        </p:pic>
        <p:sp>
          <p:nvSpPr>
            <p:cNvPr id="18" name="TextBox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F638C536-6D89-4A1C-AD3E-009424929962}"/>
                </a:ext>
              </a:extLst>
            </p:cNvPr>
            <p:cNvSpPr txBox="1"/>
            <p:nvPr/>
          </p:nvSpPr>
          <p:spPr>
            <a:xfrm>
              <a:off x="1863767" y="925462"/>
              <a:ext cx="2357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ความเป็นมา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D3C905-2732-4C9F-BF11-C5295B62F51A}"/>
              </a:ext>
            </a:extLst>
          </p:cNvPr>
          <p:cNvGrpSpPr/>
          <p:nvPr/>
        </p:nvGrpSpPr>
        <p:grpSpPr>
          <a:xfrm>
            <a:off x="649855" y="1752167"/>
            <a:ext cx="4734715" cy="958491"/>
            <a:chOff x="649855" y="1752167"/>
            <a:chExt cx="4734715" cy="958491"/>
          </a:xfrm>
        </p:grpSpPr>
        <p:pic>
          <p:nvPicPr>
            <p:cNvPr id="9" name="Picture 8">
              <a:hlinkClick r:id="rId9" action="ppaction://hlinksldjump"/>
              <a:extLst>
                <a:ext uri="{FF2B5EF4-FFF2-40B4-BE49-F238E27FC236}">
                  <a16:creationId xmlns:a16="http://schemas.microsoft.com/office/drawing/2014/main" id="{6A7C9DCD-1275-4E02-9BA7-72B8F9C78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5" y="1752167"/>
              <a:ext cx="4734715" cy="958491"/>
            </a:xfrm>
            <a:prstGeom prst="rect">
              <a:avLst/>
            </a:prstGeom>
          </p:spPr>
        </p:pic>
        <p:sp>
          <p:nvSpPr>
            <p:cNvPr id="19" name="TextBox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9824E608-FC00-4A04-BF9E-4E76DFD8BE05}"/>
                </a:ext>
              </a:extLst>
            </p:cNvPr>
            <p:cNvSpPr txBox="1"/>
            <p:nvPr/>
          </p:nvSpPr>
          <p:spPr>
            <a:xfrm>
              <a:off x="1863767" y="1998621"/>
              <a:ext cx="2357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ประวัติผู้แต่ง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609DF6-4284-4A50-A4EB-BF9DB27C9CDC}"/>
              </a:ext>
            </a:extLst>
          </p:cNvPr>
          <p:cNvGrpSpPr/>
          <p:nvPr/>
        </p:nvGrpSpPr>
        <p:grpSpPr>
          <a:xfrm>
            <a:off x="649855" y="2866059"/>
            <a:ext cx="4734715" cy="958491"/>
            <a:chOff x="649855" y="2866059"/>
            <a:chExt cx="4734715" cy="958491"/>
          </a:xfrm>
        </p:grpSpPr>
        <p:pic>
          <p:nvPicPr>
            <p:cNvPr id="10" name="Picture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7FFE02F5-6341-44D4-934F-BC60F409E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5" y="2866059"/>
              <a:ext cx="4734715" cy="958491"/>
            </a:xfrm>
            <a:prstGeom prst="rect">
              <a:avLst/>
            </a:prstGeom>
          </p:spPr>
        </p:pic>
        <p:sp>
          <p:nvSpPr>
            <p:cNvPr id="20" name="TextBox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D40B8AF1-5532-4841-86D7-8FF17E408A30}"/>
                </a:ext>
              </a:extLst>
            </p:cNvPr>
            <p:cNvSpPr txBox="1"/>
            <p:nvPr/>
          </p:nvSpPr>
          <p:spPr>
            <a:xfrm>
              <a:off x="1494053" y="3116664"/>
              <a:ext cx="30970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ลักษณะคำประพันธ์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8B3971B-B215-40D4-BC69-A7C7C73668DF}"/>
              </a:ext>
            </a:extLst>
          </p:cNvPr>
          <p:cNvGrpSpPr/>
          <p:nvPr/>
        </p:nvGrpSpPr>
        <p:grpSpPr>
          <a:xfrm>
            <a:off x="649855" y="3979952"/>
            <a:ext cx="4734715" cy="958491"/>
            <a:chOff x="649855" y="3979952"/>
            <a:chExt cx="4734715" cy="958491"/>
          </a:xfrm>
        </p:grpSpPr>
        <p:pic>
          <p:nvPicPr>
            <p:cNvPr id="11" name="Picture 10">
              <a:hlinkClick r:id="rId11" action="ppaction://hlinksldjump"/>
              <a:extLst>
                <a:ext uri="{FF2B5EF4-FFF2-40B4-BE49-F238E27FC236}">
                  <a16:creationId xmlns:a16="http://schemas.microsoft.com/office/drawing/2014/main" id="{C5025DD1-6027-4A39-828F-AC22229F9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5" y="3979952"/>
              <a:ext cx="4734715" cy="958491"/>
            </a:xfrm>
            <a:prstGeom prst="rect">
              <a:avLst/>
            </a:prstGeom>
          </p:spPr>
        </p:pic>
        <p:sp>
          <p:nvSpPr>
            <p:cNvPr id="21" name="TextBox 20">
              <a:hlinkClick r:id="rId11" action="ppaction://hlinksldjump"/>
              <a:extLst>
                <a:ext uri="{FF2B5EF4-FFF2-40B4-BE49-F238E27FC236}">
                  <a16:creationId xmlns:a16="http://schemas.microsoft.com/office/drawing/2014/main" id="{23803E07-8C07-48A5-A458-5C997145EC14}"/>
                </a:ext>
              </a:extLst>
            </p:cNvPr>
            <p:cNvSpPr txBox="1"/>
            <p:nvPr/>
          </p:nvSpPr>
          <p:spPr>
            <a:xfrm>
              <a:off x="1494053" y="4230557"/>
              <a:ext cx="30970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ตัวละคร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44A8E-F61D-435F-98EF-0CE7D300D4CC}"/>
              </a:ext>
            </a:extLst>
          </p:cNvPr>
          <p:cNvGrpSpPr/>
          <p:nvPr/>
        </p:nvGrpSpPr>
        <p:grpSpPr>
          <a:xfrm>
            <a:off x="6807431" y="638275"/>
            <a:ext cx="4734715" cy="1038615"/>
            <a:chOff x="6807431" y="638275"/>
            <a:chExt cx="4734715" cy="1038615"/>
          </a:xfrm>
        </p:grpSpPr>
        <p:pic>
          <p:nvPicPr>
            <p:cNvPr id="12" name="Picture 1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C57D724-17C9-4E3F-8388-BF4E7133B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7431" y="638275"/>
              <a:ext cx="4734715" cy="958491"/>
            </a:xfrm>
            <a:prstGeom prst="rect">
              <a:avLst/>
            </a:prstGeom>
          </p:spPr>
        </p:pic>
        <p:sp>
          <p:nvSpPr>
            <p:cNvPr id="22" name="TextBox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B2E94CFE-C629-4057-9F9E-9E51F0DDF905}"/>
                </a:ext>
              </a:extLst>
            </p:cNvPr>
            <p:cNvSpPr txBox="1"/>
            <p:nvPr/>
          </p:nvSpPr>
          <p:spPr>
            <a:xfrm>
              <a:off x="7999649" y="969004"/>
              <a:ext cx="2357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คลิปเนื้อเรื่อง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505A2-1CE5-4E4C-B70D-5253D6B9D996}"/>
              </a:ext>
            </a:extLst>
          </p:cNvPr>
          <p:cNvGrpSpPr/>
          <p:nvPr/>
        </p:nvGrpSpPr>
        <p:grpSpPr>
          <a:xfrm>
            <a:off x="6807431" y="1752167"/>
            <a:ext cx="4734715" cy="997882"/>
            <a:chOff x="6807431" y="1752167"/>
            <a:chExt cx="4734715" cy="997882"/>
          </a:xfrm>
        </p:grpSpPr>
        <p:pic>
          <p:nvPicPr>
            <p:cNvPr id="13" name="Picture 12">
              <a:hlinkClick r:id="rId13" action="ppaction://hlinksldjump"/>
              <a:extLst>
                <a:ext uri="{FF2B5EF4-FFF2-40B4-BE49-F238E27FC236}">
                  <a16:creationId xmlns:a16="http://schemas.microsoft.com/office/drawing/2014/main" id="{0F024C53-338F-482F-9E1A-769DA6C67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7431" y="1752167"/>
              <a:ext cx="4734715" cy="958491"/>
            </a:xfrm>
            <a:prstGeom prst="rect">
              <a:avLst/>
            </a:prstGeom>
          </p:spPr>
        </p:pic>
        <p:sp>
          <p:nvSpPr>
            <p:cNvPr id="23" name="TextBox 22">
              <a:hlinkClick r:id="rId13" action="ppaction://hlinksldjump"/>
              <a:extLst>
                <a:ext uri="{FF2B5EF4-FFF2-40B4-BE49-F238E27FC236}">
                  <a16:creationId xmlns:a16="http://schemas.microsoft.com/office/drawing/2014/main" id="{0F5D5171-210D-4B90-A87E-54BAA77242EC}"/>
                </a:ext>
              </a:extLst>
            </p:cNvPr>
            <p:cNvSpPr txBox="1"/>
            <p:nvPr/>
          </p:nvSpPr>
          <p:spPr>
            <a:xfrm>
              <a:off x="7697594" y="2042163"/>
              <a:ext cx="29617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9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คุณค่าด้านเนื้อหา</a:t>
              </a:r>
              <a:endParaRPr lang="en-US" sz="39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933E62-713E-4257-A367-1A309608927E}"/>
              </a:ext>
            </a:extLst>
          </p:cNvPr>
          <p:cNvGrpSpPr/>
          <p:nvPr/>
        </p:nvGrpSpPr>
        <p:grpSpPr>
          <a:xfrm>
            <a:off x="6807431" y="2866059"/>
            <a:ext cx="4734715" cy="971255"/>
            <a:chOff x="6807431" y="2866059"/>
            <a:chExt cx="4734715" cy="971255"/>
          </a:xfrm>
        </p:grpSpPr>
        <p:pic>
          <p:nvPicPr>
            <p:cNvPr id="14" name="Picture 13">
              <a:hlinkClick r:id="rId14" action="ppaction://hlinksldjump"/>
              <a:extLst>
                <a:ext uri="{FF2B5EF4-FFF2-40B4-BE49-F238E27FC236}">
                  <a16:creationId xmlns:a16="http://schemas.microsoft.com/office/drawing/2014/main" id="{690F07A0-FF26-4007-A061-024C093F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7431" y="2866059"/>
              <a:ext cx="4734715" cy="958491"/>
            </a:xfrm>
            <a:prstGeom prst="rect">
              <a:avLst/>
            </a:prstGeom>
          </p:spPr>
        </p:pic>
        <p:sp>
          <p:nvSpPr>
            <p:cNvPr id="24" name="TextBox 23">
              <a:hlinkClick r:id="rId14" action="ppaction://hlinksldjump"/>
              <a:extLst>
                <a:ext uri="{FF2B5EF4-FFF2-40B4-BE49-F238E27FC236}">
                  <a16:creationId xmlns:a16="http://schemas.microsoft.com/office/drawing/2014/main" id="{59F23D70-47DE-4C36-AB0F-701E1B1B9B90}"/>
                </a:ext>
              </a:extLst>
            </p:cNvPr>
            <p:cNvSpPr txBox="1"/>
            <p:nvPr/>
          </p:nvSpPr>
          <p:spPr>
            <a:xfrm>
              <a:off x="7670832" y="3160206"/>
              <a:ext cx="30152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คุณค่าด้านวรรณศิลป์</a:t>
              </a:r>
              <a:endParaRPr lang="en-US" sz="3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0BA09BE-2846-4C83-94C5-F7F8D61367D5}"/>
              </a:ext>
            </a:extLst>
          </p:cNvPr>
          <p:cNvGrpSpPr/>
          <p:nvPr/>
        </p:nvGrpSpPr>
        <p:grpSpPr>
          <a:xfrm>
            <a:off x="6807431" y="3979952"/>
            <a:ext cx="4734715" cy="971255"/>
            <a:chOff x="6807431" y="3979952"/>
            <a:chExt cx="4734715" cy="971255"/>
          </a:xfrm>
        </p:grpSpPr>
        <p:pic>
          <p:nvPicPr>
            <p:cNvPr id="15" name="Picture 14">
              <a:hlinkClick r:id="rId15" action="ppaction://hlinksldjump"/>
              <a:extLst>
                <a:ext uri="{FF2B5EF4-FFF2-40B4-BE49-F238E27FC236}">
                  <a16:creationId xmlns:a16="http://schemas.microsoft.com/office/drawing/2014/main" id="{5E19A5D7-9B30-4E8A-9BB3-DE08576D7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7431" y="3979952"/>
              <a:ext cx="4734715" cy="958491"/>
            </a:xfrm>
            <a:prstGeom prst="rect">
              <a:avLst/>
            </a:prstGeom>
          </p:spPr>
        </p:pic>
        <p:sp>
          <p:nvSpPr>
            <p:cNvPr id="25" name="TextBox 24">
              <a:hlinkClick r:id="rId15" action="ppaction://hlinksldjump"/>
              <a:extLst>
                <a:ext uri="{FF2B5EF4-FFF2-40B4-BE49-F238E27FC236}">
                  <a16:creationId xmlns:a16="http://schemas.microsoft.com/office/drawing/2014/main" id="{00062238-06D0-4EFB-BA83-0F3F4CEFA107}"/>
                </a:ext>
              </a:extLst>
            </p:cNvPr>
            <p:cNvSpPr txBox="1"/>
            <p:nvPr/>
          </p:nvSpPr>
          <p:spPr>
            <a:xfrm>
              <a:off x="8008872" y="4274099"/>
              <a:ext cx="23391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คุณค่าด้านสังคม</a:t>
              </a:r>
              <a:endParaRPr lang="en-US" sz="3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E0BAF97C-D227-4F0E-A18E-BAFB3D0280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059766">
            <a:off x="4837386" y="1335165"/>
            <a:ext cx="324852" cy="41148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1B8E30D-6D0C-47B4-BDED-9A34A23455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059766">
            <a:off x="4837386" y="2458285"/>
            <a:ext cx="324852" cy="4114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EE1BE52-296B-46A6-A15D-452682D2C3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059766">
            <a:off x="10973666" y="2458285"/>
            <a:ext cx="324852" cy="41148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778C86B-65AF-463B-A20C-5274C0C4A4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059766">
            <a:off x="10973666" y="1335165"/>
            <a:ext cx="324852" cy="4114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BF7928F5-71EA-4EA4-9198-7CBA84C65E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059766">
            <a:off x="10973666" y="4678119"/>
            <a:ext cx="324852" cy="41148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2012BC0-771B-4BBB-BCAB-DBE754611A6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059766">
            <a:off x="10973666" y="3537031"/>
            <a:ext cx="324852" cy="41148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FA26A51-AED2-4F8D-9683-27780FFDCE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059766">
            <a:off x="4837386" y="4678119"/>
            <a:ext cx="324852" cy="41148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5A06BF9-FEE4-4FF1-BC9C-6BB1C0FDFF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059766">
            <a:off x="4837386" y="3537031"/>
            <a:ext cx="324852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กลุ่ม 1">
            <a:extLst>
              <a:ext uri="{FF2B5EF4-FFF2-40B4-BE49-F238E27FC236}">
                <a16:creationId xmlns:a16="http://schemas.microsoft.com/office/drawing/2014/main" id="{035CE1DE-BD12-4302-809C-60AE657CC106}"/>
              </a:ext>
            </a:extLst>
          </p:cNvPr>
          <p:cNvGrpSpPr/>
          <p:nvPr/>
        </p:nvGrpSpPr>
        <p:grpSpPr>
          <a:xfrm>
            <a:off x="1626783" y="4881681"/>
            <a:ext cx="9401694" cy="658665"/>
            <a:chOff x="2110201" y="4691715"/>
            <a:chExt cx="10277676" cy="72003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1A791A3-A842-4D9D-92E9-2BE7690B4A25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: Rounded Corners 104">
              <a:extLst>
                <a:ext uri="{FF2B5EF4-FFF2-40B4-BE49-F238E27FC236}">
                  <a16:creationId xmlns:a16="http://schemas.microsoft.com/office/drawing/2014/main" id="{8118CF0C-6962-40C8-AC47-B81E6B922B4A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107">
              <a:extLst>
                <a:ext uri="{FF2B5EF4-FFF2-40B4-BE49-F238E27FC236}">
                  <a16:creationId xmlns:a16="http://schemas.microsoft.com/office/drawing/2014/main" id="{A6892949-6C06-4058-BAAB-CC0F869C5CF1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3" name="Rectangle 31">
              <a:extLst>
                <a:ext uri="{FF2B5EF4-FFF2-40B4-BE49-F238E27FC236}">
                  <a16:creationId xmlns:a16="http://schemas.microsoft.com/office/drawing/2014/main" id="{965574C2-3892-4AD2-ADCE-97BCA0F25DD7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เอ็นดูนัดดาโศกาลัย	  ว่ามิได้อรไทจะมรณา</a:t>
              </a:r>
            </a:p>
          </p:txBody>
        </p:sp>
      </p:grpSp>
      <p:grpSp>
        <p:nvGrpSpPr>
          <p:cNvPr id="74" name="กลุ่ม 1">
            <a:extLst>
              <a:ext uri="{FF2B5EF4-FFF2-40B4-BE49-F238E27FC236}">
                <a16:creationId xmlns:a16="http://schemas.microsoft.com/office/drawing/2014/main" id="{3066DAC5-26A4-474A-B35D-0BD8DD7E7163}"/>
              </a:ext>
            </a:extLst>
          </p:cNvPr>
          <p:cNvGrpSpPr/>
          <p:nvPr/>
        </p:nvGrpSpPr>
        <p:grpSpPr>
          <a:xfrm>
            <a:off x="1626783" y="4176803"/>
            <a:ext cx="9401694" cy="658410"/>
            <a:chOff x="2110201" y="4688464"/>
            <a:chExt cx="10277676" cy="719756"/>
          </a:xfrm>
        </p:grpSpPr>
        <p:sp>
          <p:nvSpPr>
            <p:cNvPr id="75" name="Rectangle: Rounded Corners 25">
              <a:extLst>
                <a:ext uri="{FF2B5EF4-FFF2-40B4-BE49-F238E27FC236}">
                  <a16:creationId xmlns:a16="http://schemas.microsoft.com/office/drawing/2014/main" id="{C7120A1A-904A-4264-9599-0801F4ED5932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: Rounded Corners 104">
              <a:extLst>
                <a:ext uri="{FF2B5EF4-FFF2-40B4-BE49-F238E27FC236}">
                  <a16:creationId xmlns:a16="http://schemas.microsoft.com/office/drawing/2014/main" id="{4F3DF62D-1AC7-4CEA-8577-4B45B83A25DF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107">
              <a:extLst>
                <a:ext uri="{FF2B5EF4-FFF2-40B4-BE49-F238E27FC236}">
                  <a16:creationId xmlns:a16="http://schemas.microsoft.com/office/drawing/2014/main" id="{33D3BFBC-9178-4237-B11A-967C2ECBAAAC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8" name="Rectangle 31">
              <a:extLst>
                <a:ext uri="{FF2B5EF4-FFF2-40B4-BE49-F238E27FC236}">
                  <a16:creationId xmlns:a16="http://schemas.microsoft.com/office/drawing/2014/main" id="{12E550E4-2F4A-45BA-9FB1-B524B3F3F0BE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ไหนไหนในจะตายวายชีวา  	ถึงเร็วถึงช้าก็เหมือนกัน</a:t>
              </a:r>
            </a:p>
          </p:txBody>
        </p:sp>
      </p:grpSp>
      <p:grpSp>
        <p:nvGrpSpPr>
          <p:cNvPr id="79" name="กลุ่ม 1">
            <a:extLst>
              <a:ext uri="{FF2B5EF4-FFF2-40B4-BE49-F238E27FC236}">
                <a16:creationId xmlns:a16="http://schemas.microsoft.com/office/drawing/2014/main" id="{C2CED8B4-1D1E-47CB-B1E5-E3046BE4D875}"/>
              </a:ext>
            </a:extLst>
          </p:cNvPr>
          <p:cNvGrpSpPr/>
          <p:nvPr/>
        </p:nvGrpSpPr>
        <p:grpSpPr>
          <a:xfrm>
            <a:off x="1626783" y="3470491"/>
            <a:ext cx="9401694" cy="662844"/>
            <a:chOff x="2110201" y="4683619"/>
            <a:chExt cx="10277676" cy="724601"/>
          </a:xfrm>
        </p:grpSpPr>
        <p:sp>
          <p:nvSpPr>
            <p:cNvPr id="80" name="Rectangle: Rounded Corners 25">
              <a:extLst>
                <a:ext uri="{FF2B5EF4-FFF2-40B4-BE49-F238E27FC236}">
                  <a16:creationId xmlns:a16="http://schemas.microsoft.com/office/drawing/2014/main" id="{480465CB-65B6-410B-A7E4-CC72F4EBA639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: Rounded Corners 104">
              <a:extLst>
                <a:ext uri="{FF2B5EF4-FFF2-40B4-BE49-F238E27FC236}">
                  <a16:creationId xmlns:a16="http://schemas.microsoft.com/office/drawing/2014/main" id="{15A70CB1-107E-4562-9738-9438348A880F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C5FA1E-4E69-42FE-BED2-F3ECC2AC68BC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3" name="Rectangle 31">
              <a:extLst>
                <a:ext uri="{FF2B5EF4-FFF2-40B4-BE49-F238E27FC236}">
                  <a16:creationId xmlns:a16="http://schemas.microsoft.com/office/drawing/2014/main" id="{D7680A84-9BE7-4D7A-A461-EAB35CA7F2B3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ผิดก็ทำสงครามดูตามที  	  เคราะห์ดีก็จะได้ดังใฝ่ฝัน</a:t>
              </a:r>
            </a:p>
          </p:txBody>
        </p:sp>
      </p:grpSp>
      <p:grpSp>
        <p:nvGrpSpPr>
          <p:cNvPr id="84" name="กลุ่ม 2">
            <a:extLst>
              <a:ext uri="{FF2B5EF4-FFF2-40B4-BE49-F238E27FC236}">
                <a16:creationId xmlns:a16="http://schemas.microsoft.com/office/drawing/2014/main" id="{15E28767-E462-4EF0-B0B0-863CC79E1B9A}"/>
              </a:ext>
            </a:extLst>
          </p:cNvPr>
          <p:cNvGrpSpPr/>
          <p:nvPr/>
        </p:nvGrpSpPr>
        <p:grpSpPr>
          <a:xfrm>
            <a:off x="1626784" y="2753991"/>
            <a:ext cx="9266871" cy="673017"/>
            <a:chOff x="2110200" y="3860611"/>
            <a:chExt cx="10130292" cy="735722"/>
          </a:xfrm>
        </p:grpSpPr>
        <p:sp>
          <p:nvSpPr>
            <p:cNvPr id="85" name="Rectangle: Rounded Corners 24">
              <a:extLst>
                <a:ext uri="{FF2B5EF4-FFF2-40B4-BE49-F238E27FC236}">
                  <a16:creationId xmlns:a16="http://schemas.microsoft.com/office/drawing/2014/main" id="{5DB21637-BB91-42C4-BC10-DFF1167CA13E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: Rounded Corners 93">
              <a:extLst>
                <a:ext uri="{FF2B5EF4-FFF2-40B4-BE49-F238E27FC236}">
                  <a16:creationId xmlns:a16="http://schemas.microsoft.com/office/drawing/2014/main" id="{7A269579-0DD0-4520-BDF0-8A6BEE82FC5C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94">
              <a:extLst>
                <a:ext uri="{FF2B5EF4-FFF2-40B4-BE49-F238E27FC236}">
                  <a16:creationId xmlns:a16="http://schemas.microsoft.com/office/drawing/2014/main" id="{F7B092A9-ADFB-49B0-B55E-26F08A794775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8" name="Rectangle 30">
              <a:extLst>
                <a:ext uri="{FF2B5EF4-FFF2-40B4-BE49-F238E27FC236}">
                  <a16:creationId xmlns:a16="http://schemas.microsoft.com/office/drawing/2014/main" id="{9F849552-0EFE-449B-968D-C22861FD1C89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เจ้าอย่าย่อท้อไม่พอที่	  แต่เพียงนี้ไม่พรั่นหวั่นไหว</a:t>
              </a:r>
            </a:p>
          </p:txBody>
        </p:sp>
      </p:grpSp>
      <p:grpSp>
        <p:nvGrpSpPr>
          <p:cNvPr id="89" name="กลุ่ม 4">
            <a:extLst>
              <a:ext uri="{FF2B5EF4-FFF2-40B4-BE49-F238E27FC236}">
                <a16:creationId xmlns:a16="http://schemas.microsoft.com/office/drawing/2014/main" id="{9236B34C-104A-41F8-AD1E-B35F80C86677}"/>
              </a:ext>
            </a:extLst>
          </p:cNvPr>
          <p:cNvGrpSpPr/>
          <p:nvPr/>
        </p:nvGrpSpPr>
        <p:grpSpPr>
          <a:xfrm>
            <a:off x="1632233" y="2043334"/>
            <a:ext cx="8818645" cy="662868"/>
            <a:chOff x="2115661" y="3062366"/>
            <a:chExt cx="8835522" cy="724627"/>
          </a:xfrm>
        </p:grpSpPr>
        <p:sp>
          <p:nvSpPr>
            <p:cNvPr id="90" name="Rectangle: Rounded Corners 23">
              <a:extLst>
                <a:ext uri="{FF2B5EF4-FFF2-40B4-BE49-F238E27FC236}">
                  <a16:creationId xmlns:a16="http://schemas.microsoft.com/office/drawing/2014/main" id="{3CAF7ECC-77B1-4FA7-9E66-A01514AE92A4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: Rounded Corners 83">
              <a:extLst>
                <a:ext uri="{FF2B5EF4-FFF2-40B4-BE49-F238E27FC236}">
                  <a16:creationId xmlns:a16="http://schemas.microsoft.com/office/drawing/2014/main" id="{11EB1D17-DAEF-4140-B5D3-DF82055431C7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88">
              <a:extLst>
                <a:ext uri="{FF2B5EF4-FFF2-40B4-BE49-F238E27FC236}">
                  <a16:creationId xmlns:a16="http://schemas.microsoft.com/office/drawing/2014/main" id="{84D46CE9-00B0-4C43-984E-45DE396CBFEC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29">
              <a:extLst>
                <a:ext uri="{FF2B5EF4-FFF2-40B4-BE49-F238E27FC236}">
                  <a16:creationId xmlns:a16="http://schemas.microsoft.com/office/drawing/2014/main" id="{814435F5-545C-480A-A96C-1F3FAA12A290}"/>
                </a:ext>
              </a:extLst>
            </p:cNvPr>
            <p:cNvSpPr/>
            <p:nvPr/>
          </p:nvSpPr>
          <p:spPr>
            <a:xfrm>
              <a:off x="2765654" y="3070351"/>
              <a:ext cx="8072234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พี่ดังพฤกษาพนาวัน  	  จะอาสัญเพราะลูกเหมือนกล่าวมา</a:t>
              </a:r>
            </a:p>
          </p:txBody>
        </p:sp>
      </p:grpSp>
      <p:grpSp>
        <p:nvGrpSpPr>
          <p:cNvPr id="94" name="กลุ่ม 1">
            <a:extLst>
              <a:ext uri="{FF2B5EF4-FFF2-40B4-BE49-F238E27FC236}">
                <a16:creationId xmlns:a16="http://schemas.microsoft.com/office/drawing/2014/main" id="{EE2DE0B5-BCE7-4B9B-8D66-D8E8B53E0B62}"/>
              </a:ext>
            </a:extLst>
          </p:cNvPr>
          <p:cNvGrpSpPr/>
          <p:nvPr/>
        </p:nvGrpSpPr>
        <p:grpSpPr>
          <a:xfrm>
            <a:off x="1626783" y="4881679"/>
            <a:ext cx="8824095" cy="658792"/>
            <a:chOff x="2110201" y="4691715"/>
            <a:chExt cx="9646262" cy="720172"/>
          </a:xfrm>
        </p:grpSpPr>
        <p:sp>
          <p:nvSpPr>
            <p:cNvPr id="95" name="Rectangle: Rounded Corners 25">
              <a:extLst>
                <a:ext uri="{FF2B5EF4-FFF2-40B4-BE49-F238E27FC236}">
                  <a16:creationId xmlns:a16="http://schemas.microsoft.com/office/drawing/2014/main" id="{96F11F5B-F8B0-4851-8F32-08CC12F1EB8E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: Rounded Corners 104">
              <a:extLst>
                <a:ext uri="{FF2B5EF4-FFF2-40B4-BE49-F238E27FC236}">
                  <a16:creationId xmlns:a16="http://schemas.microsoft.com/office/drawing/2014/main" id="{603E6720-EC7E-4BF7-92AC-F02A6C00E0A2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107">
              <a:extLst>
                <a:ext uri="{FF2B5EF4-FFF2-40B4-BE49-F238E27FC236}">
                  <a16:creationId xmlns:a16="http://schemas.microsoft.com/office/drawing/2014/main" id="{07640CD7-5A0B-4D8C-B383-B84271647485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8" name="Rectangle 31">
              <a:extLst>
                <a:ext uri="{FF2B5EF4-FFF2-40B4-BE49-F238E27FC236}">
                  <a16:creationId xmlns:a16="http://schemas.microsoft.com/office/drawing/2014/main" id="{A2EEB318-08DF-4977-8101-39F4782BEBE9}"/>
                </a:ext>
              </a:extLst>
            </p:cNvPr>
            <p:cNvSpPr/>
            <p:nvPr/>
          </p:nvSpPr>
          <p:spPr>
            <a:xfrm>
              <a:off x="2860061" y="4695243"/>
              <a:ext cx="8064740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เอ็นดูนัดดาโศกาลัย	  ว่ามิได้อรไทจะมรณา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9" name="กลุ่ม 1">
            <a:extLst>
              <a:ext uri="{FF2B5EF4-FFF2-40B4-BE49-F238E27FC236}">
                <a16:creationId xmlns:a16="http://schemas.microsoft.com/office/drawing/2014/main" id="{4A9C06DA-C680-4FDB-BBA2-13B776C413ED}"/>
              </a:ext>
            </a:extLst>
          </p:cNvPr>
          <p:cNvGrpSpPr/>
          <p:nvPr/>
        </p:nvGrpSpPr>
        <p:grpSpPr>
          <a:xfrm>
            <a:off x="1626783" y="4176803"/>
            <a:ext cx="8845885" cy="658410"/>
            <a:chOff x="2110201" y="4688464"/>
            <a:chExt cx="9670082" cy="719756"/>
          </a:xfrm>
        </p:grpSpPr>
        <p:sp>
          <p:nvSpPr>
            <p:cNvPr id="100" name="Rectangle: Rounded Corners 25">
              <a:extLst>
                <a:ext uri="{FF2B5EF4-FFF2-40B4-BE49-F238E27FC236}">
                  <a16:creationId xmlns:a16="http://schemas.microsoft.com/office/drawing/2014/main" id="{4985ED09-BB10-4342-BFDA-2CE15060B786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: Rounded Corners 104">
              <a:extLst>
                <a:ext uri="{FF2B5EF4-FFF2-40B4-BE49-F238E27FC236}">
                  <a16:creationId xmlns:a16="http://schemas.microsoft.com/office/drawing/2014/main" id="{1A9B8C29-F89D-4632-BAE0-EB136884AC2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7">
              <a:extLst>
                <a:ext uri="{FF2B5EF4-FFF2-40B4-BE49-F238E27FC236}">
                  <a16:creationId xmlns:a16="http://schemas.microsoft.com/office/drawing/2014/main" id="{AA59D227-991D-41AD-9C13-7B83A3BBCC48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3" name="Rectangle 31">
              <a:extLst>
                <a:ext uri="{FF2B5EF4-FFF2-40B4-BE49-F238E27FC236}">
                  <a16:creationId xmlns:a16="http://schemas.microsoft.com/office/drawing/2014/main" id="{D401B5E5-44ED-472F-B446-39FB3A6CD278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ไหนไหนในจะตายวายชีวา  	ถึงเร็วถึงช้าก็เหมือนกัน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4" name="กลุ่ม 1">
            <a:extLst>
              <a:ext uri="{FF2B5EF4-FFF2-40B4-BE49-F238E27FC236}">
                <a16:creationId xmlns:a16="http://schemas.microsoft.com/office/drawing/2014/main" id="{0309AB10-41C5-420D-9EA9-CE7E40559180}"/>
              </a:ext>
            </a:extLst>
          </p:cNvPr>
          <p:cNvGrpSpPr/>
          <p:nvPr/>
        </p:nvGrpSpPr>
        <p:grpSpPr>
          <a:xfrm>
            <a:off x="1626783" y="3470490"/>
            <a:ext cx="8824095" cy="662844"/>
            <a:chOff x="2110201" y="4683619"/>
            <a:chExt cx="9646262" cy="724601"/>
          </a:xfrm>
        </p:grpSpPr>
        <p:sp>
          <p:nvSpPr>
            <p:cNvPr id="105" name="Rectangle: Rounded Corners 25">
              <a:extLst>
                <a:ext uri="{FF2B5EF4-FFF2-40B4-BE49-F238E27FC236}">
                  <a16:creationId xmlns:a16="http://schemas.microsoft.com/office/drawing/2014/main" id="{9ECC7870-58C6-4F4B-9199-E3445A108286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: Rounded Corners 104">
              <a:extLst>
                <a:ext uri="{FF2B5EF4-FFF2-40B4-BE49-F238E27FC236}">
                  <a16:creationId xmlns:a16="http://schemas.microsoft.com/office/drawing/2014/main" id="{90F35D47-FBAB-4253-9368-B1D085B04F4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07">
              <a:extLst>
                <a:ext uri="{FF2B5EF4-FFF2-40B4-BE49-F238E27FC236}">
                  <a16:creationId xmlns:a16="http://schemas.microsoft.com/office/drawing/2014/main" id="{34C65E4D-EE64-40C8-B710-DBEC11476BD2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8" name="Rectangle 31">
              <a:extLst>
                <a:ext uri="{FF2B5EF4-FFF2-40B4-BE49-F238E27FC236}">
                  <a16:creationId xmlns:a16="http://schemas.microsoft.com/office/drawing/2014/main" id="{4BEEB0F3-703D-4511-BA1F-FE264C14F9CF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ผิดก็ทำสงครามดูตามที  	  เคราะห์ดีก็จะได้ดังใฝ่ฝัน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9" name="กลุ่ม 2">
            <a:extLst>
              <a:ext uri="{FF2B5EF4-FFF2-40B4-BE49-F238E27FC236}">
                <a16:creationId xmlns:a16="http://schemas.microsoft.com/office/drawing/2014/main" id="{C7F2B5B8-7387-4F6C-A569-F47117B6DF10}"/>
              </a:ext>
            </a:extLst>
          </p:cNvPr>
          <p:cNvGrpSpPr/>
          <p:nvPr/>
        </p:nvGrpSpPr>
        <p:grpSpPr>
          <a:xfrm>
            <a:off x="1626783" y="2753995"/>
            <a:ext cx="8845885" cy="673143"/>
            <a:chOff x="2110199" y="3860611"/>
            <a:chExt cx="9670082" cy="735859"/>
          </a:xfrm>
        </p:grpSpPr>
        <p:sp>
          <p:nvSpPr>
            <p:cNvPr id="110" name="Rectangle: Rounded Corners 24">
              <a:extLst>
                <a:ext uri="{FF2B5EF4-FFF2-40B4-BE49-F238E27FC236}">
                  <a16:creationId xmlns:a16="http://schemas.microsoft.com/office/drawing/2014/main" id="{B990ED96-9433-4EFD-974C-E4F9110585FB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: Rounded Corners 93">
              <a:extLst>
                <a:ext uri="{FF2B5EF4-FFF2-40B4-BE49-F238E27FC236}">
                  <a16:creationId xmlns:a16="http://schemas.microsoft.com/office/drawing/2014/main" id="{42A5AD53-E97E-4748-9A48-E788F0864230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94">
              <a:extLst>
                <a:ext uri="{FF2B5EF4-FFF2-40B4-BE49-F238E27FC236}">
                  <a16:creationId xmlns:a16="http://schemas.microsoft.com/office/drawing/2014/main" id="{88873D04-E173-43E3-8C33-D5EEE911D85A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3" name="Rectangle 30">
              <a:extLst>
                <a:ext uri="{FF2B5EF4-FFF2-40B4-BE49-F238E27FC236}">
                  <a16:creationId xmlns:a16="http://schemas.microsoft.com/office/drawing/2014/main" id="{3EF6EEBB-6562-4F11-9635-40BF873EB2B7}"/>
                </a:ext>
              </a:extLst>
            </p:cNvPr>
            <p:cNvSpPr/>
            <p:nvPr/>
          </p:nvSpPr>
          <p:spPr>
            <a:xfrm>
              <a:off x="2830212" y="3879828"/>
              <a:ext cx="8671139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เจ้าอย่าย่อท้อไม่พอที่	  แต่เพียงนี้ไม่พรั่นหวั่นไหว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4" name="กลุ่ม 4">
            <a:extLst>
              <a:ext uri="{FF2B5EF4-FFF2-40B4-BE49-F238E27FC236}">
                <a16:creationId xmlns:a16="http://schemas.microsoft.com/office/drawing/2014/main" id="{6EEB6B3F-7406-458A-B953-69BAB786C45E}"/>
              </a:ext>
            </a:extLst>
          </p:cNvPr>
          <p:cNvGrpSpPr/>
          <p:nvPr/>
        </p:nvGrpSpPr>
        <p:grpSpPr>
          <a:xfrm>
            <a:off x="1632234" y="2043334"/>
            <a:ext cx="8818644" cy="662869"/>
            <a:chOff x="2115662" y="3062366"/>
            <a:chExt cx="8835521" cy="724628"/>
          </a:xfrm>
        </p:grpSpPr>
        <p:sp>
          <p:nvSpPr>
            <p:cNvPr id="115" name="Rectangle: Rounded Corners 23">
              <a:extLst>
                <a:ext uri="{FF2B5EF4-FFF2-40B4-BE49-F238E27FC236}">
                  <a16:creationId xmlns:a16="http://schemas.microsoft.com/office/drawing/2014/main" id="{19D0DF36-85CD-4567-9D8E-4DD3B8D4E784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: Rounded Corners 83">
              <a:extLst>
                <a:ext uri="{FF2B5EF4-FFF2-40B4-BE49-F238E27FC236}">
                  <a16:creationId xmlns:a16="http://schemas.microsoft.com/office/drawing/2014/main" id="{5C833EDF-A17A-4EC7-BDD4-2B5132B85869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88">
              <a:extLst>
                <a:ext uri="{FF2B5EF4-FFF2-40B4-BE49-F238E27FC236}">
                  <a16:creationId xmlns:a16="http://schemas.microsoft.com/office/drawing/2014/main" id="{A798D50B-8204-491B-91C6-1ECF0DB2C84C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8" name="Rectangle 29">
              <a:extLst>
                <a:ext uri="{FF2B5EF4-FFF2-40B4-BE49-F238E27FC236}">
                  <a16:creationId xmlns:a16="http://schemas.microsoft.com/office/drawing/2014/main" id="{D18471D2-7514-4035-80B1-CD1EA3D50ADC}"/>
                </a:ext>
              </a:extLst>
            </p:cNvPr>
            <p:cNvSpPr/>
            <p:nvPr/>
          </p:nvSpPr>
          <p:spPr>
            <a:xfrm>
              <a:off x="2765654" y="3070351"/>
              <a:ext cx="7868824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พี่ดังพฤกษาพนาวัน  	  จะอาสัญเพราะลูกเหมือนกล่าวมา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C9111AD-8028-4352-A0FA-BBA447D2E584}"/>
              </a:ext>
            </a:extLst>
          </p:cNvPr>
          <p:cNvSpPr/>
          <p:nvPr/>
        </p:nvSpPr>
        <p:spPr>
          <a:xfrm>
            <a:off x="1007511" y="1216462"/>
            <a:ext cx="10914829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๔. 	</a:t>
            </a: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คำพูดใดแสดงให้เห็นถึงความรักของพ่อชัดเจนที่สุด </a:t>
            </a:r>
          </a:p>
        </p:txBody>
      </p:sp>
      <p:pic>
        <p:nvPicPr>
          <p:cNvPr id="121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37984518-EBAA-4345-9C14-0A38CF6AC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pic>
        <p:nvPicPr>
          <p:cNvPr id="122" name="Picture 12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7DF9F27-B101-4B5F-8A0D-83E82CAAB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23" name="explaination">
            <a:extLst>
              <a:ext uri="{FF2B5EF4-FFF2-40B4-BE49-F238E27FC236}">
                <a16:creationId xmlns:a16="http://schemas.microsoft.com/office/drawing/2014/main" id="{0BB4ED3C-018F-4D17-A26D-300FFB2D5F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6E5572F-0EC6-4306-9E12-23C615441235}"/>
              </a:ext>
            </a:extLst>
          </p:cNvPr>
          <p:cNvGrpSpPr/>
          <p:nvPr/>
        </p:nvGrpSpPr>
        <p:grpSpPr>
          <a:xfrm>
            <a:off x="1615546" y="7211279"/>
            <a:ext cx="8960912" cy="3436756"/>
            <a:chOff x="1542902" y="4187299"/>
            <a:chExt cx="9016457" cy="3458058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BAA000D-F216-4064-9B5E-992FE6AD6011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9C1E8CD-12F2-4C12-B997-1B80D75F48E8}"/>
                </a:ext>
              </a:extLst>
            </p:cNvPr>
            <p:cNvSpPr/>
            <p:nvPr/>
          </p:nvSpPr>
          <p:spPr>
            <a:xfrm>
              <a:off x="1920545" y="4451105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ก. พี่ดังพฤกษาพนาวัน  	จะอาสัญเพราะลูกเหมือนกล่าวมา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F6CE61A-BD8D-4283-AD1D-688097AB37BF}"/>
                </a:ext>
              </a:extLst>
            </p:cNvPr>
            <p:cNvSpPr/>
            <p:nvPr/>
          </p:nvSpPr>
          <p:spPr>
            <a:xfrm>
              <a:off x="1934853" y="4901537"/>
              <a:ext cx="8408697" cy="1827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เพราะบทประพันธ์นี้ท้าวกะหมังกุหนิงมีการเปรียบตนเองเป็นต้นไม้ ซึ่งธรรมชาติของต้นไม้บางชนิด เมื่อมีลูกแล้วก็จะไม่เจริญเติบโตอีกต่อไป อยู่เพื่อรอวันตาย เหมือนพ่อแม่ที่รักลูกมาก ถ้าลูกได้รับความเดือดร้อน พ่อแม่ก็จะทุกข์และยอมตายแทนเพื่อลูกได้</a:t>
              </a:r>
            </a:p>
            <a:p>
              <a:pPr lvl="0" algn="thaiDist">
                <a:tabLst>
                  <a:tab pos="574675" algn="l"/>
                </a:tabLst>
                <a:defRPr/>
              </a:pPr>
              <a:endParaRPr lang="th-TH" sz="28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pic>
        <p:nvPicPr>
          <p:cNvPr id="128" name="close">
            <a:extLst>
              <a:ext uri="{FF2B5EF4-FFF2-40B4-BE49-F238E27FC236}">
                <a16:creationId xmlns:a16="http://schemas.microsoft.com/office/drawing/2014/main" id="{5D9C5CD0-EE96-4406-A359-6C809776F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กลุ่ม 1">
            <a:extLst>
              <a:ext uri="{FF2B5EF4-FFF2-40B4-BE49-F238E27FC236}">
                <a16:creationId xmlns:a16="http://schemas.microsoft.com/office/drawing/2014/main" id="{96A996DF-DAF7-4233-A217-3C5BC8EE6DCB}"/>
              </a:ext>
            </a:extLst>
          </p:cNvPr>
          <p:cNvGrpSpPr/>
          <p:nvPr/>
        </p:nvGrpSpPr>
        <p:grpSpPr>
          <a:xfrm>
            <a:off x="1626783" y="5201584"/>
            <a:ext cx="9401694" cy="658665"/>
            <a:chOff x="2110201" y="4691715"/>
            <a:chExt cx="10277676" cy="72003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2FA99E21-DFE2-49D0-BA74-BFE33AA6F414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: Rounded Corners 104">
              <a:extLst>
                <a:ext uri="{FF2B5EF4-FFF2-40B4-BE49-F238E27FC236}">
                  <a16:creationId xmlns:a16="http://schemas.microsoft.com/office/drawing/2014/main" id="{285C5FF8-0E8A-466C-AD29-1404278CEFC8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107">
              <a:extLst>
                <a:ext uri="{FF2B5EF4-FFF2-40B4-BE49-F238E27FC236}">
                  <a16:creationId xmlns:a16="http://schemas.microsoft.com/office/drawing/2014/main" id="{AF2EDBE0-19CE-459F-B06F-6F0C7F6831CA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1">
              <a:extLst>
                <a:ext uri="{FF2B5EF4-FFF2-40B4-BE49-F238E27FC236}">
                  <a16:creationId xmlns:a16="http://schemas.microsoft.com/office/drawing/2014/main" id="{EDCF6E4D-8BB3-4AF1-A30A-6394DF87DE65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รอบคอบ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E4B52427-3716-4121-B26F-D179B9632309}"/>
              </a:ext>
            </a:extLst>
          </p:cNvPr>
          <p:cNvGrpSpPr/>
          <p:nvPr/>
        </p:nvGrpSpPr>
        <p:grpSpPr>
          <a:xfrm>
            <a:off x="1626783" y="4496706"/>
            <a:ext cx="9401694" cy="658410"/>
            <a:chOff x="2110201" y="4688464"/>
            <a:chExt cx="10277676" cy="719756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383328B7-2071-43A1-986F-250B8B28E274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C03BF7D2-6B34-4382-943A-37EE34B251D6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05C00D63-FB22-4AF5-B830-DA040666AFA7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D83DF331-39E8-43E7-8F82-414F6FCD5433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อารมณ์ร้าย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34BF70A7-8F4E-45CA-949C-5D72BD70E2A1}"/>
              </a:ext>
            </a:extLst>
          </p:cNvPr>
          <p:cNvGrpSpPr/>
          <p:nvPr/>
        </p:nvGrpSpPr>
        <p:grpSpPr>
          <a:xfrm>
            <a:off x="1626783" y="3790394"/>
            <a:ext cx="9401694" cy="662844"/>
            <a:chOff x="2110201" y="4683619"/>
            <a:chExt cx="10277676" cy="724601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62DA0F03-F94C-4366-9FFF-43598C742D23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3064EBF-23AC-49C3-A501-6EB4F236DA95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F516240-5112-4461-9241-BA330F5D4304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920FBE49-9C46-41B9-8DD6-536118175220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พูดจริงทำจริง</a:t>
              </a:r>
            </a:p>
          </p:txBody>
        </p:sp>
      </p:grpSp>
      <p:grpSp>
        <p:nvGrpSpPr>
          <p:cNvPr id="88" name="กลุ่ม 2">
            <a:extLst>
              <a:ext uri="{FF2B5EF4-FFF2-40B4-BE49-F238E27FC236}">
                <a16:creationId xmlns:a16="http://schemas.microsoft.com/office/drawing/2014/main" id="{678612E8-1D86-4A89-BCEE-A05E5D1F25B7}"/>
              </a:ext>
            </a:extLst>
          </p:cNvPr>
          <p:cNvGrpSpPr/>
          <p:nvPr/>
        </p:nvGrpSpPr>
        <p:grpSpPr>
          <a:xfrm>
            <a:off x="1626784" y="3073894"/>
            <a:ext cx="9266871" cy="673017"/>
            <a:chOff x="2110200" y="3860611"/>
            <a:chExt cx="10130292" cy="735722"/>
          </a:xfrm>
        </p:grpSpPr>
        <p:sp>
          <p:nvSpPr>
            <p:cNvPr id="89" name="Rectangle: Rounded Corners 24">
              <a:extLst>
                <a:ext uri="{FF2B5EF4-FFF2-40B4-BE49-F238E27FC236}">
                  <a16:creationId xmlns:a16="http://schemas.microsoft.com/office/drawing/2014/main" id="{52732E85-D63C-4D87-851B-4E2AC0CF61A2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: Rounded Corners 93">
              <a:extLst>
                <a:ext uri="{FF2B5EF4-FFF2-40B4-BE49-F238E27FC236}">
                  <a16:creationId xmlns:a16="http://schemas.microsoft.com/office/drawing/2014/main" id="{B5A43E4A-5A67-4E27-AEDC-9D6C1DDED8DE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4">
              <a:extLst>
                <a:ext uri="{FF2B5EF4-FFF2-40B4-BE49-F238E27FC236}">
                  <a16:creationId xmlns:a16="http://schemas.microsoft.com/office/drawing/2014/main" id="{73B8747C-E847-43B7-9872-EEA09340464D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2" name="Rectangle 30">
              <a:extLst>
                <a:ext uri="{FF2B5EF4-FFF2-40B4-BE49-F238E27FC236}">
                  <a16:creationId xmlns:a16="http://schemas.microsoft.com/office/drawing/2014/main" id="{8E192241-203C-4BD5-B87F-5D858B40960D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เข้มแข็งและเด็ดเดี่ยว</a:t>
              </a:r>
            </a:p>
          </p:txBody>
        </p:sp>
      </p:grpSp>
      <p:grpSp>
        <p:nvGrpSpPr>
          <p:cNvPr id="93" name="กลุ่ม 4">
            <a:extLst>
              <a:ext uri="{FF2B5EF4-FFF2-40B4-BE49-F238E27FC236}">
                <a16:creationId xmlns:a16="http://schemas.microsoft.com/office/drawing/2014/main" id="{31A366CA-3158-487E-A05B-6E1110FB1040}"/>
              </a:ext>
            </a:extLst>
          </p:cNvPr>
          <p:cNvGrpSpPr/>
          <p:nvPr/>
        </p:nvGrpSpPr>
        <p:grpSpPr>
          <a:xfrm>
            <a:off x="1632233" y="2363237"/>
            <a:ext cx="8818645" cy="662868"/>
            <a:chOff x="2115661" y="3062366"/>
            <a:chExt cx="8835522" cy="724627"/>
          </a:xfrm>
        </p:grpSpPr>
        <p:sp>
          <p:nvSpPr>
            <p:cNvPr id="94" name="Rectangle: Rounded Corners 23">
              <a:extLst>
                <a:ext uri="{FF2B5EF4-FFF2-40B4-BE49-F238E27FC236}">
                  <a16:creationId xmlns:a16="http://schemas.microsoft.com/office/drawing/2014/main" id="{81B8DD2F-D8F3-4FAE-A631-5EF5F5352953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: Rounded Corners 83">
              <a:extLst>
                <a:ext uri="{FF2B5EF4-FFF2-40B4-BE49-F238E27FC236}">
                  <a16:creationId xmlns:a16="http://schemas.microsoft.com/office/drawing/2014/main" id="{DEBC9145-7BC4-4A84-AFFC-E37B0E78DEE0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88">
              <a:extLst>
                <a:ext uri="{FF2B5EF4-FFF2-40B4-BE49-F238E27FC236}">
                  <a16:creationId xmlns:a16="http://schemas.microsoft.com/office/drawing/2014/main" id="{0310C685-712D-4D9F-9723-86978D374775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7" name="Rectangle 29">
              <a:extLst>
                <a:ext uri="{FF2B5EF4-FFF2-40B4-BE49-F238E27FC236}">
                  <a16:creationId xmlns:a16="http://schemas.microsoft.com/office/drawing/2014/main" id="{07700E32-5D0F-4A52-8446-47C00822460D}"/>
                </a:ext>
              </a:extLst>
            </p:cNvPr>
            <p:cNvSpPr/>
            <p:nvPr/>
          </p:nvSpPr>
          <p:spPr>
            <a:xfrm>
              <a:off x="2765654" y="3070351"/>
              <a:ext cx="8072234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ยึดเหตุผลของตนเองเป็นหลัก</a:t>
              </a:r>
            </a:p>
          </p:txBody>
        </p:sp>
      </p:grpSp>
      <p:grpSp>
        <p:nvGrpSpPr>
          <p:cNvPr id="98" name="กลุ่ม 1">
            <a:extLst>
              <a:ext uri="{FF2B5EF4-FFF2-40B4-BE49-F238E27FC236}">
                <a16:creationId xmlns:a16="http://schemas.microsoft.com/office/drawing/2014/main" id="{C959D6E8-78F3-466A-83DF-92FB575BEB6B}"/>
              </a:ext>
            </a:extLst>
          </p:cNvPr>
          <p:cNvGrpSpPr/>
          <p:nvPr/>
        </p:nvGrpSpPr>
        <p:grpSpPr>
          <a:xfrm>
            <a:off x="1626783" y="5201582"/>
            <a:ext cx="8824095" cy="658792"/>
            <a:chOff x="2110201" y="4691715"/>
            <a:chExt cx="9646262" cy="720172"/>
          </a:xfrm>
        </p:grpSpPr>
        <p:sp>
          <p:nvSpPr>
            <p:cNvPr id="99" name="Rectangle: Rounded Corners 25">
              <a:extLst>
                <a:ext uri="{FF2B5EF4-FFF2-40B4-BE49-F238E27FC236}">
                  <a16:creationId xmlns:a16="http://schemas.microsoft.com/office/drawing/2014/main" id="{0B6D3730-596D-46DD-BF29-EDFEA154C09F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: Rounded Corners 104">
              <a:extLst>
                <a:ext uri="{FF2B5EF4-FFF2-40B4-BE49-F238E27FC236}">
                  <a16:creationId xmlns:a16="http://schemas.microsoft.com/office/drawing/2014/main" id="{DD019CD7-E007-4D66-A962-235080A9079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 107">
              <a:extLst>
                <a:ext uri="{FF2B5EF4-FFF2-40B4-BE49-F238E27FC236}">
                  <a16:creationId xmlns:a16="http://schemas.microsoft.com/office/drawing/2014/main" id="{B4754ED2-6F48-4D93-AF5B-BFDDCF5E4F8D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2" name="Rectangle 31">
              <a:extLst>
                <a:ext uri="{FF2B5EF4-FFF2-40B4-BE49-F238E27FC236}">
                  <a16:creationId xmlns:a16="http://schemas.microsoft.com/office/drawing/2014/main" id="{05D0B8A5-1F85-486D-8DD7-0643A4273E09}"/>
                </a:ext>
              </a:extLst>
            </p:cNvPr>
            <p:cNvSpPr/>
            <p:nvPr/>
          </p:nvSpPr>
          <p:spPr>
            <a:xfrm>
              <a:off x="2860061" y="4695243"/>
              <a:ext cx="8064740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รอบคอบ</a:t>
              </a:r>
            </a:p>
          </p:txBody>
        </p:sp>
      </p:grpSp>
      <p:grpSp>
        <p:nvGrpSpPr>
          <p:cNvPr id="103" name="กลุ่ม 1">
            <a:extLst>
              <a:ext uri="{FF2B5EF4-FFF2-40B4-BE49-F238E27FC236}">
                <a16:creationId xmlns:a16="http://schemas.microsoft.com/office/drawing/2014/main" id="{382F9AC8-ACA2-4AE8-A4E0-0AE764AD1CF3}"/>
              </a:ext>
            </a:extLst>
          </p:cNvPr>
          <p:cNvGrpSpPr/>
          <p:nvPr/>
        </p:nvGrpSpPr>
        <p:grpSpPr>
          <a:xfrm>
            <a:off x="1626783" y="4496706"/>
            <a:ext cx="8845885" cy="658410"/>
            <a:chOff x="2110201" y="4688464"/>
            <a:chExt cx="9670082" cy="719756"/>
          </a:xfrm>
        </p:grpSpPr>
        <p:sp>
          <p:nvSpPr>
            <p:cNvPr id="104" name="Rectangle: Rounded Corners 25">
              <a:extLst>
                <a:ext uri="{FF2B5EF4-FFF2-40B4-BE49-F238E27FC236}">
                  <a16:creationId xmlns:a16="http://schemas.microsoft.com/office/drawing/2014/main" id="{84C18FE5-5794-464F-B2EC-EDD06FEF84A9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63B0FD17-4545-49C8-9204-0B0AC684697E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7">
              <a:extLst>
                <a:ext uri="{FF2B5EF4-FFF2-40B4-BE49-F238E27FC236}">
                  <a16:creationId xmlns:a16="http://schemas.microsoft.com/office/drawing/2014/main" id="{C1966F53-C0CD-41E4-9734-C2946E25F62C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7" name="Rectangle 31">
              <a:extLst>
                <a:ext uri="{FF2B5EF4-FFF2-40B4-BE49-F238E27FC236}">
                  <a16:creationId xmlns:a16="http://schemas.microsoft.com/office/drawing/2014/main" id="{47B3F2AE-A010-49B9-AB53-39969FFABBA9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อารมณ์ร้าย</a:t>
              </a:r>
            </a:p>
          </p:txBody>
        </p:sp>
      </p:grpSp>
      <p:grpSp>
        <p:nvGrpSpPr>
          <p:cNvPr id="108" name="กลุ่ม 1">
            <a:extLst>
              <a:ext uri="{FF2B5EF4-FFF2-40B4-BE49-F238E27FC236}">
                <a16:creationId xmlns:a16="http://schemas.microsoft.com/office/drawing/2014/main" id="{47FF3320-B9F2-4732-8340-E5F22BFC32E3}"/>
              </a:ext>
            </a:extLst>
          </p:cNvPr>
          <p:cNvGrpSpPr/>
          <p:nvPr/>
        </p:nvGrpSpPr>
        <p:grpSpPr>
          <a:xfrm>
            <a:off x="1626783" y="3790393"/>
            <a:ext cx="8824095" cy="662844"/>
            <a:chOff x="2110201" y="4683619"/>
            <a:chExt cx="9646262" cy="724601"/>
          </a:xfrm>
        </p:grpSpPr>
        <p:sp>
          <p:nvSpPr>
            <p:cNvPr id="109" name="Rectangle: Rounded Corners 25">
              <a:extLst>
                <a:ext uri="{FF2B5EF4-FFF2-40B4-BE49-F238E27FC236}">
                  <a16:creationId xmlns:a16="http://schemas.microsoft.com/office/drawing/2014/main" id="{5B7FD493-9F99-43F4-A1BB-98E0155DB32F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ctangle: Rounded Corners 104">
              <a:extLst>
                <a:ext uri="{FF2B5EF4-FFF2-40B4-BE49-F238E27FC236}">
                  <a16:creationId xmlns:a16="http://schemas.microsoft.com/office/drawing/2014/main" id="{69A311A1-B00A-4824-B73D-8FF7B9D2BF23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107">
              <a:extLst>
                <a:ext uri="{FF2B5EF4-FFF2-40B4-BE49-F238E27FC236}">
                  <a16:creationId xmlns:a16="http://schemas.microsoft.com/office/drawing/2014/main" id="{E268BC9E-3B6B-4208-A135-95E4FD373FCC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2" name="Rectangle 31">
              <a:extLst>
                <a:ext uri="{FF2B5EF4-FFF2-40B4-BE49-F238E27FC236}">
                  <a16:creationId xmlns:a16="http://schemas.microsoft.com/office/drawing/2014/main" id="{9AF06756-C815-4FEE-A8DF-84133F7B999E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พูดจริงทำจริง</a:t>
              </a:r>
            </a:p>
          </p:txBody>
        </p:sp>
      </p:grpSp>
      <p:grpSp>
        <p:nvGrpSpPr>
          <p:cNvPr id="113" name="กลุ่ม 2">
            <a:extLst>
              <a:ext uri="{FF2B5EF4-FFF2-40B4-BE49-F238E27FC236}">
                <a16:creationId xmlns:a16="http://schemas.microsoft.com/office/drawing/2014/main" id="{DBED3BEC-DA49-4510-959C-76469456DE2A}"/>
              </a:ext>
            </a:extLst>
          </p:cNvPr>
          <p:cNvGrpSpPr/>
          <p:nvPr/>
        </p:nvGrpSpPr>
        <p:grpSpPr>
          <a:xfrm>
            <a:off x="1626783" y="3073898"/>
            <a:ext cx="8845885" cy="673143"/>
            <a:chOff x="2110199" y="3860611"/>
            <a:chExt cx="9670082" cy="735859"/>
          </a:xfrm>
        </p:grpSpPr>
        <p:sp>
          <p:nvSpPr>
            <p:cNvPr id="114" name="Rectangle: Rounded Corners 24">
              <a:extLst>
                <a:ext uri="{FF2B5EF4-FFF2-40B4-BE49-F238E27FC236}">
                  <a16:creationId xmlns:a16="http://schemas.microsoft.com/office/drawing/2014/main" id="{9C407951-CBFB-4F53-A945-BAE1A3435154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: Rounded Corners 93">
              <a:extLst>
                <a:ext uri="{FF2B5EF4-FFF2-40B4-BE49-F238E27FC236}">
                  <a16:creationId xmlns:a16="http://schemas.microsoft.com/office/drawing/2014/main" id="{96BC217B-B496-45E0-B283-E1E5CEBE6C10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94">
              <a:extLst>
                <a:ext uri="{FF2B5EF4-FFF2-40B4-BE49-F238E27FC236}">
                  <a16:creationId xmlns:a16="http://schemas.microsoft.com/office/drawing/2014/main" id="{CAA8B7FE-72BD-4E37-9944-F732A665CFDD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7" name="Rectangle 30">
              <a:extLst>
                <a:ext uri="{FF2B5EF4-FFF2-40B4-BE49-F238E27FC236}">
                  <a16:creationId xmlns:a16="http://schemas.microsoft.com/office/drawing/2014/main" id="{9DB87F20-6A1C-449F-9B97-D63CD8CE4FAD}"/>
                </a:ext>
              </a:extLst>
            </p:cNvPr>
            <p:cNvSpPr/>
            <p:nvPr/>
          </p:nvSpPr>
          <p:spPr>
            <a:xfrm>
              <a:off x="2830212" y="3879828"/>
              <a:ext cx="8671139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เข้มแข็งและเด็ดเดี่ยว</a:t>
              </a:r>
            </a:p>
          </p:txBody>
        </p:sp>
      </p:grpSp>
      <p:grpSp>
        <p:nvGrpSpPr>
          <p:cNvPr id="118" name="กลุ่ม 4">
            <a:extLst>
              <a:ext uri="{FF2B5EF4-FFF2-40B4-BE49-F238E27FC236}">
                <a16:creationId xmlns:a16="http://schemas.microsoft.com/office/drawing/2014/main" id="{BC250E58-BAB2-4D65-A625-A588311C49FB}"/>
              </a:ext>
            </a:extLst>
          </p:cNvPr>
          <p:cNvGrpSpPr/>
          <p:nvPr/>
        </p:nvGrpSpPr>
        <p:grpSpPr>
          <a:xfrm>
            <a:off x="1632234" y="2363237"/>
            <a:ext cx="8818644" cy="662869"/>
            <a:chOff x="2115662" y="3062366"/>
            <a:chExt cx="8835521" cy="724628"/>
          </a:xfrm>
        </p:grpSpPr>
        <p:sp>
          <p:nvSpPr>
            <p:cNvPr id="119" name="Rectangle: Rounded Corners 23">
              <a:extLst>
                <a:ext uri="{FF2B5EF4-FFF2-40B4-BE49-F238E27FC236}">
                  <a16:creationId xmlns:a16="http://schemas.microsoft.com/office/drawing/2014/main" id="{9A60FCD9-4D60-4F16-A345-6E4FE0E7F555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: Rounded Corners 83">
              <a:extLst>
                <a:ext uri="{FF2B5EF4-FFF2-40B4-BE49-F238E27FC236}">
                  <a16:creationId xmlns:a16="http://schemas.microsoft.com/office/drawing/2014/main" id="{0A386070-2CFD-4E65-8D55-B499DE67AD54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88">
              <a:extLst>
                <a:ext uri="{FF2B5EF4-FFF2-40B4-BE49-F238E27FC236}">
                  <a16:creationId xmlns:a16="http://schemas.microsoft.com/office/drawing/2014/main" id="{F6AEE924-65B1-4DAA-9618-44D5E16AF9A5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22" name="Rectangle 29">
              <a:extLst>
                <a:ext uri="{FF2B5EF4-FFF2-40B4-BE49-F238E27FC236}">
                  <a16:creationId xmlns:a16="http://schemas.microsoft.com/office/drawing/2014/main" id="{9B0F69B1-372A-42D6-B981-21D46AFFB93E}"/>
                </a:ext>
              </a:extLst>
            </p:cNvPr>
            <p:cNvSpPr/>
            <p:nvPr/>
          </p:nvSpPr>
          <p:spPr>
            <a:xfrm>
              <a:off x="2765654" y="3070351"/>
              <a:ext cx="7868824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ยึดเหตุผลของตนเองเป็นหลัก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E91795D-DCFF-4BA6-8E34-2DC0AF5B4BE1}"/>
              </a:ext>
            </a:extLst>
          </p:cNvPr>
          <p:cNvSpPr/>
          <p:nvPr/>
        </p:nvSpPr>
        <p:spPr>
          <a:xfrm>
            <a:off x="1007511" y="548692"/>
            <a:ext cx="9672710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๕.  </a:t>
            </a: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จากบทประพันธ์นี้ แสดงให้เห็นว่า ท้าวกุเรปันมีนิสัยอย่างไร</a:t>
            </a:r>
            <a:r>
              <a:rPr lang="th-TH" sz="366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  <a:p>
            <a:pPr>
              <a:tabLst>
                <a:tab pos="215900" algn="dec"/>
                <a:tab pos="512763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</a:t>
            </a:r>
            <a:endParaRPr lang="en-US" sz="3660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C0D4A30-EEC5-4315-9D7A-0DAE91C9CC84}"/>
              </a:ext>
            </a:extLst>
          </p:cNvPr>
          <p:cNvSpPr/>
          <p:nvPr/>
        </p:nvSpPr>
        <p:spPr>
          <a:xfrm>
            <a:off x="1434211" y="1216504"/>
            <a:ext cx="9899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180340" algn="l"/>
                <a:tab pos="360045" algn="l"/>
              </a:tabLst>
            </a:pPr>
            <a:r>
              <a:rPr lang="th-TH" sz="3000" b="1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		</a:t>
            </a:r>
            <a:r>
              <a:rPr lang="th-TH" sz="3000" b="1" i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“แม้มิยกพลไกรไปช่วย    	ถึงเราม้วยก็อย่ามาดูผี                </a:t>
            </a:r>
          </a:p>
          <a:p>
            <a:pPr algn="thaiDist">
              <a:tabLst>
                <a:tab pos="180340" algn="l"/>
                <a:tab pos="360045" algn="l"/>
              </a:tabLst>
            </a:pPr>
            <a:r>
              <a:rPr lang="th-TH" sz="3000" b="1" i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		           อย่าดูแม้เปลวอัคคี         	แต่วันนี้ขาดกันจนบรรลัย”</a:t>
            </a:r>
            <a:endParaRPr lang="th-TH" sz="3000" b="1" i="1" dirty="0">
              <a:solidFill>
                <a:srgbClr val="00000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123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25CFAE2E-1D15-47FE-9974-1C3E2CACB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pic>
        <p:nvPicPr>
          <p:cNvPr id="124" name="Picture 12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A014C1-9A5C-4D8F-BD76-8326843BA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25" name="explaination">
            <a:extLst>
              <a:ext uri="{FF2B5EF4-FFF2-40B4-BE49-F238E27FC236}">
                <a16:creationId xmlns:a16="http://schemas.microsoft.com/office/drawing/2014/main" id="{E073F945-D95F-43DF-93D8-590AB19179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4469140-D0FB-442C-BFCF-3B610AEC5B1A}"/>
              </a:ext>
            </a:extLst>
          </p:cNvPr>
          <p:cNvGrpSpPr/>
          <p:nvPr/>
        </p:nvGrpSpPr>
        <p:grpSpPr>
          <a:xfrm>
            <a:off x="1615546" y="7211279"/>
            <a:ext cx="8960912" cy="3436756"/>
            <a:chOff x="1542902" y="4187299"/>
            <a:chExt cx="9016457" cy="3458058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C109C7B1-120C-490C-88B3-9BAF1DDF918D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D7FA0A58-2767-4802-A299-2A416FBC1A7D}"/>
                </a:ext>
              </a:extLst>
            </p:cNvPr>
            <p:cNvSpPr/>
            <p:nvPr/>
          </p:nvSpPr>
          <p:spPr>
            <a:xfrm>
              <a:off x="1920545" y="4451105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ข. เข้มแข็งและเด็ดเดี่ยว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3861AFC-2E80-43D9-83B9-665659415313}"/>
                </a:ext>
              </a:extLst>
            </p:cNvPr>
            <p:cNvSpPr/>
            <p:nvPr/>
          </p:nvSpPr>
          <p:spPr>
            <a:xfrm>
              <a:off x="1934853" y="4901537"/>
              <a:ext cx="8408697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 บทประพันธ์แสดงถึงความเด็ดเดี่ยวของท้าวกุเรปันที่ถึงขั้นจะตัดพ่อตัดลูกกับอิเหนา หากไม่ยอมยกทัพไปช่วยท้าวดาหา</a:t>
              </a:r>
            </a:p>
          </p:txBody>
        </p:sp>
      </p:grpSp>
      <p:pic>
        <p:nvPicPr>
          <p:cNvPr id="130" name="close">
            <a:extLst>
              <a:ext uri="{FF2B5EF4-FFF2-40B4-BE49-F238E27FC236}">
                <a16:creationId xmlns:a16="http://schemas.microsoft.com/office/drawing/2014/main" id="{EE87BB83-4011-4643-BB27-765A7C01E3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กลุ่ม 1">
            <a:extLst>
              <a:ext uri="{FF2B5EF4-FFF2-40B4-BE49-F238E27FC236}">
                <a16:creationId xmlns:a16="http://schemas.microsoft.com/office/drawing/2014/main" id="{DD43C832-B8E8-4FE3-BCD0-A6E11759BEEE}"/>
              </a:ext>
            </a:extLst>
          </p:cNvPr>
          <p:cNvGrpSpPr/>
          <p:nvPr/>
        </p:nvGrpSpPr>
        <p:grpSpPr>
          <a:xfrm>
            <a:off x="1626783" y="5110639"/>
            <a:ext cx="9401694" cy="658665"/>
            <a:chOff x="2110201" y="4691715"/>
            <a:chExt cx="10277676" cy="720033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DEB1786D-CED8-4BD1-ACE8-440A0ED61629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: Rounded Corners 104">
              <a:extLst>
                <a:ext uri="{FF2B5EF4-FFF2-40B4-BE49-F238E27FC236}">
                  <a16:creationId xmlns:a16="http://schemas.microsoft.com/office/drawing/2014/main" id="{2AD9B860-252C-46B4-B455-5D513DD40894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107">
              <a:extLst>
                <a:ext uri="{FF2B5EF4-FFF2-40B4-BE49-F238E27FC236}">
                  <a16:creationId xmlns:a16="http://schemas.microsoft.com/office/drawing/2014/main" id="{96436F42-4ECC-4DDF-BD0A-3C91B936330F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33" name="Rectangle 31">
              <a:extLst>
                <a:ext uri="{FF2B5EF4-FFF2-40B4-BE49-F238E27FC236}">
                  <a16:creationId xmlns:a16="http://schemas.microsoft.com/office/drawing/2014/main" id="{BA067DF9-61FB-47AC-882A-31D881A867FA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ประชดประชัน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4" name="กลุ่ม 1">
            <a:extLst>
              <a:ext uri="{FF2B5EF4-FFF2-40B4-BE49-F238E27FC236}">
                <a16:creationId xmlns:a16="http://schemas.microsoft.com/office/drawing/2014/main" id="{F81FAE63-A57E-432E-AA18-6B295C034ECB}"/>
              </a:ext>
            </a:extLst>
          </p:cNvPr>
          <p:cNvGrpSpPr/>
          <p:nvPr/>
        </p:nvGrpSpPr>
        <p:grpSpPr>
          <a:xfrm>
            <a:off x="1626783" y="4405761"/>
            <a:ext cx="9401694" cy="658410"/>
            <a:chOff x="2110201" y="4688464"/>
            <a:chExt cx="10277676" cy="719756"/>
          </a:xfrm>
        </p:grpSpPr>
        <p:sp>
          <p:nvSpPr>
            <p:cNvPr id="135" name="Rectangle: Rounded Corners 25">
              <a:extLst>
                <a:ext uri="{FF2B5EF4-FFF2-40B4-BE49-F238E27FC236}">
                  <a16:creationId xmlns:a16="http://schemas.microsoft.com/office/drawing/2014/main" id="{98F572E3-523B-4545-93F6-64CB8CFB80B8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: Rounded Corners 104">
              <a:extLst>
                <a:ext uri="{FF2B5EF4-FFF2-40B4-BE49-F238E27FC236}">
                  <a16:creationId xmlns:a16="http://schemas.microsoft.com/office/drawing/2014/main" id="{D80F5CB3-707F-4CCA-9930-B4F6708C746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07">
              <a:extLst>
                <a:ext uri="{FF2B5EF4-FFF2-40B4-BE49-F238E27FC236}">
                  <a16:creationId xmlns:a16="http://schemas.microsoft.com/office/drawing/2014/main" id="{D2F40F84-969E-4C74-9AE7-B3192EE6E814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38" name="Rectangle 31">
              <a:extLst>
                <a:ext uri="{FF2B5EF4-FFF2-40B4-BE49-F238E27FC236}">
                  <a16:creationId xmlns:a16="http://schemas.microsoft.com/office/drawing/2014/main" id="{1D4D67B4-30D5-4A57-9628-A67F0CEF5F93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ตัดพ้อต่อว่า</a:t>
              </a:r>
              <a:endParaRPr lang="en-US" sz="366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9" name="กลุ่ม 1">
            <a:extLst>
              <a:ext uri="{FF2B5EF4-FFF2-40B4-BE49-F238E27FC236}">
                <a16:creationId xmlns:a16="http://schemas.microsoft.com/office/drawing/2014/main" id="{E6CFC492-C431-4DAC-9D62-A2B41133CD90}"/>
              </a:ext>
            </a:extLst>
          </p:cNvPr>
          <p:cNvGrpSpPr/>
          <p:nvPr/>
        </p:nvGrpSpPr>
        <p:grpSpPr>
          <a:xfrm>
            <a:off x="1626783" y="3699449"/>
            <a:ext cx="9401694" cy="662844"/>
            <a:chOff x="2110201" y="4683619"/>
            <a:chExt cx="10277676" cy="724601"/>
          </a:xfrm>
        </p:grpSpPr>
        <p:sp>
          <p:nvSpPr>
            <p:cNvPr id="140" name="Rectangle: Rounded Corners 25">
              <a:extLst>
                <a:ext uri="{FF2B5EF4-FFF2-40B4-BE49-F238E27FC236}">
                  <a16:creationId xmlns:a16="http://schemas.microsoft.com/office/drawing/2014/main" id="{388657B2-AD38-4CB0-867E-B6C86D46CF00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: Rounded Corners 104">
              <a:extLst>
                <a:ext uri="{FF2B5EF4-FFF2-40B4-BE49-F238E27FC236}">
                  <a16:creationId xmlns:a16="http://schemas.microsoft.com/office/drawing/2014/main" id="{F5FF8D3F-20BF-40C8-9017-DF8A3C082914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B5A973C-AE73-4231-8B49-69A680AB8932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3" name="Rectangle 31">
              <a:extLst>
                <a:ext uri="{FF2B5EF4-FFF2-40B4-BE49-F238E27FC236}">
                  <a16:creationId xmlns:a16="http://schemas.microsoft.com/office/drawing/2014/main" id="{958196C3-D13C-43D6-B8EE-CFEFADE5A64C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เหน็บแนม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44" name="กลุ่ม 2">
            <a:extLst>
              <a:ext uri="{FF2B5EF4-FFF2-40B4-BE49-F238E27FC236}">
                <a16:creationId xmlns:a16="http://schemas.microsoft.com/office/drawing/2014/main" id="{2756B5B2-7959-441E-83A4-311A9779B12C}"/>
              </a:ext>
            </a:extLst>
          </p:cNvPr>
          <p:cNvGrpSpPr/>
          <p:nvPr/>
        </p:nvGrpSpPr>
        <p:grpSpPr>
          <a:xfrm>
            <a:off x="1626784" y="2982949"/>
            <a:ext cx="9266871" cy="673017"/>
            <a:chOff x="2110200" y="3860611"/>
            <a:chExt cx="10130292" cy="735722"/>
          </a:xfrm>
        </p:grpSpPr>
        <p:sp>
          <p:nvSpPr>
            <p:cNvPr id="145" name="Rectangle: Rounded Corners 24">
              <a:extLst>
                <a:ext uri="{FF2B5EF4-FFF2-40B4-BE49-F238E27FC236}">
                  <a16:creationId xmlns:a16="http://schemas.microsoft.com/office/drawing/2014/main" id="{62B19B6F-C554-43F0-B560-EF0786786C96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: Rounded Corners 93">
              <a:extLst>
                <a:ext uri="{FF2B5EF4-FFF2-40B4-BE49-F238E27FC236}">
                  <a16:creationId xmlns:a16="http://schemas.microsoft.com/office/drawing/2014/main" id="{6F76292C-4FAA-495A-99E9-A81B836A65A2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94">
              <a:extLst>
                <a:ext uri="{FF2B5EF4-FFF2-40B4-BE49-F238E27FC236}">
                  <a16:creationId xmlns:a16="http://schemas.microsoft.com/office/drawing/2014/main" id="{558948B7-13F2-466B-AF28-5F1AF3E35990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8" name="Rectangle 30">
              <a:extLst>
                <a:ext uri="{FF2B5EF4-FFF2-40B4-BE49-F238E27FC236}">
                  <a16:creationId xmlns:a16="http://schemas.microsoft.com/office/drawing/2014/main" id="{1EFCB3EA-BB7F-4363-A48C-88533F992716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เศร้าโศก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49" name="กลุ่ม 4">
            <a:extLst>
              <a:ext uri="{FF2B5EF4-FFF2-40B4-BE49-F238E27FC236}">
                <a16:creationId xmlns:a16="http://schemas.microsoft.com/office/drawing/2014/main" id="{FC184160-79AE-42EE-BB09-36F60846CAFB}"/>
              </a:ext>
            </a:extLst>
          </p:cNvPr>
          <p:cNvGrpSpPr/>
          <p:nvPr/>
        </p:nvGrpSpPr>
        <p:grpSpPr>
          <a:xfrm>
            <a:off x="1632233" y="2272293"/>
            <a:ext cx="8818645" cy="662743"/>
            <a:chOff x="2115661" y="3062366"/>
            <a:chExt cx="8835522" cy="724490"/>
          </a:xfrm>
        </p:grpSpPr>
        <p:sp>
          <p:nvSpPr>
            <p:cNvPr id="150" name="Rectangle: Rounded Corners 23">
              <a:extLst>
                <a:ext uri="{FF2B5EF4-FFF2-40B4-BE49-F238E27FC236}">
                  <a16:creationId xmlns:a16="http://schemas.microsoft.com/office/drawing/2014/main" id="{2A18ABEF-1A87-4BD4-8EA1-0D00BAE33C30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: Rounded Corners 83">
              <a:extLst>
                <a:ext uri="{FF2B5EF4-FFF2-40B4-BE49-F238E27FC236}">
                  <a16:creationId xmlns:a16="http://schemas.microsoft.com/office/drawing/2014/main" id="{D020101C-9C9F-4113-B14C-F078BF11BC04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88">
              <a:extLst>
                <a:ext uri="{FF2B5EF4-FFF2-40B4-BE49-F238E27FC236}">
                  <a16:creationId xmlns:a16="http://schemas.microsoft.com/office/drawing/2014/main" id="{685F2ED8-CEEB-46C2-8E25-B9CCCC47729A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53" name="Rectangle 29">
              <a:extLst>
                <a:ext uri="{FF2B5EF4-FFF2-40B4-BE49-F238E27FC236}">
                  <a16:creationId xmlns:a16="http://schemas.microsoft.com/office/drawing/2014/main" id="{F1D6C9C0-B65D-4460-968D-67D30F85F29E}"/>
                </a:ext>
              </a:extLst>
            </p:cNvPr>
            <p:cNvSpPr/>
            <p:nvPr/>
          </p:nvSpPr>
          <p:spPr>
            <a:xfrm>
              <a:off x="2765655" y="3070351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หึงหวง</a:t>
              </a:r>
              <a:endParaRPr lang="en-US" sz="366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4" name="กลุ่ม 1">
            <a:extLst>
              <a:ext uri="{FF2B5EF4-FFF2-40B4-BE49-F238E27FC236}">
                <a16:creationId xmlns:a16="http://schemas.microsoft.com/office/drawing/2014/main" id="{5F713A8E-C072-4A1A-BAF9-2603FC4CB003}"/>
              </a:ext>
            </a:extLst>
          </p:cNvPr>
          <p:cNvGrpSpPr/>
          <p:nvPr/>
        </p:nvGrpSpPr>
        <p:grpSpPr>
          <a:xfrm>
            <a:off x="1626783" y="5110637"/>
            <a:ext cx="8824095" cy="658792"/>
            <a:chOff x="2110201" y="4691715"/>
            <a:chExt cx="9646262" cy="720172"/>
          </a:xfrm>
        </p:grpSpPr>
        <p:sp>
          <p:nvSpPr>
            <p:cNvPr id="155" name="Rectangle: Rounded Corners 25">
              <a:extLst>
                <a:ext uri="{FF2B5EF4-FFF2-40B4-BE49-F238E27FC236}">
                  <a16:creationId xmlns:a16="http://schemas.microsoft.com/office/drawing/2014/main" id="{8F023247-FC22-42FF-97CB-BA05FA568FA8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: Rounded Corners 104">
              <a:extLst>
                <a:ext uri="{FF2B5EF4-FFF2-40B4-BE49-F238E27FC236}">
                  <a16:creationId xmlns:a16="http://schemas.microsoft.com/office/drawing/2014/main" id="{087FB0B7-4139-4392-8B34-D5B69A2B6FF1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Rectangle 107">
              <a:extLst>
                <a:ext uri="{FF2B5EF4-FFF2-40B4-BE49-F238E27FC236}">
                  <a16:creationId xmlns:a16="http://schemas.microsoft.com/office/drawing/2014/main" id="{59468CCF-6CBB-4283-A7BC-E1AF838EA904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58" name="Rectangle 31">
              <a:extLst>
                <a:ext uri="{FF2B5EF4-FFF2-40B4-BE49-F238E27FC236}">
                  <a16:creationId xmlns:a16="http://schemas.microsoft.com/office/drawing/2014/main" id="{AC8DC2B2-E5EF-42A9-8A47-997139F2DE4F}"/>
                </a:ext>
              </a:extLst>
            </p:cNvPr>
            <p:cNvSpPr/>
            <p:nvPr/>
          </p:nvSpPr>
          <p:spPr>
            <a:xfrm>
              <a:off x="2860061" y="4695243"/>
              <a:ext cx="8064740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ประชดประชัน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9" name="กลุ่ม 1">
            <a:extLst>
              <a:ext uri="{FF2B5EF4-FFF2-40B4-BE49-F238E27FC236}">
                <a16:creationId xmlns:a16="http://schemas.microsoft.com/office/drawing/2014/main" id="{98EE6D9C-856F-4156-85E3-F80CF71EC38F}"/>
              </a:ext>
            </a:extLst>
          </p:cNvPr>
          <p:cNvGrpSpPr/>
          <p:nvPr/>
        </p:nvGrpSpPr>
        <p:grpSpPr>
          <a:xfrm>
            <a:off x="1626783" y="4405761"/>
            <a:ext cx="8845885" cy="658410"/>
            <a:chOff x="2110201" y="4688464"/>
            <a:chExt cx="9670082" cy="719756"/>
          </a:xfrm>
        </p:grpSpPr>
        <p:sp>
          <p:nvSpPr>
            <p:cNvPr id="160" name="Rectangle: Rounded Corners 25">
              <a:extLst>
                <a:ext uri="{FF2B5EF4-FFF2-40B4-BE49-F238E27FC236}">
                  <a16:creationId xmlns:a16="http://schemas.microsoft.com/office/drawing/2014/main" id="{3C3B0991-21FC-47BB-B7C0-0654555C9196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Rectangle: Rounded Corners 104">
              <a:extLst>
                <a:ext uri="{FF2B5EF4-FFF2-40B4-BE49-F238E27FC236}">
                  <a16:creationId xmlns:a16="http://schemas.microsoft.com/office/drawing/2014/main" id="{91DCB440-09F6-48B9-90D9-AC37C278E100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Rectangle 107">
              <a:extLst>
                <a:ext uri="{FF2B5EF4-FFF2-40B4-BE49-F238E27FC236}">
                  <a16:creationId xmlns:a16="http://schemas.microsoft.com/office/drawing/2014/main" id="{CFCF01B0-BD0E-46AD-8666-85156BD33C3F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63" name="Rectangle 31">
              <a:extLst>
                <a:ext uri="{FF2B5EF4-FFF2-40B4-BE49-F238E27FC236}">
                  <a16:creationId xmlns:a16="http://schemas.microsoft.com/office/drawing/2014/main" id="{154901BE-2432-4F33-AB60-63545C17DE6E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ตัดพ้อต่อว่า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4" name="กลุ่ม 1">
            <a:extLst>
              <a:ext uri="{FF2B5EF4-FFF2-40B4-BE49-F238E27FC236}">
                <a16:creationId xmlns:a16="http://schemas.microsoft.com/office/drawing/2014/main" id="{11E45CF0-CFB0-4CC9-925A-29D750CD3026}"/>
              </a:ext>
            </a:extLst>
          </p:cNvPr>
          <p:cNvGrpSpPr/>
          <p:nvPr/>
        </p:nvGrpSpPr>
        <p:grpSpPr>
          <a:xfrm>
            <a:off x="1626783" y="3699448"/>
            <a:ext cx="8824095" cy="662844"/>
            <a:chOff x="2110201" y="4683619"/>
            <a:chExt cx="9646262" cy="724601"/>
          </a:xfrm>
        </p:grpSpPr>
        <p:sp>
          <p:nvSpPr>
            <p:cNvPr id="165" name="Rectangle: Rounded Corners 25">
              <a:extLst>
                <a:ext uri="{FF2B5EF4-FFF2-40B4-BE49-F238E27FC236}">
                  <a16:creationId xmlns:a16="http://schemas.microsoft.com/office/drawing/2014/main" id="{EBBC694C-DAE7-4137-9467-B5D53A3856EE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: Rounded Corners 104">
              <a:extLst>
                <a:ext uri="{FF2B5EF4-FFF2-40B4-BE49-F238E27FC236}">
                  <a16:creationId xmlns:a16="http://schemas.microsoft.com/office/drawing/2014/main" id="{FF18D3D5-A53B-4415-966B-1E3373A17A95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107">
              <a:extLst>
                <a:ext uri="{FF2B5EF4-FFF2-40B4-BE49-F238E27FC236}">
                  <a16:creationId xmlns:a16="http://schemas.microsoft.com/office/drawing/2014/main" id="{12EC1DBE-6371-4803-8DB9-1BC13FF1BA2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68" name="Rectangle 31">
              <a:extLst>
                <a:ext uri="{FF2B5EF4-FFF2-40B4-BE49-F238E27FC236}">
                  <a16:creationId xmlns:a16="http://schemas.microsoft.com/office/drawing/2014/main" id="{33053EE3-C392-4B35-86CB-36BE1EC95CF7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เหน็บแนม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9" name="กลุ่ม 2">
            <a:extLst>
              <a:ext uri="{FF2B5EF4-FFF2-40B4-BE49-F238E27FC236}">
                <a16:creationId xmlns:a16="http://schemas.microsoft.com/office/drawing/2014/main" id="{96821D56-585B-4CAF-986A-E3075EFA36CB}"/>
              </a:ext>
            </a:extLst>
          </p:cNvPr>
          <p:cNvGrpSpPr/>
          <p:nvPr/>
        </p:nvGrpSpPr>
        <p:grpSpPr>
          <a:xfrm>
            <a:off x="1626783" y="2982953"/>
            <a:ext cx="8845885" cy="673143"/>
            <a:chOff x="2110199" y="3860611"/>
            <a:chExt cx="9670082" cy="735859"/>
          </a:xfrm>
        </p:grpSpPr>
        <p:sp>
          <p:nvSpPr>
            <p:cNvPr id="170" name="Rectangle: Rounded Corners 24">
              <a:extLst>
                <a:ext uri="{FF2B5EF4-FFF2-40B4-BE49-F238E27FC236}">
                  <a16:creationId xmlns:a16="http://schemas.microsoft.com/office/drawing/2014/main" id="{2B3EA9D6-A722-487B-B708-09CBB9350133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: Rounded Corners 93">
              <a:extLst>
                <a:ext uri="{FF2B5EF4-FFF2-40B4-BE49-F238E27FC236}">
                  <a16:creationId xmlns:a16="http://schemas.microsoft.com/office/drawing/2014/main" id="{0B3FD230-1C9F-4894-9FBB-07375D302D1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94">
              <a:extLst>
                <a:ext uri="{FF2B5EF4-FFF2-40B4-BE49-F238E27FC236}">
                  <a16:creationId xmlns:a16="http://schemas.microsoft.com/office/drawing/2014/main" id="{3BCC92C3-4DDF-4BDB-A01F-16C6584CA101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73" name="Rectangle 30">
              <a:extLst>
                <a:ext uri="{FF2B5EF4-FFF2-40B4-BE49-F238E27FC236}">
                  <a16:creationId xmlns:a16="http://schemas.microsoft.com/office/drawing/2014/main" id="{92E15059-4B23-4E62-BB7B-6047514D7D01}"/>
                </a:ext>
              </a:extLst>
            </p:cNvPr>
            <p:cNvSpPr/>
            <p:nvPr/>
          </p:nvSpPr>
          <p:spPr>
            <a:xfrm>
              <a:off x="2830212" y="3879828"/>
              <a:ext cx="6192575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เศร้าโศก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74" name="กลุ่ม 4">
            <a:extLst>
              <a:ext uri="{FF2B5EF4-FFF2-40B4-BE49-F238E27FC236}">
                <a16:creationId xmlns:a16="http://schemas.microsoft.com/office/drawing/2014/main" id="{07D875B7-B9A6-4328-B724-6CB80A74C90C}"/>
              </a:ext>
            </a:extLst>
          </p:cNvPr>
          <p:cNvGrpSpPr/>
          <p:nvPr/>
        </p:nvGrpSpPr>
        <p:grpSpPr>
          <a:xfrm>
            <a:off x="1632234" y="2272292"/>
            <a:ext cx="8818644" cy="662869"/>
            <a:chOff x="2115662" y="3062366"/>
            <a:chExt cx="8835521" cy="724628"/>
          </a:xfrm>
        </p:grpSpPr>
        <p:sp>
          <p:nvSpPr>
            <p:cNvPr id="175" name="Rectangle: Rounded Corners 23">
              <a:extLst>
                <a:ext uri="{FF2B5EF4-FFF2-40B4-BE49-F238E27FC236}">
                  <a16:creationId xmlns:a16="http://schemas.microsoft.com/office/drawing/2014/main" id="{9ABDD515-15A5-45C2-87EF-44C30D45242F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Rectangle: Rounded Corners 83">
              <a:extLst>
                <a:ext uri="{FF2B5EF4-FFF2-40B4-BE49-F238E27FC236}">
                  <a16:creationId xmlns:a16="http://schemas.microsoft.com/office/drawing/2014/main" id="{85BE2014-F57F-4705-AD87-AB3642E2CCFA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Rectangle 88">
              <a:extLst>
                <a:ext uri="{FF2B5EF4-FFF2-40B4-BE49-F238E27FC236}">
                  <a16:creationId xmlns:a16="http://schemas.microsoft.com/office/drawing/2014/main" id="{B726EFB9-807B-45E3-9A94-BF08BDCAA4DE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78" name="Rectangle 29">
              <a:extLst>
                <a:ext uri="{FF2B5EF4-FFF2-40B4-BE49-F238E27FC236}">
                  <a16:creationId xmlns:a16="http://schemas.microsoft.com/office/drawing/2014/main" id="{E28743BB-A5BC-40C5-91F6-909B72E0ADDD}"/>
                </a:ext>
              </a:extLst>
            </p:cNvPr>
            <p:cNvSpPr/>
            <p:nvPr/>
          </p:nvSpPr>
          <p:spPr>
            <a:xfrm>
              <a:off x="2765654" y="3070351"/>
              <a:ext cx="4585774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หึงหวง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C345BCB-50E8-4B8D-B7AB-A04747F4C48D}"/>
              </a:ext>
            </a:extLst>
          </p:cNvPr>
          <p:cNvSpPr/>
          <p:nvPr/>
        </p:nvSpPr>
        <p:spPr>
          <a:xfrm>
            <a:off x="1007511" y="917724"/>
            <a:ext cx="10914829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๖. 	</a:t>
            </a: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“พระจะไปดาหาปราบข้าศึก  	หรือรำลึกถึงคู่ตุนาหงัน”</a:t>
            </a:r>
          </a:p>
          <a:p>
            <a:pPr indent="520700"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จากบทประพันธ์นี้ แสดงให้เห็นว่าผู้พูดมีลักษณะอย่างไร</a:t>
            </a: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</a:t>
            </a:r>
            <a:endParaRPr lang="en-US" sz="3660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pic>
        <p:nvPicPr>
          <p:cNvPr id="181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01A2EF2B-5418-4D4C-BB60-381F91AC8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pic>
        <p:nvPicPr>
          <p:cNvPr id="182" name="Picture 18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C38066D-A816-4473-BAC0-1B45717BE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83" name="explaination">
            <a:extLst>
              <a:ext uri="{FF2B5EF4-FFF2-40B4-BE49-F238E27FC236}">
                <a16:creationId xmlns:a16="http://schemas.microsoft.com/office/drawing/2014/main" id="{FD884052-3FD4-40F6-95F7-6E250FBFD7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1C91E93-A17F-41FE-9AA8-17086D4874BC}"/>
              </a:ext>
            </a:extLst>
          </p:cNvPr>
          <p:cNvGrpSpPr/>
          <p:nvPr/>
        </p:nvGrpSpPr>
        <p:grpSpPr>
          <a:xfrm>
            <a:off x="1615546" y="7211278"/>
            <a:ext cx="8961323" cy="3436755"/>
            <a:chOff x="1542902" y="4187299"/>
            <a:chExt cx="9016871" cy="3458058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B34CCEF6-ACB5-4CEF-B39E-94038E75FEC8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D71CF2F9-36AC-4896-BAE4-0660D5DF27D7}"/>
                </a:ext>
              </a:extLst>
            </p:cNvPr>
            <p:cNvSpPr/>
            <p:nvPr/>
          </p:nvSpPr>
          <p:spPr>
            <a:xfrm>
              <a:off x="2009997" y="4600189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ง. ตัดพ้อต่อว่า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798C418-C9D5-49D6-BB4C-B6CD3734C6B8}"/>
                </a:ext>
              </a:extLst>
            </p:cNvPr>
            <p:cNvSpPr/>
            <p:nvPr/>
          </p:nvSpPr>
          <p:spPr>
            <a:xfrm>
              <a:off x="2024304" y="5165629"/>
              <a:ext cx="8173885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เพราะเป็นตอนที่จินตะหราพูดกับอิเหนา ในเหตุการณ์ที่อิเหนาต้องไปช่วย</a:t>
              </a:r>
              <a:b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ท้าวดาหารบ ผู้พูดแสดงอาการตัดพ้อต่อว่า ประชดประชันตามผู้หญิง เนื่องจาก       ไม่พอใจที่สามีตนจะไปช่วยเมืองของคู่หมั้น</a:t>
              </a:r>
            </a:p>
          </p:txBody>
        </p:sp>
      </p:grpSp>
      <p:pic>
        <p:nvPicPr>
          <p:cNvPr id="188" name="close">
            <a:extLst>
              <a:ext uri="{FF2B5EF4-FFF2-40B4-BE49-F238E27FC236}">
                <a16:creationId xmlns:a16="http://schemas.microsoft.com/office/drawing/2014/main" id="{E1AE7BF9-0198-474C-836F-B6775DC2F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กลุ่ม 1">
            <a:extLst>
              <a:ext uri="{FF2B5EF4-FFF2-40B4-BE49-F238E27FC236}">
                <a16:creationId xmlns:a16="http://schemas.microsoft.com/office/drawing/2014/main" id="{4D44F323-D43B-4D69-9056-27DAFC2021D8}"/>
              </a:ext>
            </a:extLst>
          </p:cNvPr>
          <p:cNvGrpSpPr/>
          <p:nvPr/>
        </p:nvGrpSpPr>
        <p:grpSpPr>
          <a:xfrm>
            <a:off x="1626783" y="4881681"/>
            <a:ext cx="9401694" cy="658665"/>
            <a:chOff x="2110201" y="4691715"/>
            <a:chExt cx="10277676" cy="72003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2EB9594-B1A3-4238-BAAA-954A2170DC5C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: Rounded Corners 104">
              <a:extLst>
                <a:ext uri="{FF2B5EF4-FFF2-40B4-BE49-F238E27FC236}">
                  <a16:creationId xmlns:a16="http://schemas.microsoft.com/office/drawing/2014/main" id="{9C124094-3350-46B5-A93A-F5601D399D45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107">
              <a:extLst>
                <a:ext uri="{FF2B5EF4-FFF2-40B4-BE49-F238E27FC236}">
                  <a16:creationId xmlns:a16="http://schemas.microsoft.com/office/drawing/2014/main" id="{D57B62E5-8BD2-4A63-9D9C-17736F1FAE84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1" name="Rectangle 31">
              <a:extLst>
                <a:ext uri="{FF2B5EF4-FFF2-40B4-BE49-F238E27FC236}">
                  <a16:creationId xmlns:a16="http://schemas.microsoft.com/office/drawing/2014/main" id="{F0D59BED-E35B-4B33-8634-70F768FB4F14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พี่ดังพฤกษาพนาวัน  	จะอาสัญเพราะลูกเหมือนกล่าวมา</a:t>
              </a:r>
            </a:p>
          </p:txBody>
        </p:sp>
      </p:grpSp>
      <p:grpSp>
        <p:nvGrpSpPr>
          <p:cNvPr id="73" name="กลุ่ม 1">
            <a:extLst>
              <a:ext uri="{FF2B5EF4-FFF2-40B4-BE49-F238E27FC236}">
                <a16:creationId xmlns:a16="http://schemas.microsoft.com/office/drawing/2014/main" id="{2D3E3E09-6BB0-4D30-92F5-D07FC175F3E0}"/>
              </a:ext>
            </a:extLst>
          </p:cNvPr>
          <p:cNvGrpSpPr/>
          <p:nvPr/>
        </p:nvGrpSpPr>
        <p:grpSpPr>
          <a:xfrm>
            <a:off x="1626783" y="4176803"/>
            <a:ext cx="9401694" cy="658410"/>
            <a:chOff x="2110201" y="4688464"/>
            <a:chExt cx="10277676" cy="719756"/>
          </a:xfrm>
        </p:grpSpPr>
        <p:sp>
          <p:nvSpPr>
            <p:cNvPr id="75" name="Rectangle: Rounded Corners 25">
              <a:extLst>
                <a:ext uri="{FF2B5EF4-FFF2-40B4-BE49-F238E27FC236}">
                  <a16:creationId xmlns:a16="http://schemas.microsoft.com/office/drawing/2014/main" id="{0BFF915B-13AD-40DC-B736-743D0476F268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: Rounded Corners 104">
              <a:extLst>
                <a:ext uri="{FF2B5EF4-FFF2-40B4-BE49-F238E27FC236}">
                  <a16:creationId xmlns:a16="http://schemas.microsoft.com/office/drawing/2014/main" id="{3DDE109A-4F72-48AC-80DE-302DF2F4650E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107">
              <a:extLst>
                <a:ext uri="{FF2B5EF4-FFF2-40B4-BE49-F238E27FC236}">
                  <a16:creationId xmlns:a16="http://schemas.microsoft.com/office/drawing/2014/main" id="{512D6033-2E89-4659-88AD-A1E5C18BF3B1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8" name="Rectangle 31">
              <a:extLst>
                <a:ext uri="{FF2B5EF4-FFF2-40B4-BE49-F238E27FC236}">
                  <a16:creationId xmlns:a16="http://schemas.microsoft.com/office/drawing/2014/main" id="{018FE2A1-CE05-49B3-A0E0-9C214A142753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โอ้ว่าเสียดายตัวนัก	เพราะเชื่อลิ้นหลงรักจึงช้ำจิต</a:t>
              </a:r>
            </a:p>
          </p:txBody>
        </p:sp>
      </p:grpSp>
      <p:grpSp>
        <p:nvGrpSpPr>
          <p:cNvPr id="79" name="กลุ่ม 1">
            <a:extLst>
              <a:ext uri="{FF2B5EF4-FFF2-40B4-BE49-F238E27FC236}">
                <a16:creationId xmlns:a16="http://schemas.microsoft.com/office/drawing/2014/main" id="{BC56AC02-6CBE-4D3B-99DF-698349E29B96}"/>
              </a:ext>
            </a:extLst>
          </p:cNvPr>
          <p:cNvGrpSpPr/>
          <p:nvPr/>
        </p:nvGrpSpPr>
        <p:grpSpPr>
          <a:xfrm>
            <a:off x="1626783" y="3470491"/>
            <a:ext cx="9401694" cy="662844"/>
            <a:chOff x="2110201" y="4683619"/>
            <a:chExt cx="10277676" cy="724601"/>
          </a:xfrm>
        </p:grpSpPr>
        <p:sp>
          <p:nvSpPr>
            <p:cNvPr id="80" name="Rectangle: Rounded Corners 25">
              <a:extLst>
                <a:ext uri="{FF2B5EF4-FFF2-40B4-BE49-F238E27FC236}">
                  <a16:creationId xmlns:a16="http://schemas.microsoft.com/office/drawing/2014/main" id="{CEDCFC0B-E26A-4F71-BA69-FBD9A2F50638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: Rounded Corners 104">
              <a:extLst>
                <a:ext uri="{FF2B5EF4-FFF2-40B4-BE49-F238E27FC236}">
                  <a16:creationId xmlns:a16="http://schemas.microsoft.com/office/drawing/2014/main" id="{007AFF13-2F79-4DEC-9F78-67BE390F17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0BA94E4-BB59-40AD-8994-CE1B1C30EA5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3" name="Rectangle 31">
              <a:extLst>
                <a:ext uri="{FF2B5EF4-FFF2-40B4-BE49-F238E27FC236}">
                  <a16:creationId xmlns:a16="http://schemas.microsoft.com/office/drawing/2014/main" id="{5EEE473A-0830-49C1-AF29-A65CB1180AE2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จะชิงนางโฉมยงก็จงได้  	ใครมีชัยก็จะสมปรารถนา</a:t>
              </a:r>
            </a:p>
          </p:txBody>
        </p:sp>
      </p:grpSp>
      <p:grpSp>
        <p:nvGrpSpPr>
          <p:cNvPr id="84" name="กลุ่ม 2">
            <a:extLst>
              <a:ext uri="{FF2B5EF4-FFF2-40B4-BE49-F238E27FC236}">
                <a16:creationId xmlns:a16="http://schemas.microsoft.com/office/drawing/2014/main" id="{42ADF246-575D-455F-8138-5DA407AD1499}"/>
              </a:ext>
            </a:extLst>
          </p:cNvPr>
          <p:cNvGrpSpPr/>
          <p:nvPr/>
        </p:nvGrpSpPr>
        <p:grpSpPr>
          <a:xfrm>
            <a:off x="1626784" y="2753991"/>
            <a:ext cx="9266871" cy="673017"/>
            <a:chOff x="2110200" y="3860611"/>
            <a:chExt cx="10130292" cy="735722"/>
          </a:xfrm>
        </p:grpSpPr>
        <p:sp>
          <p:nvSpPr>
            <p:cNvPr id="85" name="Rectangle: Rounded Corners 24">
              <a:extLst>
                <a:ext uri="{FF2B5EF4-FFF2-40B4-BE49-F238E27FC236}">
                  <a16:creationId xmlns:a16="http://schemas.microsoft.com/office/drawing/2014/main" id="{A8DF2C7C-5031-4D34-9E93-CD5B8C728D4F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: Rounded Corners 93">
              <a:extLst>
                <a:ext uri="{FF2B5EF4-FFF2-40B4-BE49-F238E27FC236}">
                  <a16:creationId xmlns:a16="http://schemas.microsoft.com/office/drawing/2014/main" id="{8A5B1A50-56E0-44B0-AA72-491B48338CFD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94">
              <a:extLst>
                <a:ext uri="{FF2B5EF4-FFF2-40B4-BE49-F238E27FC236}">
                  <a16:creationId xmlns:a16="http://schemas.microsoft.com/office/drawing/2014/main" id="{99FA9872-BE2D-48A8-B136-DE21D4E5A89E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8" name="Rectangle 30">
              <a:extLst>
                <a:ext uri="{FF2B5EF4-FFF2-40B4-BE49-F238E27FC236}">
                  <a16:creationId xmlns:a16="http://schemas.microsoft.com/office/drawing/2014/main" id="{9F90D2CE-51CC-4D70-AE13-0E0536010C9F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แกล้งจะให้เกิดโกลาหล  	ร้อนรนไปทั่วทุกเส้นหญ้า</a:t>
              </a:r>
            </a:p>
          </p:txBody>
        </p:sp>
      </p:grpSp>
      <p:grpSp>
        <p:nvGrpSpPr>
          <p:cNvPr id="89" name="กลุ่ม 4">
            <a:extLst>
              <a:ext uri="{FF2B5EF4-FFF2-40B4-BE49-F238E27FC236}">
                <a16:creationId xmlns:a16="http://schemas.microsoft.com/office/drawing/2014/main" id="{104E391A-0B53-4D22-B8EA-17FB6DC07964}"/>
              </a:ext>
            </a:extLst>
          </p:cNvPr>
          <p:cNvGrpSpPr/>
          <p:nvPr/>
        </p:nvGrpSpPr>
        <p:grpSpPr>
          <a:xfrm>
            <a:off x="1632233" y="2043334"/>
            <a:ext cx="8818645" cy="662868"/>
            <a:chOff x="2115661" y="3062366"/>
            <a:chExt cx="8835522" cy="724627"/>
          </a:xfrm>
        </p:grpSpPr>
        <p:sp>
          <p:nvSpPr>
            <p:cNvPr id="90" name="Rectangle: Rounded Corners 23">
              <a:extLst>
                <a:ext uri="{FF2B5EF4-FFF2-40B4-BE49-F238E27FC236}">
                  <a16:creationId xmlns:a16="http://schemas.microsoft.com/office/drawing/2014/main" id="{40D1B3DE-C4BF-4B9E-91A0-B351B829DCF2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: Rounded Corners 83">
              <a:extLst>
                <a:ext uri="{FF2B5EF4-FFF2-40B4-BE49-F238E27FC236}">
                  <a16:creationId xmlns:a16="http://schemas.microsoft.com/office/drawing/2014/main" id="{7F50AF94-E750-4460-8698-DE8A86BFED7D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88">
              <a:extLst>
                <a:ext uri="{FF2B5EF4-FFF2-40B4-BE49-F238E27FC236}">
                  <a16:creationId xmlns:a16="http://schemas.microsoft.com/office/drawing/2014/main" id="{5684D3BE-378E-4634-A85C-ABC54F49E186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29">
              <a:extLst>
                <a:ext uri="{FF2B5EF4-FFF2-40B4-BE49-F238E27FC236}">
                  <a16:creationId xmlns:a16="http://schemas.microsoft.com/office/drawing/2014/main" id="{E79495C3-4B8C-4F2C-89AD-B6AA3C2EB86B}"/>
                </a:ext>
              </a:extLst>
            </p:cNvPr>
            <p:cNvSpPr/>
            <p:nvPr/>
          </p:nvSpPr>
          <p:spPr>
            <a:xfrm>
              <a:off x="2765654" y="3070351"/>
              <a:ext cx="8072234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เจ้าอย่าย่อท้อไม่พอที่	แต่เพียงนี้ไม่พรั่นหวั่นไหว</a:t>
              </a:r>
            </a:p>
          </p:txBody>
        </p:sp>
      </p:grpSp>
      <p:grpSp>
        <p:nvGrpSpPr>
          <p:cNvPr id="94" name="กลุ่ม 1">
            <a:extLst>
              <a:ext uri="{FF2B5EF4-FFF2-40B4-BE49-F238E27FC236}">
                <a16:creationId xmlns:a16="http://schemas.microsoft.com/office/drawing/2014/main" id="{D2C44F64-C4E5-41EE-9BC7-4AD1A8A5E6BE}"/>
              </a:ext>
            </a:extLst>
          </p:cNvPr>
          <p:cNvGrpSpPr/>
          <p:nvPr/>
        </p:nvGrpSpPr>
        <p:grpSpPr>
          <a:xfrm>
            <a:off x="1626783" y="4881679"/>
            <a:ext cx="8824095" cy="658791"/>
            <a:chOff x="2110201" y="4691715"/>
            <a:chExt cx="9646262" cy="720171"/>
          </a:xfrm>
        </p:grpSpPr>
        <p:sp>
          <p:nvSpPr>
            <p:cNvPr id="95" name="Rectangle: Rounded Corners 25">
              <a:extLst>
                <a:ext uri="{FF2B5EF4-FFF2-40B4-BE49-F238E27FC236}">
                  <a16:creationId xmlns:a16="http://schemas.microsoft.com/office/drawing/2014/main" id="{3266175A-A31C-497A-BAC6-B4590EF8DEEA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: Rounded Corners 104">
              <a:extLst>
                <a:ext uri="{FF2B5EF4-FFF2-40B4-BE49-F238E27FC236}">
                  <a16:creationId xmlns:a16="http://schemas.microsoft.com/office/drawing/2014/main" id="{0D844EA7-450B-4875-BA5A-8D2C1DEE4918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107">
              <a:extLst>
                <a:ext uri="{FF2B5EF4-FFF2-40B4-BE49-F238E27FC236}">
                  <a16:creationId xmlns:a16="http://schemas.microsoft.com/office/drawing/2014/main" id="{54739B7F-A4DF-446E-AE50-258E01A1641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8" name="Rectangle 31">
              <a:extLst>
                <a:ext uri="{FF2B5EF4-FFF2-40B4-BE49-F238E27FC236}">
                  <a16:creationId xmlns:a16="http://schemas.microsoft.com/office/drawing/2014/main" id="{DE6BF058-C15B-4778-A896-88297E9DC996}"/>
                </a:ext>
              </a:extLst>
            </p:cNvPr>
            <p:cNvSpPr/>
            <p:nvPr/>
          </p:nvSpPr>
          <p:spPr>
            <a:xfrm>
              <a:off x="2860061" y="4695243"/>
              <a:ext cx="8395612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พี่ดังพฤกษาพนาวัน  	จะอาสัญเพราะลูกเหมือนกล่าวมา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9" name="กลุ่ม 1">
            <a:extLst>
              <a:ext uri="{FF2B5EF4-FFF2-40B4-BE49-F238E27FC236}">
                <a16:creationId xmlns:a16="http://schemas.microsoft.com/office/drawing/2014/main" id="{585829D9-AC5B-446B-80F6-1BD9BBFD8801}"/>
              </a:ext>
            </a:extLst>
          </p:cNvPr>
          <p:cNvGrpSpPr/>
          <p:nvPr/>
        </p:nvGrpSpPr>
        <p:grpSpPr>
          <a:xfrm>
            <a:off x="1626783" y="4176803"/>
            <a:ext cx="8845885" cy="658410"/>
            <a:chOff x="2110201" y="4688464"/>
            <a:chExt cx="9670082" cy="719756"/>
          </a:xfrm>
        </p:grpSpPr>
        <p:sp>
          <p:nvSpPr>
            <p:cNvPr id="100" name="Rectangle: Rounded Corners 25">
              <a:extLst>
                <a:ext uri="{FF2B5EF4-FFF2-40B4-BE49-F238E27FC236}">
                  <a16:creationId xmlns:a16="http://schemas.microsoft.com/office/drawing/2014/main" id="{C68817D7-9357-405C-9EFE-9CA8373ABC94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: Rounded Corners 104">
              <a:extLst>
                <a:ext uri="{FF2B5EF4-FFF2-40B4-BE49-F238E27FC236}">
                  <a16:creationId xmlns:a16="http://schemas.microsoft.com/office/drawing/2014/main" id="{8904A359-2EB6-4E8A-8250-B6CCB9DB902A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7">
              <a:extLst>
                <a:ext uri="{FF2B5EF4-FFF2-40B4-BE49-F238E27FC236}">
                  <a16:creationId xmlns:a16="http://schemas.microsoft.com/office/drawing/2014/main" id="{76CD8B74-D492-40B6-8A8B-3C0C2349FC66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3" name="Rectangle 31">
              <a:extLst>
                <a:ext uri="{FF2B5EF4-FFF2-40B4-BE49-F238E27FC236}">
                  <a16:creationId xmlns:a16="http://schemas.microsoft.com/office/drawing/2014/main" id="{0D0CB868-26E9-46F8-9BF9-BE9279CE0CA6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โอ้ว่าเสียดายตัวนัก	เพราะเชื่อลิ้นหลงรักจึงช้ำจิต</a:t>
              </a:r>
            </a:p>
          </p:txBody>
        </p:sp>
      </p:grpSp>
      <p:grpSp>
        <p:nvGrpSpPr>
          <p:cNvPr id="104" name="กลุ่ม 1">
            <a:extLst>
              <a:ext uri="{FF2B5EF4-FFF2-40B4-BE49-F238E27FC236}">
                <a16:creationId xmlns:a16="http://schemas.microsoft.com/office/drawing/2014/main" id="{3ED2F9FA-A5CF-4C26-998C-453FEFE88AA5}"/>
              </a:ext>
            </a:extLst>
          </p:cNvPr>
          <p:cNvGrpSpPr/>
          <p:nvPr/>
        </p:nvGrpSpPr>
        <p:grpSpPr>
          <a:xfrm>
            <a:off x="1626783" y="3470490"/>
            <a:ext cx="8824095" cy="662844"/>
            <a:chOff x="2110201" y="4683619"/>
            <a:chExt cx="9646262" cy="724601"/>
          </a:xfrm>
        </p:grpSpPr>
        <p:sp>
          <p:nvSpPr>
            <p:cNvPr id="105" name="Rectangle: Rounded Corners 25">
              <a:extLst>
                <a:ext uri="{FF2B5EF4-FFF2-40B4-BE49-F238E27FC236}">
                  <a16:creationId xmlns:a16="http://schemas.microsoft.com/office/drawing/2014/main" id="{2D3632DE-534B-4C25-807F-31C902B8B077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: Rounded Corners 104">
              <a:extLst>
                <a:ext uri="{FF2B5EF4-FFF2-40B4-BE49-F238E27FC236}">
                  <a16:creationId xmlns:a16="http://schemas.microsoft.com/office/drawing/2014/main" id="{C58A0091-10ED-4866-8D2A-44F9C2029A28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07">
              <a:extLst>
                <a:ext uri="{FF2B5EF4-FFF2-40B4-BE49-F238E27FC236}">
                  <a16:creationId xmlns:a16="http://schemas.microsoft.com/office/drawing/2014/main" id="{99DCD838-393E-4144-94D2-BF1147938EF7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8" name="Rectangle 31">
              <a:extLst>
                <a:ext uri="{FF2B5EF4-FFF2-40B4-BE49-F238E27FC236}">
                  <a16:creationId xmlns:a16="http://schemas.microsoft.com/office/drawing/2014/main" id="{6971F4F5-D377-435E-B6A0-AC5CF05A3896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จะชิงนางโฉมยงก็จงได้  	ใครมีชัยก็จะสมปรารถนา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9" name="กลุ่ม 2">
            <a:extLst>
              <a:ext uri="{FF2B5EF4-FFF2-40B4-BE49-F238E27FC236}">
                <a16:creationId xmlns:a16="http://schemas.microsoft.com/office/drawing/2014/main" id="{5406F62A-09F4-4A3C-9F44-7ABD6C1FAFF4}"/>
              </a:ext>
            </a:extLst>
          </p:cNvPr>
          <p:cNvGrpSpPr/>
          <p:nvPr/>
        </p:nvGrpSpPr>
        <p:grpSpPr>
          <a:xfrm>
            <a:off x="1626783" y="2753995"/>
            <a:ext cx="8845885" cy="673143"/>
            <a:chOff x="2110199" y="3860611"/>
            <a:chExt cx="9670082" cy="735859"/>
          </a:xfrm>
        </p:grpSpPr>
        <p:sp>
          <p:nvSpPr>
            <p:cNvPr id="110" name="Rectangle: Rounded Corners 24">
              <a:extLst>
                <a:ext uri="{FF2B5EF4-FFF2-40B4-BE49-F238E27FC236}">
                  <a16:creationId xmlns:a16="http://schemas.microsoft.com/office/drawing/2014/main" id="{0BD7536A-1242-4BFD-8B4F-BBADF3DE56DE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: Rounded Corners 93">
              <a:extLst>
                <a:ext uri="{FF2B5EF4-FFF2-40B4-BE49-F238E27FC236}">
                  <a16:creationId xmlns:a16="http://schemas.microsoft.com/office/drawing/2014/main" id="{7BBF16C9-3903-42FE-8416-4295A3689012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94">
              <a:extLst>
                <a:ext uri="{FF2B5EF4-FFF2-40B4-BE49-F238E27FC236}">
                  <a16:creationId xmlns:a16="http://schemas.microsoft.com/office/drawing/2014/main" id="{E196643E-DAB4-4A74-BD9D-F5146D6E37EA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3" name="Rectangle 30">
              <a:extLst>
                <a:ext uri="{FF2B5EF4-FFF2-40B4-BE49-F238E27FC236}">
                  <a16:creationId xmlns:a16="http://schemas.microsoft.com/office/drawing/2014/main" id="{15C6084F-61D5-459D-9FF2-0D4AA948B7C2}"/>
                </a:ext>
              </a:extLst>
            </p:cNvPr>
            <p:cNvSpPr/>
            <p:nvPr/>
          </p:nvSpPr>
          <p:spPr>
            <a:xfrm>
              <a:off x="2830212" y="3879828"/>
              <a:ext cx="8671139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แกล้งจะให้เกิดโกลาหล  	ร้อนรนไปทั่วทุกเส้นหญ้า</a:t>
              </a:r>
            </a:p>
          </p:txBody>
        </p:sp>
      </p:grpSp>
      <p:grpSp>
        <p:nvGrpSpPr>
          <p:cNvPr id="114" name="กลุ่ม 4">
            <a:extLst>
              <a:ext uri="{FF2B5EF4-FFF2-40B4-BE49-F238E27FC236}">
                <a16:creationId xmlns:a16="http://schemas.microsoft.com/office/drawing/2014/main" id="{E9ACC123-CC96-43A3-8687-B6A5FD220549}"/>
              </a:ext>
            </a:extLst>
          </p:cNvPr>
          <p:cNvGrpSpPr/>
          <p:nvPr/>
        </p:nvGrpSpPr>
        <p:grpSpPr>
          <a:xfrm>
            <a:off x="1632234" y="2043334"/>
            <a:ext cx="8818644" cy="662869"/>
            <a:chOff x="2115662" y="3062366"/>
            <a:chExt cx="8835521" cy="724628"/>
          </a:xfrm>
        </p:grpSpPr>
        <p:sp>
          <p:nvSpPr>
            <p:cNvPr id="115" name="Rectangle: Rounded Corners 23">
              <a:extLst>
                <a:ext uri="{FF2B5EF4-FFF2-40B4-BE49-F238E27FC236}">
                  <a16:creationId xmlns:a16="http://schemas.microsoft.com/office/drawing/2014/main" id="{AC251242-E9F6-4200-B705-980D977850CC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: Rounded Corners 83">
              <a:extLst>
                <a:ext uri="{FF2B5EF4-FFF2-40B4-BE49-F238E27FC236}">
                  <a16:creationId xmlns:a16="http://schemas.microsoft.com/office/drawing/2014/main" id="{4B889C90-3041-43AF-9934-35A7A04C312F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88">
              <a:extLst>
                <a:ext uri="{FF2B5EF4-FFF2-40B4-BE49-F238E27FC236}">
                  <a16:creationId xmlns:a16="http://schemas.microsoft.com/office/drawing/2014/main" id="{59CF5194-0FE0-4732-A8E3-15E48060B811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8" name="Rectangle 29">
              <a:extLst>
                <a:ext uri="{FF2B5EF4-FFF2-40B4-BE49-F238E27FC236}">
                  <a16:creationId xmlns:a16="http://schemas.microsoft.com/office/drawing/2014/main" id="{747481B4-434A-41F7-A470-7CA6C173C119}"/>
                </a:ext>
              </a:extLst>
            </p:cNvPr>
            <p:cNvSpPr/>
            <p:nvPr/>
          </p:nvSpPr>
          <p:spPr>
            <a:xfrm>
              <a:off x="2765654" y="3070351"/>
              <a:ext cx="7868824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เจ้าอย่าย่อท้อไม่พอที่	แต่เพียงนี้ไม่พรั่นหวั่นไหว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ADCC22F-FFFE-4343-9B2A-5C048C53FDEE}"/>
              </a:ext>
            </a:extLst>
          </p:cNvPr>
          <p:cNvSpPr/>
          <p:nvPr/>
        </p:nvSpPr>
        <p:spPr>
          <a:xfrm>
            <a:off x="1007511" y="1216462"/>
            <a:ext cx="10914829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๗. 	</a:t>
            </a: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คำประพันธ์ในข้อใด สะท้อนออกมาเป็นข้อคิดได้</a:t>
            </a:r>
          </a:p>
        </p:txBody>
      </p:sp>
      <p:pic>
        <p:nvPicPr>
          <p:cNvPr id="121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3FD41694-7197-468A-83FD-2842EDF1A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pic>
        <p:nvPicPr>
          <p:cNvPr id="122" name="Picture 12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6433E60-AB63-403D-865C-54906EF25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23" name="explaination">
            <a:extLst>
              <a:ext uri="{FF2B5EF4-FFF2-40B4-BE49-F238E27FC236}">
                <a16:creationId xmlns:a16="http://schemas.microsoft.com/office/drawing/2014/main" id="{D8C080DF-2C11-4194-A8FF-72F5976C5A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68822B5-6EE8-41DA-AA7C-6419EA5B9E80}"/>
              </a:ext>
            </a:extLst>
          </p:cNvPr>
          <p:cNvGrpSpPr/>
          <p:nvPr/>
        </p:nvGrpSpPr>
        <p:grpSpPr>
          <a:xfrm>
            <a:off x="1615546" y="7211279"/>
            <a:ext cx="8960912" cy="3436756"/>
            <a:chOff x="1542902" y="4187299"/>
            <a:chExt cx="9016457" cy="3458058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4D4CDC31-F60B-4FDD-85DA-72E3FAC0EE8A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AE7251F-70AD-433D-AD5F-3B2A2E9A05E7}"/>
                </a:ext>
              </a:extLst>
            </p:cNvPr>
            <p:cNvSpPr/>
            <p:nvPr/>
          </p:nvSpPr>
          <p:spPr>
            <a:xfrm>
              <a:off x="1920545" y="4451105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ง. โอ้ว่าเสียดายตัวนัก	เพราะเชื่อลิ้นหลงรักจึงช้ำจิต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44C624B-3660-4F34-B3BE-1449E45EB41F}"/>
                </a:ext>
              </a:extLst>
            </p:cNvPr>
            <p:cNvSpPr/>
            <p:nvPr/>
          </p:nvSpPr>
          <p:spPr>
            <a:xfrm>
              <a:off x="1934853" y="4901537"/>
              <a:ext cx="8408697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เพราะกล่าวถึงตอนที่จินตะหราคร่ำครวญกับตนเอง เสียดายที่หลงเชื่อคำพูด     ของอิเหนา ซึ่งตรงกับข้อคิดที่ว่า ไม่ควรหลงเชื่อคำพูดของใครง่าย ๆ</a:t>
              </a:r>
            </a:p>
          </p:txBody>
        </p:sp>
      </p:grpSp>
      <p:pic>
        <p:nvPicPr>
          <p:cNvPr id="128" name="close">
            <a:extLst>
              <a:ext uri="{FF2B5EF4-FFF2-40B4-BE49-F238E27FC236}">
                <a16:creationId xmlns:a16="http://schemas.microsoft.com/office/drawing/2014/main" id="{B77E7D5E-AA4A-4CA9-BA03-2A128277C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กลุ่ม 1">
            <a:extLst>
              <a:ext uri="{FF2B5EF4-FFF2-40B4-BE49-F238E27FC236}">
                <a16:creationId xmlns:a16="http://schemas.microsoft.com/office/drawing/2014/main" id="{01E1A30F-6981-4FC0-8A20-F92D2BB306F1}"/>
              </a:ext>
            </a:extLst>
          </p:cNvPr>
          <p:cNvGrpSpPr/>
          <p:nvPr/>
        </p:nvGrpSpPr>
        <p:grpSpPr>
          <a:xfrm>
            <a:off x="1626783" y="5575503"/>
            <a:ext cx="9401694" cy="658665"/>
            <a:chOff x="2110201" y="4691715"/>
            <a:chExt cx="10277676" cy="720033"/>
          </a:xfrm>
        </p:grpSpPr>
        <p:sp>
          <p:nvSpPr>
            <p:cNvPr id="181" name="Rectangle: Rounded Corners 180">
              <a:extLst>
                <a:ext uri="{FF2B5EF4-FFF2-40B4-BE49-F238E27FC236}">
                  <a16:creationId xmlns:a16="http://schemas.microsoft.com/office/drawing/2014/main" id="{F1571946-D796-49B4-B4DB-CEA08C9C6080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: Rounded Corners 104">
              <a:extLst>
                <a:ext uri="{FF2B5EF4-FFF2-40B4-BE49-F238E27FC236}">
                  <a16:creationId xmlns:a16="http://schemas.microsoft.com/office/drawing/2014/main" id="{587F9F97-E1FE-4290-B234-7D349D9137C4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107">
              <a:extLst>
                <a:ext uri="{FF2B5EF4-FFF2-40B4-BE49-F238E27FC236}">
                  <a16:creationId xmlns:a16="http://schemas.microsoft.com/office/drawing/2014/main" id="{E3DF8C81-5057-4D2B-825B-2D91461E0010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84" name="Rectangle 31">
              <a:extLst>
                <a:ext uri="{FF2B5EF4-FFF2-40B4-BE49-F238E27FC236}">
                  <a16:creationId xmlns:a16="http://schemas.microsoft.com/office/drawing/2014/main" id="{BF3F8DDB-FBCE-405D-8340-61C12BDA1F47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ความเชื่อในเรื่องการทำนายโชคชะตา </a:t>
              </a:r>
            </a:p>
          </p:txBody>
        </p:sp>
      </p:grpSp>
      <p:grpSp>
        <p:nvGrpSpPr>
          <p:cNvPr id="185" name="กลุ่ม 1">
            <a:extLst>
              <a:ext uri="{FF2B5EF4-FFF2-40B4-BE49-F238E27FC236}">
                <a16:creationId xmlns:a16="http://schemas.microsoft.com/office/drawing/2014/main" id="{60FEAA5C-1FB9-4F9B-BF93-D90475CEBA4C}"/>
              </a:ext>
            </a:extLst>
          </p:cNvPr>
          <p:cNvGrpSpPr/>
          <p:nvPr/>
        </p:nvGrpSpPr>
        <p:grpSpPr>
          <a:xfrm>
            <a:off x="1626783" y="4870625"/>
            <a:ext cx="9401694" cy="658410"/>
            <a:chOff x="2110201" y="4688464"/>
            <a:chExt cx="10277676" cy="719756"/>
          </a:xfrm>
        </p:grpSpPr>
        <p:sp>
          <p:nvSpPr>
            <p:cNvPr id="186" name="Rectangle: Rounded Corners 25">
              <a:extLst>
                <a:ext uri="{FF2B5EF4-FFF2-40B4-BE49-F238E27FC236}">
                  <a16:creationId xmlns:a16="http://schemas.microsoft.com/office/drawing/2014/main" id="{9C190BEA-B339-4504-A918-5474AF836982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Rectangle: Rounded Corners 104">
              <a:extLst>
                <a:ext uri="{FF2B5EF4-FFF2-40B4-BE49-F238E27FC236}">
                  <a16:creationId xmlns:a16="http://schemas.microsoft.com/office/drawing/2014/main" id="{31435277-C014-4009-889D-A391396BC9F1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Rectangle 107">
              <a:extLst>
                <a:ext uri="{FF2B5EF4-FFF2-40B4-BE49-F238E27FC236}">
                  <a16:creationId xmlns:a16="http://schemas.microsoft.com/office/drawing/2014/main" id="{667FB267-822F-491C-BA77-F2585E2A7125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89" name="Rectangle 31">
              <a:extLst>
                <a:ext uri="{FF2B5EF4-FFF2-40B4-BE49-F238E27FC236}">
                  <a16:creationId xmlns:a16="http://schemas.microsoft.com/office/drawing/2014/main" id="{59C52364-7AFB-45D7-8CB6-C8048BD1E678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ความเชื่อในเรื่องการสะเดาะเคราะห์</a:t>
              </a:r>
            </a:p>
          </p:txBody>
        </p:sp>
      </p:grpSp>
      <p:grpSp>
        <p:nvGrpSpPr>
          <p:cNvPr id="190" name="กลุ่ม 1">
            <a:extLst>
              <a:ext uri="{FF2B5EF4-FFF2-40B4-BE49-F238E27FC236}">
                <a16:creationId xmlns:a16="http://schemas.microsoft.com/office/drawing/2014/main" id="{BD3E3C85-C4E4-43AD-A57B-D70047B5CC41}"/>
              </a:ext>
            </a:extLst>
          </p:cNvPr>
          <p:cNvGrpSpPr/>
          <p:nvPr/>
        </p:nvGrpSpPr>
        <p:grpSpPr>
          <a:xfrm>
            <a:off x="1626783" y="4164313"/>
            <a:ext cx="9401694" cy="662844"/>
            <a:chOff x="2110201" y="4683619"/>
            <a:chExt cx="10277676" cy="724601"/>
          </a:xfrm>
        </p:grpSpPr>
        <p:sp>
          <p:nvSpPr>
            <p:cNvPr id="191" name="Rectangle: Rounded Corners 25">
              <a:extLst>
                <a:ext uri="{FF2B5EF4-FFF2-40B4-BE49-F238E27FC236}">
                  <a16:creationId xmlns:a16="http://schemas.microsoft.com/office/drawing/2014/main" id="{1DBF7E50-8413-405A-A5EA-5A2725A2C0D9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Rectangle: Rounded Corners 104">
              <a:extLst>
                <a:ext uri="{FF2B5EF4-FFF2-40B4-BE49-F238E27FC236}">
                  <a16:creationId xmlns:a16="http://schemas.microsoft.com/office/drawing/2014/main" id="{005BF2F6-E54E-4BFA-9820-4AB98E1F0EC3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604BD3D8-A83E-4128-AD9E-080A02B0932C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4" name="Rectangle 31">
              <a:extLst>
                <a:ext uri="{FF2B5EF4-FFF2-40B4-BE49-F238E27FC236}">
                  <a16:creationId xmlns:a16="http://schemas.microsoft.com/office/drawing/2014/main" id="{51D9F589-AFEC-4D34-AE7B-3FABED4C47FA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ความเชื่อในเรื่องนิมิตที่เกิดจากสัตว์</a:t>
              </a:r>
            </a:p>
          </p:txBody>
        </p:sp>
      </p:grpSp>
      <p:grpSp>
        <p:nvGrpSpPr>
          <p:cNvPr id="195" name="กลุ่ม 2">
            <a:extLst>
              <a:ext uri="{FF2B5EF4-FFF2-40B4-BE49-F238E27FC236}">
                <a16:creationId xmlns:a16="http://schemas.microsoft.com/office/drawing/2014/main" id="{122402DA-4513-4EFE-AB83-38D1BDE94E0B}"/>
              </a:ext>
            </a:extLst>
          </p:cNvPr>
          <p:cNvGrpSpPr/>
          <p:nvPr/>
        </p:nvGrpSpPr>
        <p:grpSpPr>
          <a:xfrm>
            <a:off x="1626784" y="3447813"/>
            <a:ext cx="9266871" cy="673017"/>
            <a:chOff x="2110200" y="3860611"/>
            <a:chExt cx="10130292" cy="735722"/>
          </a:xfrm>
        </p:grpSpPr>
        <p:sp>
          <p:nvSpPr>
            <p:cNvPr id="196" name="Rectangle: Rounded Corners 24">
              <a:extLst>
                <a:ext uri="{FF2B5EF4-FFF2-40B4-BE49-F238E27FC236}">
                  <a16:creationId xmlns:a16="http://schemas.microsoft.com/office/drawing/2014/main" id="{B3687F15-C058-4EF3-9B9F-6FB9A1252C29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Rectangle: Rounded Corners 93">
              <a:extLst>
                <a:ext uri="{FF2B5EF4-FFF2-40B4-BE49-F238E27FC236}">
                  <a16:creationId xmlns:a16="http://schemas.microsoft.com/office/drawing/2014/main" id="{F070762B-2082-44D9-9166-1E128920E41C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Rectangle 94">
              <a:extLst>
                <a:ext uri="{FF2B5EF4-FFF2-40B4-BE49-F238E27FC236}">
                  <a16:creationId xmlns:a16="http://schemas.microsoft.com/office/drawing/2014/main" id="{A43730FC-32DB-4547-802A-50F10729DD79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9" name="Rectangle 30">
              <a:extLst>
                <a:ext uri="{FF2B5EF4-FFF2-40B4-BE49-F238E27FC236}">
                  <a16:creationId xmlns:a16="http://schemas.microsoft.com/office/drawing/2014/main" id="{EEA0CB03-A1FA-47C4-AD0A-99E2B281D8AA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ความเชื่อในเรื่องพิธีฟันไม้ข่มนาม</a:t>
              </a:r>
            </a:p>
          </p:txBody>
        </p:sp>
      </p:grpSp>
      <p:grpSp>
        <p:nvGrpSpPr>
          <p:cNvPr id="200" name="กลุ่ม 4">
            <a:extLst>
              <a:ext uri="{FF2B5EF4-FFF2-40B4-BE49-F238E27FC236}">
                <a16:creationId xmlns:a16="http://schemas.microsoft.com/office/drawing/2014/main" id="{20F9B2FF-DCE2-48B8-9598-62123534D340}"/>
              </a:ext>
            </a:extLst>
          </p:cNvPr>
          <p:cNvGrpSpPr/>
          <p:nvPr/>
        </p:nvGrpSpPr>
        <p:grpSpPr>
          <a:xfrm>
            <a:off x="1632233" y="2737156"/>
            <a:ext cx="8818645" cy="662868"/>
            <a:chOff x="2115661" y="3062366"/>
            <a:chExt cx="8835522" cy="724627"/>
          </a:xfrm>
        </p:grpSpPr>
        <p:sp>
          <p:nvSpPr>
            <p:cNvPr id="201" name="Rectangle: Rounded Corners 23">
              <a:extLst>
                <a:ext uri="{FF2B5EF4-FFF2-40B4-BE49-F238E27FC236}">
                  <a16:creationId xmlns:a16="http://schemas.microsoft.com/office/drawing/2014/main" id="{5C7D8894-2949-4DD9-AB26-0FD5BB1CEC5A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Rectangle: Rounded Corners 83">
              <a:extLst>
                <a:ext uri="{FF2B5EF4-FFF2-40B4-BE49-F238E27FC236}">
                  <a16:creationId xmlns:a16="http://schemas.microsoft.com/office/drawing/2014/main" id="{7B425A2B-FC0D-4EEA-AF75-319FE412C806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Rectangle 88">
              <a:extLst>
                <a:ext uri="{FF2B5EF4-FFF2-40B4-BE49-F238E27FC236}">
                  <a16:creationId xmlns:a16="http://schemas.microsoft.com/office/drawing/2014/main" id="{B90CC49A-AF9D-4371-BFC7-C1583F56DD21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204" name="Rectangle 29">
              <a:extLst>
                <a:ext uri="{FF2B5EF4-FFF2-40B4-BE49-F238E27FC236}">
                  <a16:creationId xmlns:a16="http://schemas.microsoft.com/office/drawing/2014/main" id="{07F0BE19-E3FA-4427-8D45-DCD5EAC59051}"/>
                </a:ext>
              </a:extLst>
            </p:cNvPr>
            <p:cNvSpPr/>
            <p:nvPr/>
          </p:nvSpPr>
          <p:spPr>
            <a:xfrm>
              <a:off x="2765654" y="3070351"/>
              <a:ext cx="8072234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ความเชื่อในเรื่องพิธีต่ออายุ</a:t>
              </a:r>
            </a:p>
          </p:txBody>
        </p:sp>
      </p:grpSp>
      <p:grpSp>
        <p:nvGrpSpPr>
          <p:cNvPr id="205" name="กลุ่ม 1">
            <a:extLst>
              <a:ext uri="{FF2B5EF4-FFF2-40B4-BE49-F238E27FC236}">
                <a16:creationId xmlns:a16="http://schemas.microsoft.com/office/drawing/2014/main" id="{FE5C330A-B501-4AFB-BE4F-AE2461E485F1}"/>
              </a:ext>
            </a:extLst>
          </p:cNvPr>
          <p:cNvGrpSpPr/>
          <p:nvPr/>
        </p:nvGrpSpPr>
        <p:grpSpPr>
          <a:xfrm>
            <a:off x="1626783" y="5575501"/>
            <a:ext cx="8824095" cy="658792"/>
            <a:chOff x="2110201" y="4691715"/>
            <a:chExt cx="9646262" cy="720172"/>
          </a:xfrm>
        </p:grpSpPr>
        <p:sp>
          <p:nvSpPr>
            <p:cNvPr id="206" name="Rectangle: Rounded Corners 25">
              <a:extLst>
                <a:ext uri="{FF2B5EF4-FFF2-40B4-BE49-F238E27FC236}">
                  <a16:creationId xmlns:a16="http://schemas.microsoft.com/office/drawing/2014/main" id="{49F7CBFD-3472-41E9-9338-BAF472E93FA5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Rectangle: Rounded Corners 104">
              <a:extLst>
                <a:ext uri="{FF2B5EF4-FFF2-40B4-BE49-F238E27FC236}">
                  <a16:creationId xmlns:a16="http://schemas.microsoft.com/office/drawing/2014/main" id="{46DD4689-BE02-4BF7-9669-727C0D91989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Rectangle 107">
              <a:extLst>
                <a:ext uri="{FF2B5EF4-FFF2-40B4-BE49-F238E27FC236}">
                  <a16:creationId xmlns:a16="http://schemas.microsoft.com/office/drawing/2014/main" id="{80B6EDA2-CDF9-4D05-85DD-DA6A2BFF559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209" name="Rectangle 31">
              <a:extLst>
                <a:ext uri="{FF2B5EF4-FFF2-40B4-BE49-F238E27FC236}">
                  <a16:creationId xmlns:a16="http://schemas.microsoft.com/office/drawing/2014/main" id="{69507732-1F7D-4D05-A4CA-407F6E1784BE}"/>
                </a:ext>
              </a:extLst>
            </p:cNvPr>
            <p:cNvSpPr/>
            <p:nvPr/>
          </p:nvSpPr>
          <p:spPr>
            <a:xfrm>
              <a:off x="2860061" y="4695243"/>
              <a:ext cx="8064740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ความเชื่อในเรื่องการทำนายโชคชะตา</a:t>
              </a:r>
            </a:p>
          </p:txBody>
        </p:sp>
      </p:grpSp>
      <p:grpSp>
        <p:nvGrpSpPr>
          <p:cNvPr id="210" name="กลุ่ม 1">
            <a:extLst>
              <a:ext uri="{FF2B5EF4-FFF2-40B4-BE49-F238E27FC236}">
                <a16:creationId xmlns:a16="http://schemas.microsoft.com/office/drawing/2014/main" id="{81394A3D-1879-4A86-AECE-A5EF67B4823F}"/>
              </a:ext>
            </a:extLst>
          </p:cNvPr>
          <p:cNvGrpSpPr/>
          <p:nvPr/>
        </p:nvGrpSpPr>
        <p:grpSpPr>
          <a:xfrm>
            <a:off x="1626783" y="4870625"/>
            <a:ext cx="8845885" cy="658410"/>
            <a:chOff x="2110201" y="4688464"/>
            <a:chExt cx="9670082" cy="719756"/>
          </a:xfrm>
        </p:grpSpPr>
        <p:sp>
          <p:nvSpPr>
            <p:cNvPr id="211" name="Rectangle: Rounded Corners 25">
              <a:extLst>
                <a:ext uri="{FF2B5EF4-FFF2-40B4-BE49-F238E27FC236}">
                  <a16:creationId xmlns:a16="http://schemas.microsoft.com/office/drawing/2014/main" id="{D327D9D8-3DCD-492C-9E62-E5EF9162D9C5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Rectangle: Rounded Corners 211">
              <a:extLst>
                <a:ext uri="{FF2B5EF4-FFF2-40B4-BE49-F238E27FC236}">
                  <a16:creationId xmlns:a16="http://schemas.microsoft.com/office/drawing/2014/main" id="{08742683-2366-48AF-948C-CA0440AAC0CD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Rectangle 107">
              <a:extLst>
                <a:ext uri="{FF2B5EF4-FFF2-40B4-BE49-F238E27FC236}">
                  <a16:creationId xmlns:a16="http://schemas.microsoft.com/office/drawing/2014/main" id="{B87EBAEE-BC11-48DC-8CDA-92013717BB38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214" name="Rectangle 31">
              <a:extLst>
                <a:ext uri="{FF2B5EF4-FFF2-40B4-BE49-F238E27FC236}">
                  <a16:creationId xmlns:a16="http://schemas.microsoft.com/office/drawing/2014/main" id="{0D177AD2-1747-4651-9DB7-B363989E66A8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ความเชื่อในเรื่องการสะเดาะเคราะห์</a:t>
              </a:r>
            </a:p>
          </p:txBody>
        </p:sp>
      </p:grpSp>
      <p:grpSp>
        <p:nvGrpSpPr>
          <p:cNvPr id="215" name="กลุ่ม 1">
            <a:extLst>
              <a:ext uri="{FF2B5EF4-FFF2-40B4-BE49-F238E27FC236}">
                <a16:creationId xmlns:a16="http://schemas.microsoft.com/office/drawing/2014/main" id="{2093ABBB-22C5-428B-B4D9-A8A8790246A0}"/>
              </a:ext>
            </a:extLst>
          </p:cNvPr>
          <p:cNvGrpSpPr/>
          <p:nvPr/>
        </p:nvGrpSpPr>
        <p:grpSpPr>
          <a:xfrm>
            <a:off x="1626783" y="4164312"/>
            <a:ext cx="8824095" cy="662844"/>
            <a:chOff x="2110201" y="4683619"/>
            <a:chExt cx="9646262" cy="724601"/>
          </a:xfrm>
        </p:grpSpPr>
        <p:sp>
          <p:nvSpPr>
            <p:cNvPr id="216" name="Rectangle: Rounded Corners 25">
              <a:extLst>
                <a:ext uri="{FF2B5EF4-FFF2-40B4-BE49-F238E27FC236}">
                  <a16:creationId xmlns:a16="http://schemas.microsoft.com/office/drawing/2014/main" id="{A7C82B85-CD93-426C-B6F3-671D2603D5CA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Rectangle: Rounded Corners 104">
              <a:extLst>
                <a:ext uri="{FF2B5EF4-FFF2-40B4-BE49-F238E27FC236}">
                  <a16:creationId xmlns:a16="http://schemas.microsoft.com/office/drawing/2014/main" id="{97205710-98E1-48E6-9378-F22A7B85D991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Rectangle 107">
              <a:extLst>
                <a:ext uri="{FF2B5EF4-FFF2-40B4-BE49-F238E27FC236}">
                  <a16:creationId xmlns:a16="http://schemas.microsoft.com/office/drawing/2014/main" id="{35D23D88-D549-4DC7-96EF-15C12B0B03D0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219" name="Rectangle 31">
              <a:extLst>
                <a:ext uri="{FF2B5EF4-FFF2-40B4-BE49-F238E27FC236}">
                  <a16:creationId xmlns:a16="http://schemas.microsoft.com/office/drawing/2014/main" id="{9A294335-60AA-4D98-88A7-EE6C61BF8D1E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ความเชื่อในเรื่องนิมิตที่เกิดจากสัตว์</a:t>
              </a:r>
            </a:p>
          </p:txBody>
        </p:sp>
      </p:grpSp>
      <p:grpSp>
        <p:nvGrpSpPr>
          <p:cNvPr id="220" name="กลุ่ม 2">
            <a:extLst>
              <a:ext uri="{FF2B5EF4-FFF2-40B4-BE49-F238E27FC236}">
                <a16:creationId xmlns:a16="http://schemas.microsoft.com/office/drawing/2014/main" id="{F222D334-E313-41AF-B062-59F4680AF4F4}"/>
              </a:ext>
            </a:extLst>
          </p:cNvPr>
          <p:cNvGrpSpPr/>
          <p:nvPr/>
        </p:nvGrpSpPr>
        <p:grpSpPr>
          <a:xfrm>
            <a:off x="1626783" y="3447817"/>
            <a:ext cx="8845885" cy="673143"/>
            <a:chOff x="2110199" y="3860611"/>
            <a:chExt cx="9670082" cy="735859"/>
          </a:xfrm>
        </p:grpSpPr>
        <p:sp>
          <p:nvSpPr>
            <p:cNvPr id="221" name="Rectangle: Rounded Corners 24">
              <a:extLst>
                <a:ext uri="{FF2B5EF4-FFF2-40B4-BE49-F238E27FC236}">
                  <a16:creationId xmlns:a16="http://schemas.microsoft.com/office/drawing/2014/main" id="{A901AD7B-3E17-48E0-9251-114FA16A3D31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Rectangle: Rounded Corners 93">
              <a:extLst>
                <a:ext uri="{FF2B5EF4-FFF2-40B4-BE49-F238E27FC236}">
                  <a16:creationId xmlns:a16="http://schemas.microsoft.com/office/drawing/2014/main" id="{E7710978-9805-42A7-8A29-009740F3FCD7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Rectangle 94">
              <a:extLst>
                <a:ext uri="{FF2B5EF4-FFF2-40B4-BE49-F238E27FC236}">
                  <a16:creationId xmlns:a16="http://schemas.microsoft.com/office/drawing/2014/main" id="{54B31DCE-5159-4081-B08F-3F55376CF21A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224" name="Rectangle 30">
              <a:extLst>
                <a:ext uri="{FF2B5EF4-FFF2-40B4-BE49-F238E27FC236}">
                  <a16:creationId xmlns:a16="http://schemas.microsoft.com/office/drawing/2014/main" id="{69817741-386B-425C-AE86-D02DB1FFF25C}"/>
                </a:ext>
              </a:extLst>
            </p:cNvPr>
            <p:cNvSpPr/>
            <p:nvPr/>
          </p:nvSpPr>
          <p:spPr>
            <a:xfrm>
              <a:off x="2830212" y="3879828"/>
              <a:ext cx="8671139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ความเชื่อในเรื่องพิธีฟันไม้ข่มนาม</a:t>
              </a:r>
            </a:p>
          </p:txBody>
        </p:sp>
      </p:grpSp>
      <p:grpSp>
        <p:nvGrpSpPr>
          <p:cNvPr id="225" name="กลุ่ม 4">
            <a:extLst>
              <a:ext uri="{FF2B5EF4-FFF2-40B4-BE49-F238E27FC236}">
                <a16:creationId xmlns:a16="http://schemas.microsoft.com/office/drawing/2014/main" id="{8F9BF33D-D57C-42BE-851F-3E4E38EF349E}"/>
              </a:ext>
            </a:extLst>
          </p:cNvPr>
          <p:cNvGrpSpPr/>
          <p:nvPr/>
        </p:nvGrpSpPr>
        <p:grpSpPr>
          <a:xfrm>
            <a:off x="1632234" y="2737156"/>
            <a:ext cx="8818644" cy="662869"/>
            <a:chOff x="2115662" y="3062366"/>
            <a:chExt cx="8835521" cy="724628"/>
          </a:xfrm>
        </p:grpSpPr>
        <p:sp>
          <p:nvSpPr>
            <p:cNvPr id="226" name="Rectangle: Rounded Corners 23">
              <a:extLst>
                <a:ext uri="{FF2B5EF4-FFF2-40B4-BE49-F238E27FC236}">
                  <a16:creationId xmlns:a16="http://schemas.microsoft.com/office/drawing/2014/main" id="{00B31139-7761-43C0-AC47-5C427F417B96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83">
              <a:extLst>
                <a:ext uri="{FF2B5EF4-FFF2-40B4-BE49-F238E27FC236}">
                  <a16:creationId xmlns:a16="http://schemas.microsoft.com/office/drawing/2014/main" id="{753320FD-7DD1-43D2-B0A3-05B5DA2CA179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Rectangle 88">
              <a:extLst>
                <a:ext uri="{FF2B5EF4-FFF2-40B4-BE49-F238E27FC236}">
                  <a16:creationId xmlns:a16="http://schemas.microsoft.com/office/drawing/2014/main" id="{E929A47E-1BAD-49FB-9BE4-ACE3168C0375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229" name="Rectangle 29">
              <a:extLst>
                <a:ext uri="{FF2B5EF4-FFF2-40B4-BE49-F238E27FC236}">
                  <a16:creationId xmlns:a16="http://schemas.microsoft.com/office/drawing/2014/main" id="{C37D0B9C-5B41-42D8-867B-49AD91422CB9}"/>
                </a:ext>
              </a:extLst>
            </p:cNvPr>
            <p:cNvSpPr/>
            <p:nvPr/>
          </p:nvSpPr>
          <p:spPr>
            <a:xfrm>
              <a:off x="2765654" y="3070351"/>
              <a:ext cx="7868824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ความเชื่อในเรื่องพิธีต่ออายุ</a:t>
              </a:r>
            </a:p>
          </p:txBody>
        </p:sp>
      </p:grpSp>
      <p:sp>
        <p:nvSpPr>
          <p:cNvPr id="230" name="Rectangle 229">
            <a:extLst>
              <a:ext uri="{FF2B5EF4-FFF2-40B4-BE49-F238E27FC236}">
                <a16:creationId xmlns:a16="http://schemas.microsoft.com/office/drawing/2014/main" id="{113EFA74-DBC2-46B7-89D6-D79337B6C0B0}"/>
              </a:ext>
            </a:extLst>
          </p:cNvPr>
          <p:cNvSpPr/>
          <p:nvPr/>
        </p:nvSpPr>
        <p:spPr>
          <a:xfrm>
            <a:off x="1007511" y="220312"/>
            <a:ext cx="9672710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๘.  จากบทประพันธ์นี้ แสดงให้เห็นถึงความเชื่อในเรื่องใด</a:t>
            </a:r>
            <a:endParaRPr lang="th-TH" sz="366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D25A7C6F-8ADD-4692-A6D5-DF7690D8A3B5}"/>
              </a:ext>
            </a:extLst>
          </p:cNvPr>
          <p:cNvSpPr/>
          <p:nvPr/>
        </p:nvSpPr>
        <p:spPr>
          <a:xfrm>
            <a:off x="1007511" y="773826"/>
            <a:ext cx="98995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180340" algn="l"/>
                <a:tab pos="360045" algn="l"/>
              </a:tabLst>
            </a:pPr>
            <a:r>
              <a:rPr lang="th-TH" sz="3000" b="1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			     บัดนั้น		พระโหราราชครูผู้ยิ่งใหญ่</a:t>
            </a:r>
          </a:p>
          <a:p>
            <a:pPr algn="thaiDist">
              <a:tabLst>
                <a:tab pos="180340" algn="l"/>
                <a:tab pos="360045" algn="l"/>
              </a:tabLst>
            </a:pPr>
            <a:r>
              <a:rPr lang="th-TH" sz="3000" b="1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		รับรสพจนารถภูวไนย		คลี่ตำรับขับไล่ไปมา</a:t>
            </a:r>
          </a:p>
          <a:p>
            <a:pPr algn="thaiDist">
              <a:tabLst>
                <a:tab pos="180340" algn="l"/>
                <a:tab pos="360045" algn="l"/>
              </a:tabLst>
            </a:pPr>
            <a:r>
              <a:rPr lang="th-TH" sz="3000" b="1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				เทียบดูดวงชะตาพระทรงยศ 	กับโอรสถึงฆาตชันษา</a:t>
            </a:r>
          </a:p>
          <a:p>
            <a:pPr algn="thaiDist">
              <a:tabLst>
                <a:tab pos="180340" algn="l"/>
                <a:tab pos="360045" algn="l"/>
              </a:tabLst>
            </a:pPr>
            <a:r>
              <a:rPr lang="th-TH" sz="3000" b="1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	ทั้งชั้นโชคโยคยามยาตรา		พระเคราะห์ขัดฤกษ์พาสารพัน</a:t>
            </a:r>
          </a:p>
        </p:txBody>
      </p:sp>
      <p:pic>
        <p:nvPicPr>
          <p:cNvPr id="233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132A0E45-2661-4905-A4E3-1BDC619BA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pic>
        <p:nvPicPr>
          <p:cNvPr id="234" name="Picture 2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3D1A69B-1448-4C7B-9DF7-C75ED335F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35" name="explaination">
            <a:extLst>
              <a:ext uri="{FF2B5EF4-FFF2-40B4-BE49-F238E27FC236}">
                <a16:creationId xmlns:a16="http://schemas.microsoft.com/office/drawing/2014/main" id="{FA6AFC7C-3BDA-46FB-91F5-075B01497B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grpSp>
        <p:nvGrpSpPr>
          <p:cNvPr id="236" name="Group 235">
            <a:extLst>
              <a:ext uri="{FF2B5EF4-FFF2-40B4-BE49-F238E27FC236}">
                <a16:creationId xmlns:a16="http://schemas.microsoft.com/office/drawing/2014/main" id="{EBBA551E-A3B9-438D-87C4-C364A09532E9}"/>
              </a:ext>
            </a:extLst>
          </p:cNvPr>
          <p:cNvGrpSpPr/>
          <p:nvPr/>
        </p:nvGrpSpPr>
        <p:grpSpPr>
          <a:xfrm>
            <a:off x="1615546" y="7211279"/>
            <a:ext cx="8960912" cy="3436756"/>
            <a:chOff x="1542902" y="4187299"/>
            <a:chExt cx="9016457" cy="3458058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237" name="Rectangle: Rounded Corners 236">
              <a:extLst>
                <a:ext uri="{FF2B5EF4-FFF2-40B4-BE49-F238E27FC236}">
                  <a16:creationId xmlns:a16="http://schemas.microsoft.com/office/drawing/2014/main" id="{18B3F28D-9CC9-405A-81B4-DD9465814929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083BB878-CC91-41B1-ACBC-8FA6A87DD026}"/>
                </a:ext>
              </a:extLst>
            </p:cNvPr>
            <p:cNvSpPr/>
            <p:nvPr/>
          </p:nvSpPr>
          <p:spPr>
            <a:xfrm>
              <a:off x="1920545" y="4451105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จ. ความเชื่อในเรื่องการทำนายโชคชะตา 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021FA6A2-8862-4AFA-AABA-3559C27E0149}"/>
                </a:ext>
              </a:extLst>
            </p:cNvPr>
            <p:cNvSpPr/>
            <p:nvPr/>
          </p:nvSpPr>
          <p:spPr>
            <a:xfrm>
              <a:off x="1934853" y="4901537"/>
              <a:ext cx="8408697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เพราะเป็นตอนที่โหรทำนายดวงชะตาของท้าวกะหมังกุหนิงกับลูกว่า จะเสียชีวิตในการรบ แสดงถึงความเชื่อเรื่องการทำนายโชคชะตาในอดีต</a:t>
              </a:r>
            </a:p>
          </p:txBody>
        </p:sp>
      </p:grpSp>
      <p:pic>
        <p:nvPicPr>
          <p:cNvPr id="240" name="close">
            <a:extLst>
              <a:ext uri="{FF2B5EF4-FFF2-40B4-BE49-F238E27FC236}">
                <a16:creationId xmlns:a16="http://schemas.microsoft.com/office/drawing/2014/main" id="{DDB60F24-52A4-4C0D-B165-FE4A9DA778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กลุ่ม 1">
            <a:extLst>
              <a:ext uri="{FF2B5EF4-FFF2-40B4-BE49-F238E27FC236}">
                <a16:creationId xmlns:a16="http://schemas.microsoft.com/office/drawing/2014/main" id="{E6BADAD7-698D-410B-8275-D5393AAE2F6E}"/>
              </a:ext>
            </a:extLst>
          </p:cNvPr>
          <p:cNvGrpSpPr/>
          <p:nvPr/>
        </p:nvGrpSpPr>
        <p:grpSpPr>
          <a:xfrm>
            <a:off x="1626783" y="5337029"/>
            <a:ext cx="9401694" cy="658665"/>
            <a:chOff x="2110201" y="4691715"/>
            <a:chExt cx="10277676" cy="720033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12CA6B0D-E3F8-4AE7-8FD2-980303A9ED05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: Rounded Corners 104">
              <a:extLst>
                <a:ext uri="{FF2B5EF4-FFF2-40B4-BE49-F238E27FC236}">
                  <a16:creationId xmlns:a16="http://schemas.microsoft.com/office/drawing/2014/main" id="{2F414EED-604D-4BF9-8490-51A9A0081B7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107">
              <a:extLst>
                <a:ext uri="{FF2B5EF4-FFF2-40B4-BE49-F238E27FC236}">
                  <a16:creationId xmlns:a16="http://schemas.microsoft.com/office/drawing/2014/main" id="{12EAE581-20D9-49CF-8E19-82B95879D5B5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22" name="Rectangle 31">
              <a:extLst>
                <a:ext uri="{FF2B5EF4-FFF2-40B4-BE49-F238E27FC236}">
                  <a16:creationId xmlns:a16="http://schemas.microsoft.com/office/drawing/2014/main" id="{41A59ED1-0DE7-4A88-B814-1DBC22D08C03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ท้าวดาหายกนางบุษบาให้จรกาด้วยความไม่เต็มใจ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23" name="กลุ่ม 1">
            <a:extLst>
              <a:ext uri="{FF2B5EF4-FFF2-40B4-BE49-F238E27FC236}">
                <a16:creationId xmlns:a16="http://schemas.microsoft.com/office/drawing/2014/main" id="{0B243215-269D-45D1-B47C-B3FF7431B617}"/>
              </a:ext>
            </a:extLst>
          </p:cNvPr>
          <p:cNvGrpSpPr/>
          <p:nvPr/>
        </p:nvGrpSpPr>
        <p:grpSpPr>
          <a:xfrm>
            <a:off x="1626783" y="4632151"/>
            <a:ext cx="9401694" cy="658410"/>
            <a:chOff x="2110201" y="4688464"/>
            <a:chExt cx="10277676" cy="719756"/>
          </a:xfrm>
        </p:grpSpPr>
        <p:sp>
          <p:nvSpPr>
            <p:cNvPr id="124" name="Rectangle: Rounded Corners 25">
              <a:extLst>
                <a:ext uri="{FF2B5EF4-FFF2-40B4-BE49-F238E27FC236}">
                  <a16:creationId xmlns:a16="http://schemas.microsoft.com/office/drawing/2014/main" id="{D564CEE8-ED63-429F-BA7D-94F14ECEBFDE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: Rounded Corners 104">
              <a:extLst>
                <a:ext uri="{FF2B5EF4-FFF2-40B4-BE49-F238E27FC236}">
                  <a16:creationId xmlns:a16="http://schemas.microsoft.com/office/drawing/2014/main" id="{4949589F-7044-4857-BBA3-EFBDA53B987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07">
              <a:extLst>
                <a:ext uri="{FF2B5EF4-FFF2-40B4-BE49-F238E27FC236}">
                  <a16:creationId xmlns:a16="http://schemas.microsoft.com/office/drawing/2014/main" id="{CEC2C83F-B0FB-4433-AE32-CB8BBD7E19B8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27" name="Rectangle 31">
              <a:extLst>
                <a:ext uri="{FF2B5EF4-FFF2-40B4-BE49-F238E27FC236}">
                  <a16:creationId xmlns:a16="http://schemas.microsoft.com/office/drawing/2014/main" id="{A0304195-61BD-4353-856F-51C5C88C12B1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ท้าวดาหาตัดสินใจโดยไม่คิดให้รอบคอบ</a:t>
              </a:r>
              <a:endParaRPr lang="en-US" sz="366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28" name="กลุ่ม 1">
            <a:extLst>
              <a:ext uri="{FF2B5EF4-FFF2-40B4-BE49-F238E27FC236}">
                <a16:creationId xmlns:a16="http://schemas.microsoft.com/office/drawing/2014/main" id="{EB187A4A-1E35-4DC2-9B7B-9B4CDDDFB3E2}"/>
              </a:ext>
            </a:extLst>
          </p:cNvPr>
          <p:cNvGrpSpPr/>
          <p:nvPr/>
        </p:nvGrpSpPr>
        <p:grpSpPr>
          <a:xfrm>
            <a:off x="1626783" y="3925839"/>
            <a:ext cx="9401694" cy="662844"/>
            <a:chOff x="2110201" y="4683619"/>
            <a:chExt cx="10277676" cy="724601"/>
          </a:xfrm>
        </p:grpSpPr>
        <p:sp>
          <p:nvSpPr>
            <p:cNvPr id="129" name="Rectangle: Rounded Corners 25">
              <a:extLst>
                <a:ext uri="{FF2B5EF4-FFF2-40B4-BE49-F238E27FC236}">
                  <a16:creationId xmlns:a16="http://schemas.microsoft.com/office/drawing/2014/main" id="{BF1EE36D-2459-4E08-B298-2F448D77E761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: Rounded Corners 104">
              <a:extLst>
                <a:ext uri="{FF2B5EF4-FFF2-40B4-BE49-F238E27FC236}">
                  <a16:creationId xmlns:a16="http://schemas.microsoft.com/office/drawing/2014/main" id="{BBB91A9E-DC48-4C5B-B1AC-7A17998856D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B9115E6-B33E-4ABE-9CB6-B54401591918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32" name="Rectangle 31">
              <a:extLst>
                <a:ext uri="{FF2B5EF4-FFF2-40B4-BE49-F238E27FC236}">
                  <a16:creationId xmlns:a16="http://schemas.microsoft.com/office/drawing/2014/main" id="{8CBC8220-36C3-48A2-A1B2-5ED18136472D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ท้าวดาหาวางแผนให้อิเหนามาชิงบุษบา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3" name="กลุ่ม 2">
            <a:extLst>
              <a:ext uri="{FF2B5EF4-FFF2-40B4-BE49-F238E27FC236}">
                <a16:creationId xmlns:a16="http://schemas.microsoft.com/office/drawing/2014/main" id="{0E6D04F3-BD30-4D6A-9DD3-F7E0F2FDC3EA}"/>
              </a:ext>
            </a:extLst>
          </p:cNvPr>
          <p:cNvGrpSpPr/>
          <p:nvPr/>
        </p:nvGrpSpPr>
        <p:grpSpPr>
          <a:xfrm>
            <a:off x="1626784" y="3209339"/>
            <a:ext cx="9266871" cy="673017"/>
            <a:chOff x="2110200" y="3860611"/>
            <a:chExt cx="10130292" cy="735722"/>
          </a:xfrm>
        </p:grpSpPr>
        <p:sp>
          <p:nvSpPr>
            <p:cNvPr id="134" name="Rectangle: Rounded Corners 24">
              <a:extLst>
                <a:ext uri="{FF2B5EF4-FFF2-40B4-BE49-F238E27FC236}">
                  <a16:creationId xmlns:a16="http://schemas.microsoft.com/office/drawing/2014/main" id="{BF724192-87B5-4EF9-898B-06CB0CF8E823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: Rounded Corners 93">
              <a:extLst>
                <a:ext uri="{FF2B5EF4-FFF2-40B4-BE49-F238E27FC236}">
                  <a16:creationId xmlns:a16="http://schemas.microsoft.com/office/drawing/2014/main" id="{DC1EEE65-34FD-4B52-9743-1209B88BC49C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94">
              <a:extLst>
                <a:ext uri="{FF2B5EF4-FFF2-40B4-BE49-F238E27FC236}">
                  <a16:creationId xmlns:a16="http://schemas.microsoft.com/office/drawing/2014/main" id="{C9007AD2-A0E5-4C2F-9E6F-0422D68672E3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37" name="Rectangle 30">
              <a:extLst>
                <a:ext uri="{FF2B5EF4-FFF2-40B4-BE49-F238E27FC236}">
                  <a16:creationId xmlns:a16="http://schemas.microsoft.com/office/drawing/2014/main" id="{CEF6EB38-80CD-4B90-BCC3-35BCAD91D63E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ท้าวดาหามักใช้อารมณ์มากกว่าเหตุผล</a:t>
              </a:r>
              <a:endParaRPr lang="th-TH" sz="366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8" name="กลุ่ม 4">
            <a:extLst>
              <a:ext uri="{FF2B5EF4-FFF2-40B4-BE49-F238E27FC236}">
                <a16:creationId xmlns:a16="http://schemas.microsoft.com/office/drawing/2014/main" id="{16BFAF20-C207-4A1D-A8DA-E68E74AA5F95}"/>
              </a:ext>
            </a:extLst>
          </p:cNvPr>
          <p:cNvGrpSpPr/>
          <p:nvPr/>
        </p:nvGrpSpPr>
        <p:grpSpPr>
          <a:xfrm>
            <a:off x="1632233" y="2498683"/>
            <a:ext cx="8818645" cy="662743"/>
            <a:chOff x="2115661" y="3062366"/>
            <a:chExt cx="8835522" cy="724490"/>
          </a:xfrm>
        </p:grpSpPr>
        <p:sp>
          <p:nvSpPr>
            <p:cNvPr id="139" name="Rectangle: Rounded Corners 23">
              <a:extLst>
                <a:ext uri="{FF2B5EF4-FFF2-40B4-BE49-F238E27FC236}">
                  <a16:creationId xmlns:a16="http://schemas.microsoft.com/office/drawing/2014/main" id="{A8FD164B-69DE-4DF8-A156-D1D9846C67D2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Rectangle: Rounded Corners 83">
              <a:extLst>
                <a:ext uri="{FF2B5EF4-FFF2-40B4-BE49-F238E27FC236}">
                  <a16:creationId xmlns:a16="http://schemas.microsoft.com/office/drawing/2014/main" id="{4CB42C11-96CF-44E7-8072-0426EA37F7BF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88">
              <a:extLst>
                <a:ext uri="{FF2B5EF4-FFF2-40B4-BE49-F238E27FC236}">
                  <a16:creationId xmlns:a16="http://schemas.microsoft.com/office/drawing/2014/main" id="{15D99643-F0DA-4085-AE32-CBEB04C4FEC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2" name="Rectangle 29">
              <a:extLst>
                <a:ext uri="{FF2B5EF4-FFF2-40B4-BE49-F238E27FC236}">
                  <a16:creationId xmlns:a16="http://schemas.microsoft.com/office/drawing/2014/main" id="{BB734278-707A-4CD1-A5D1-F58CA9B924F9}"/>
                </a:ext>
              </a:extLst>
            </p:cNvPr>
            <p:cNvSpPr/>
            <p:nvPr/>
          </p:nvSpPr>
          <p:spPr>
            <a:xfrm>
              <a:off x="2765655" y="3070351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ท้าวดาหาเป็นผู้ยึดถือสัจวาจา		</a:t>
              </a:r>
            </a:p>
          </p:txBody>
        </p:sp>
      </p:grpSp>
      <p:grpSp>
        <p:nvGrpSpPr>
          <p:cNvPr id="143" name="กลุ่ม 1">
            <a:extLst>
              <a:ext uri="{FF2B5EF4-FFF2-40B4-BE49-F238E27FC236}">
                <a16:creationId xmlns:a16="http://schemas.microsoft.com/office/drawing/2014/main" id="{E5BB5AFF-D7CB-4699-86A7-8A4E8961C392}"/>
              </a:ext>
            </a:extLst>
          </p:cNvPr>
          <p:cNvGrpSpPr/>
          <p:nvPr/>
        </p:nvGrpSpPr>
        <p:grpSpPr>
          <a:xfrm>
            <a:off x="1626783" y="5337027"/>
            <a:ext cx="8824095" cy="658792"/>
            <a:chOff x="2110201" y="4691715"/>
            <a:chExt cx="9646262" cy="720172"/>
          </a:xfrm>
        </p:grpSpPr>
        <p:sp>
          <p:nvSpPr>
            <p:cNvPr id="144" name="Rectangle: Rounded Corners 25">
              <a:extLst>
                <a:ext uri="{FF2B5EF4-FFF2-40B4-BE49-F238E27FC236}">
                  <a16:creationId xmlns:a16="http://schemas.microsoft.com/office/drawing/2014/main" id="{E720A4C4-69B2-40D8-874B-45CE9CD10CE3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: Rounded Corners 104">
              <a:extLst>
                <a:ext uri="{FF2B5EF4-FFF2-40B4-BE49-F238E27FC236}">
                  <a16:creationId xmlns:a16="http://schemas.microsoft.com/office/drawing/2014/main" id="{3BE67BFC-B020-44C7-9E6E-5E02E7857DC3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107">
              <a:extLst>
                <a:ext uri="{FF2B5EF4-FFF2-40B4-BE49-F238E27FC236}">
                  <a16:creationId xmlns:a16="http://schemas.microsoft.com/office/drawing/2014/main" id="{2F669A0C-00C9-4680-94FE-2B7C527F5DC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7" name="Rectangle 31">
              <a:extLst>
                <a:ext uri="{FF2B5EF4-FFF2-40B4-BE49-F238E27FC236}">
                  <a16:creationId xmlns:a16="http://schemas.microsoft.com/office/drawing/2014/main" id="{8615ECDB-55B1-46EE-8121-D3272EFD060D}"/>
                </a:ext>
              </a:extLst>
            </p:cNvPr>
            <p:cNvSpPr/>
            <p:nvPr/>
          </p:nvSpPr>
          <p:spPr>
            <a:xfrm>
              <a:off x="2860061" y="4695243"/>
              <a:ext cx="8064740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ท้าวดาหายกนางบุษบาให้จรกาด้วยความไม่เต็มใจ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48" name="กลุ่ม 1">
            <a:extLst>
              <a:ext uri="{FF2B5EF4-FFF2-40B4-BE49-F238E27FC236}">
                <a16:creationId xmlns:a16="http://schemas.microsoft.com/office/drawing/2014/main" id="{A970067D-35BA-4FF0-AA9F-BFEEC53D2E7C}"/>
              </a:ext>
            </a:extLst>
          </p:cNvPr>
          <p:cNvGrpSpPr/>
          <p:nvPr/>
        </p:nvGrpSpPr>
        <p:grpSpPr>
          <a:xfrm>
            <a:off x="1626783" y="4632151"/>
            <a:ext cx="8845885" cy="658410"/>
            <a:chOff x="2110201" y="4688464"/>
            <a:chExt cx="9670082" cy="719756"/>
          </a:xfrm>
        </p:grpSpPr>
        <p:sp>
          <p:nvSpPr>
            <p:cNvPr id="149" name="Rectangle: Rounded Corners 25">
              <a:extLst>
                <a:ext uri="{FF2B5EF4-FFF2-40B4-BE49-F238E27FC236}">
                  <a16:creationId xmlns:a16="http://schemas.microsoft.com/office/drawing/2014/main" id="{4F518CAC-9747-42C5-84A0-DD7E199B0651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: Rounded Corners 104">
              <a:extLst>
                <a:ext uri="{FF2B5EF4-FFF2-40B4-BE49-F238E27FC236}">
                  <a16:creationId xmlns:a16="http://schemas.microsoft.com/office/drawing/2014/main" id="{93AA0C70-6A1A-4C3F-A85C-9E0E2BC0F041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107">
              <a:extLst>
                <a:ext uri="{FF2B5EF4-FFF2-40B4-BE49-F238E27FC236}">
                  <a16:creationId xmlns:a16="http://schemas.microsoft.com/office/drawing/2014/main" id="{8A690F56-57EC-4594-9C5F-EE9B077EAFD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52" name="Rectangle 31">
              <a:extLst>
                <a:ext uri="{FF2B5EF4-FFF2-40B4-BE49-F238E27FC236}">
                  <a16:creationId xmlns:a16="http://schemas.microsoft.com/office/drawing/2014/main" id="{DEBB225F-A6C2-4324-81FB-0DE896B7E816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ท้าวดาหาตัดสินใจโดยไม่คิดให้รอบคอบ</a:t>
              </a:r>
            </a:p>
          </p:txBody>
        </p:sp>
      </p:grpSp>
      <p:grpSp>
        <p:nvGrpSpPr>
          <p:cNvPr id="153" name="กลุ่ม 1">
            <a:extLst>
              <a:ext uri="{FF2B5EF4-FFF2-40B4-BE49-F238E27FC236}">
                <a16:creationId xmlns:a16="http://schemas.microsoft.com/office/drawing/2014/main" id="{A9F09B28-F506-4281-AC7E-20F3B71A9CD2}"/>
              </a:ext>
            </a:extLst>
          </p:cNvPr>
          <p:cNvGrpSpPr/>
          <p:nvPr/>
        </p:nvGrpSpPr>
        <p:grpSpPr>
          <a:xfrm>
            <a:off x="1626783" y="3925838"/>
            <a:ext cx="8824095" cy="662844"/>
            <a:chOff x="2110201" y="4683619"/>
            <a:chExt cx="9646262" cy="724601"/>
          </a:xfrm>
        </p:grpSpPr>
        <p:sp>
          <p:nvSpPr>
            <p:cNvPr id="154" name="Rectangle: Rounded Corners 25">
              <a:extLst>
                <a:ext uri="{FF2B5EF4-FFF2-40B4-BE49-F238E27FC236}">
                  <a16:creationId xmlns:a16="http://schemas.microsoft.com/office/drawing/2014/main" id="{3DF4AA9F-B12A-424E-AFD9-AC6E4BA7DAAD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: Rounded Corners 104">
              <a:extLst>
                <a:ext uri="{FF2B5EF4-FFF2-40B4-BE49-F238E27FC236}">
                  <a16:creationId xmlns:a16="http://schemas.microsoft.com/office/drawing/2014/main" id="{A56C4B1E-2032-455D-A543-D9338C1FAD2E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107">
              <a:extLst>
                <a:ext uri="{FF2B5EF4-FFF2-40B4-BE49-F238E27FC236}">
                  <a16:creationId xmlns:a16="http://schemas.microsoft.com/office/drawing/2014/main" id="{A8E69A2B-5C23-4D12-84E5-B39CCF30EFCA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57" name="Rectangle 31">
              <a:extLst>
                <a:ext uri="{FF2B5EF4-FFF2-40B4-BE49-F238E27FC236}">
                  <a16:creationId xmlns:a16="http://schemas.microsoft.com/office/drawing/2014/main" id="{68A3A0E5-028A-4CFF-968F-538C312635A8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ท้าวดาหาวางแผนให้อิเหนามาชิงบุษบา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8" name="กลุ่ม 2">
            <a:extLst>
              <a:ext uri="{FF2B5EF4-FFF2-40B4-BE49-F238E27FC236}">
                <a16:creationId xmlns:a16="http://schemas.microsoft.com/office/drawing/2014/main" id="{4863C123-259C-4BC5-9F54-192316EC0370}"/>
              </a:ext>
            </a:extLst>
          </p:cNvPr>
          <p:cNvGrpSpPr/>
          <p:nvPr/>
        </p:nvGrpSpPr>
        <p:grpSpPr>
          <a:xfrm>
            <a:off x="1626783" y="3209343"/>
            <a:ext cx="8845885" cy="673143"/>
            <a:chOff x="2110199" y="3860611"/>
            <a:chExt cx="9670082" cy="735859"/>
          </a:xfrm>
        </p:grpSpPr>
        <p:sp>
          <p:nvSpPr>
            <p:cNvPr id="159" name="Rectangle: Rounded Corners 24">
              <a:extLst>
                <a:ext uri="{FF2B5EF4-FFF2-40B4-BE49-F238E27FC236}">
                  <a16:creationId xmlns:a16="http://schemas.microsoft.com/office/drawing/2014/main" id="{AF978168-E321-42C5-99DB-94E9709DF514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Rectangle: Rounded Corners 93">
              <a:extLst>
                <a:ext uri="{FF2B5EF4-FFF2-40B4-BE49-F238E27FC236}">
                  <a16:creationId xmlns:a16="http://schemas.microsoft.com/office/drawing/2014/main" id="{A861FBA0-EA87-43C1-B60B-C8463367816D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Rectangle 94">
              <a:extLst>
                <a:ext uri="{FF2B5EF4-FFF2-40B4-BE49-F238E27FC236}">
                  <a16:creationId xmlns:a16="http://schemas.microsoft.com/office/drawing/2014/main" id="{D07A73A7-0243-44A6-9F22-40F0405376A2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62" name="Rectangle 30">
              <a:extLst>
                <a:ext uri="{FF2B5EF4-FFF2-40B4-BE49-F238E27FC236}">
                  <a16:creationId xmlns:a16="http://schemas.microsoft.com/office/drawing/2014/main" id="{9B45EFC8-CED3-4784-9725-82F9BA874FA5}"/>
                </a:ext>
              </a:extLst>
            </p:cNvPr>
            <p:cNvSpPr/>
            <p:nvPr/>
          </p:nvSpPr>
          <p:spPr>
            <a:xfrm>
              <a:off x="2830212" y="3879828"/>
              <a:ext cx="6192575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ท้าวดาหามักใช้อารมณ์มากกว่าเหตุผล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3" name="กลุ่ม 4">
            <a:extLst>
              <a:ext uri="{FF2B5EF4-FFF2-40B4-BE49-F238E27FC236}">
                <a16:creationId xmlns:a16="http://schemas.microsoft.com/office/drawing/2014/main" id="{B8B2B6F2-8C10-4FCE-AF2F-C49A0B950367}"/>
              </a:ext>
            </a:extLst>
          </p:cNvPr>
          <p:cNvGrpSpPr/>
          <p:nvPr/>
        </p:nvGrpSpPr>
        <p:grpSpPr>
          <a:xfrm>
            <a:off x="1632234" y="2498682"/>
            <a:ext cx="8818644" cy="662869"/>
            <a:chOff x="2115662" y="3062366"/>
            <a:chExt cx="8835521" cy="724628"/>
          </a:xfrm>
        </p:grpSpPr>
        <p:sp>
          <p:nvSpPr>
            <p:cNvPr id="164" name="Rectangle: Rounded Corners 23">
              <a:extLst>
                <a:ext uri="{FF2B5EF4-FFF2-40B4-BE49-F238E27FC236}">
                  <a16:creationId xmlns:a16="http://schemas.microsoft.com/office/drawing/2014/main" id="{0E6D7829-950C-42BA-A539-BFC87207F44F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: Rounded Corners 83">
              <a:extLst>
                <a:ext uri="{FF2B5EF4-FFF2-40B4-BE49-F238E27FC236}">
                  <a16:creationId xmlns:a16="http://schemas.microsoft.com/office/drawing/2014/main" id="{7C080E95-30EF-4F45-99D7-41D5C26187AF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88">
              <a:extLst>
                <a:ext uri="{FF2B5EF4-FFF2-40B4-BE49-F238E27FC236}">
                  <a16:creationId xmlns:a16="http://schemas.microsoft.com/office/drawing/2014/main" id="{E0D9A193-01B8-4D46-8E82-45CF159EF4C5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67" name="Rectangle 29">
              <a:extLst>
                <a:ext uri="{FF2B5EF4-FFF2-40B4-BE49-F238E27FC236}">
                  <a16:creationId xmlns:a16="http://schemas.microsoft.com/office/drawing/2014/main" id="{AB636279-3B1F-4E60-8E9D-B933782E128B}"/>
                </a:ext>
              </a:extLst>
            </p:cNvPr>
            <p:cNvSpPr/>
            <p:nvPr/>
          </p:nvSpPr>
          <p:spPr>
            <a:xfrm>
              <a:off x="2765654" y="3070351"/>
              <a:ext cx="6189038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ท้าวดาหาเป็นผู้ยึดถือสัจวาจา		</a:t>
              </a:r>
            </a:p>
          </p:txBody>
        </p:sp>
      </p:grpSp>
      <p:pic>
        <p:nvPicPr>
          <p:cNvPr id="170" name="ถัดไป">
            <a:hlinkClick r:id="rId3" action="ppaction://hlinksldjump"/>
            <a:extLst>
              <a:ext uri="{FF2B5EF4-FFF2-40B4-BE49-F238E27FC236}">
                <a16:creationId xmlns:a16="http://schemas.microsoft.com/office/drawing/2014/main" id="{67B99D84-A96E-44AF-A7AA-90850B82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221308"/>
            <a:ext cx="931699" cy="481694"/>
          </a:xfrm>
          <a:prstGeom prst="rect">
            <a:avLst/>
          </a:prstGeom>
        </p:spPr>
      </p:pic>
      <p:pic>
        <p:nvPicPr>
          <p:cNvPr id="171" name="Picture 17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E8FA781-A049-4BA5-9F6A-284BCAC4D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2" name="explaination">
            <a:extLst>
              <a:ext uri="{FF2B5EF4-FFF2-40B4-BE49-F238E27FC236}">
                <a16:creationId xmlns:a16="http://schemas.microsoft.com/office/drawing/2014/main" id="{FB49C075-97B5-4091-82C2-F5B54318FD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4B1789BE-EDD8-4BD8-808C-AD5C9FFEC943}"/>
              </a:ext>
            </a:extLst>
          </p:cNvPr>
          <p:cNvSpPr/>
          <p:nvPr/>
        </p:nvSpPr>
        <p:spPr>
          <a:xfrm>
            <a:off x="1007511" y="331354"/>
            <a:ext cx="11038048" cy="200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๙. 	</a:t>
            </a:r>
            <a:r>
              <a:rPr lang="th-TH" sz="3000" b="1" i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“การที่ท้าวดาหาโกรธอิเหนา เนื่องจากอิเหนาปฏิเสธการอภิเษกกับบุษบา และแม้จะทราบว่า</a:t>
            </a:r>
          </a:p>
          <a:p>
            <a:pPr indent="520700">
              <a:lnSpc>
                <a:spcPts val="3500"/>
              </a:lnSpc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000" b="1" i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จรการูปชั่ว ต่ำศักดิ์ แต่เมื่อพลั้งปากว่า ใครมาขอก็จะยกให้ จึงจำใจยกนางบุษบาให้จรกาและ</a:t>
            </a:r>
          </a:p>
          <a:p>
            <a:pPr indent="520700">
              <a:lnSpc>
                <a:spcPts val="3500"/>
              </a:lnSpc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000" b="1" i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กำหนดการอภิเษกภายในสามเดือน” </a:t>
            </a:r>
            <a:endParaRPr lang="th-TH" sz="366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tabLst>
                <a:tab pos="215900" algn="dec"/>
                <a:tab pos="512763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</a:t>
            </a:r>
            <a:endParaRPr lang="en-US" sz="3660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98961D1-521F-4ECE-AA2C-DADF3EC40119}"/>
              </a:ext>
            </a:extLst>
          </p:cNvPr>
          <p:cNvSpPr/>
          <p:nvPr/>
        </p:nvSpPr>
        <p:spPr>
          <a:xfrm>
            <a:off x="1007511" y="1725388"/>
            <a:ext cx="11038048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512763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		ข้อใดไม่สามารถอนุมานได้จากข้อความข้างต้น	</a:t>
            </a:r>
            <a:endParaRPr lang="en-US" sz="3660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E6D5FE-7D89-48B9-9E0F-BD7A6FB9F4FB}"/>
              </a:ext>
            </a:extLst>
          </p:cNvPr>
          <p:cNvCxnSpPr/>
          <p:nvPr/>
        </p:nvCxnSpPr>
        <p:spPr>
          <a:xfrm>
            <a:off x="2443522" y="2184400"/>
            <a:ext cx="12775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A1E2CFC5-8327-4C37-9767-CF8192212918}"/>
              </a:ext>
            </a:extLst>
          </p:cNvPr>
          <p:cNvGrpSpPr/>
          <p:nvPr/>
        </p:nvGrpSpPr>
        <p:grpSpPr>
          <a:xfrm>
            <a:off x="1615546" y="7211278"/>
            <a:ext cx="8961323" cy="3649959"/>
            <a:chOff x="1542902" y="4187299"/>
            <a:chExt cx="9016871" cy="3672583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6E2B2203-F02D-4071-990B-2D2D2143C8B0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78A86EA-DA5E-4F11-BA5D-DF17ADA951FE}"/>
                </a:ext>
              </a:extLst>
            </p:cNvPr>
            <p:cNvSpPr/>
            <p:nvPr/>
          </p:nvSpPr>
          <p:spPr>
            <a:xfrm>
              <a:off x="2009997" y="4600189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ค. ท้าวดาหาวางแผนให้อิเหนามาชิงบุษบา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F5E1372-2FE6-4CEC-A20C-E16F969A6792}"/>
                </a:ext>
              </a:extLst>
            </p:cNvPr>
            <p:cNvSpPr/>
            <p:nvPr/>
          </p:nvSpPr>
          <p:spPr>
            <a:xfrm>
              <a:off x="2024304" y="5165629"/>
              <a:ext cx="8173885" cy="2694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เพราะเนื้อเรื่องไม่ปรากฏรายละเอียดตามตัวเลือกในข้อ ค. จึงเป็นเหตุการณ์ที่</a:t>
              </a:r>
              <a:b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ไม่สามารถอนุมานได้จากข้อความที่กำหนดให้ ส่วนในตัวเลือกข้ออื่น ๆ จะกล่าวถึง</a:t>
              </a:r>
              <a:b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ท้าวดาหาซึ่งเป็นผู้ที่ถือสัจวาจา มีการตัดสินใจที่ไม่รอบคอบ มักใช้อารมณ์มากกว่าเหตุผล อีกทั้งในท้ายที่สุดยังต้องยกนางบุษบาให้จรกาด้วยความไม่เต็มใจซึ่งตรงกับตัวเลือกทุกข้อยกเว้นข้อ ค.</a:t>
              </a:r>
            </a:p>
            <a:p>
              <a:pPr lvl="0" algn="thaiDist">
                <a:tabLst>
                  <a:tab pos="574675" algn="l"/>
                </a:tabLst>
                <a:defRPr/>
              </a:pPr>
              <a:endParaRPr lang="th-TH" sz="28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pic>
        <p:nvPicPr>
          <p:cNvPr id="177" name="close">
            <a:extLst>
              <a:ext uri="{FF2B5EF4-FFF2-40B4-BE49-F238E27FC236}">
                <a16:creationId xmlns:a16="http://schemas.microsoft.com/office/drawing/2014/main" id="{C2EBD111-1D25-4706-831D-8027B25E0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กลุ่ม 1">
            <a:extLst>
              <a:ext uri="{FF2B5EF4-FFF2-40B4-BE49-F238E27FC236}">
                <a16:creationId xmlns:a16="http://schemas.microsoft.com/office/drawing/2014/main" id="{40707818-2392-47D7-B25C-AE40D576FF21}"/>
              </a:ext>
            </a:extLst>
          </p:cNvPr>
          <p:cNvGrpSpPr/>
          <p:nvPr/>
        </p:nvGrpSpPr>
        <p:grpSpPr>
          <a:xfrm>
            <a:off x="1626783" y="4881681"/>
            <a:ext cx="9401694" cy="658665"/>
            <a:chOff x="2110201" y="4691715"/>
            <a:chExt cx="10277676" cy="720033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3B0874F-0F2F-48DB-8E8E-209429A1DA92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: Rounded Corners 104">
              <a:extLst>
                <a:ext uri="{FF2B5EF4-FFF2-40B4-BE49-F238E27FC236}">
                  <a16:creationId xmlns:a16="http://schemas.microsoft.com/office/drawing/2014/main" id="{AA54BCA2-529A-4A83-B070-5F4B133F6F36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7">
              <a:extLst>
                <a:ext uri="{FF2B5EF4-FFF2-40B4-BE49-F238E27FC236}">
                  <a16:creationId xmlns:a16="http://schemas.microsoft.com/office/drawing/2014/main" id="{7D7EA76E-7CA2-4C53-91FC-4C98D2B53D07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3" name="Rectangle 31">
              <a:extLst>
                <a:ext uri="{FF2B5EF4-FFF2-40B4-BE49-F238E27FC236}">
                  <a16:creationId xmlns:a16="http://schemas.microsoft.com/office/drawing/2014/main" id="{25233157-65AF-47C0-8508-E282EEB4BFA8}"/>
                </a:ext>
              </a:extLst>
            </p:cNvPr>
            <p:cNvSpPr/>
            <p:nvPr/>
          </p:nvSpPr>
          <p:spPr>
            <a:xfrm>
              <a:off x="2860061" y="4695243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การทำสงครามผู้มีอำนาจย่อมได้รับชัยชนะ</a:t>
              </a:r>
            </a:p>
          </p:txBody>
        </p:sp>
      </p:grpSp>
      <p:grpSp>
        <p:nvGrpSpPr>
          <p:cNvPr id="104" name="กลุ่ม 1">
            <a:extLst>
              <a:ext uri="{FF2B5EF4-FFF2-40B4-BE49-F238E27FC236}">
                <a16:creationId xmlns:a16="http://schemas.microsoft.com/office/drawing/2014/main" id="{183AA8F2-17B0-4ED5-8F51-1D204F31A56E}"/>
              </a:ext>
            </a:extLst>
          </p:cNvPr>
          <p:cNvGrpSpPr/>
          <p:nvPr/>
        </p:nvGrpSpPr>
        <p:grpSpPr>
          <a:xfrm>
            <a:off x="1626783" y="4176803"/>
            <a:ext cx="9401694" cy="658410"/>
            <a:chOff x="2110201" y="4688464"/>
            <a:chExt cx="10277676" cy="719756"/>
          </a:xfrm>
        </p:grpSpPr>
        <p:sp>
          <p:nvSpPr>
            <p:cNvPr id="110" name="Rectangle: Rounded Corners 25">
              <a:extLst>
                <a:ext uri="{FF2B5EF4-FFF2-40B4-BE49-F238E27FC236}">
                  <a16:creationId xmlns:a16="http://schemas.microsoft.com/office/drawing/2014/main" id="{835698E6-7D1A-43D8-B196-622DF373DDC7}"/>
                </a:ext>
              </a:extLst>
            </p:cNvPr>
            <p:cNvSpPr/>
            <p:nvPr/>
          </p:nvSpPr>
          <p:spPr>
            <a:xfrm>
              <a:off x="2110201" y="4716550"/>
              <a:ext cx="9670081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: Rounded Corners 104">
              <a:extLst>
                <a:ext uri="{FF2B5EF4-FFF2-40B4-BE49-F238E27FC236}">
                  <a16:creationId xmlns:a16="http://schemas.microsoft.com/office/drawing/2014/main" id="{0036A0C0-19B1-432C-9A85-97AFA931C86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107">
              <a:extLst>
                <a:ext uri="{FF2B5EF4-FFF2-40B4-BE49-F238E27FC236}">
                  <a16:creationId xmlns:a16="http://schemas.microsoft.com/office/drawing/2014/main" id="{7C01BA58-E92C-4CE1-83AC-3D4525BDE6B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3" name="Rectangle 31">
              <a:extLst>
                <a:ext uri="{FF2B5EF4-FFF2-40B4-BE49-F238E27FC236}">
                  <a16:creationId xmlns:a16="http://schemas.microsoft.com/office/drawing/2014/main" id="{1CB6801A-4DB9-448C-988A-FD15ED39693F}"/>
                </a:ext>
              </a:extLst>
            </p:cNvPr>
            <p:cNvSpPr/>
            <p:nvPr/>
          </p:nvSpPr>
          <p:spPr>
            <a:xfrm>
              <a:off x="2860061" y="4688464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การเป็นผู้ที่มีสติปัญญาจะได้รับการยกย่อง</a:t>
              </a:r>
            </a:p>
          </p:txBody>
        </p:sp>
      </p:grpSp>
      <p:grpSp>
        <p:nvGrpSpPr>
          <p:cNvPr id="114" name="กลุ่ม 1">
            <a:extLst>
              <a:ext uri="{FF2B5EF4-FFF2-40B4-BE49-F238E27FC236}">
                <a16:creationId xmlns:a16="http://schemas.microsoft.com/office/drawing/2014/main" id="{50AAEB7B-FE4F-4C10-9FCB-36EBD9A23CF5}"/>
              </a:ext>
            </a:extLst>
          </p:cNvPr>
          <p:cNvGrpSpPr/>
          <p:nvPr/>
        </p:nvGrpSpPr>
        <p:grpSpPr>
          <a:xfrm>
            <a:off x="1626783" y="3470491"/>
            <a:ext cx="9401694" cy="662844"/>
            <a:chOff x="2110201" y="4683619"/>
            <a:chExt cx="10277676" cy="724601"/>
          </a:xfrm>
        </p:grpSpPr>
        <p:sp>
          <p:nvSpPr>
            <p:cNvPr id="115" name="Rectangle: Rounded Corners 25">
              <a:extLst>
                <a:ext uri="{FF2B5EF4-FFF2-40B4-BE49-F238E27FC236}">
                  <a16:creationId xmlns:a16="http://schemas.microsoft.com/office/drawing/2014/main" id="{182EF53D-4826-46F0-A052-DAB412608E6A}"/>
                </a:ext>
              </a:extLst>
            </p:cNvPr>
            <p:cNvSpPr/>
            <p:nvPr/>
          </p:nvSpPr>
          <p:spPr>
            <a:xfrm>
              <a:off x="2110201" y="4716550"/>
              <a:ext cx="9646260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: Rounded Corners 104">
              <a:extLst>
                <a:ext uri="{FF2B5EF4-FFF2-40B4-BE49-F238E27FC236}">
                  <a16:creationId xmlns:a16="http://schemas.microsoft.com/office/drawing/2014/main" id="{91243966-6F78-4373-B98B-D952BDFD000F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FAA3649-E6BF-45E5-9048-635160E81A9D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8" name="Rectangle 31">
              <a:extLst>
                <a:ext uri="{FF2B5EF4-FFF2-40B4-BE49-F238E27FC236}">
                  <a16:creationId xmlns:a16="http://schemas.microsoft.com/office/drawing/2014/main" id="{D2425F1A-EB2D-4CED-B322-51FF718F94DE}"/>
                </a:ext>
              </a:extLst>
            </p:cNvPr>
            <p:cNvSpPr/>
            <p:nvPr/>
          </p:nvSpPr>
          <p:spPr>
            <a:xfrm>
              <a:off x="2860061" y="4683619"/>
              <a:ext cx="952781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การไม่ปฏิบัติตามสัญญานำมาซึ่งความวุ่นวาย</a:t>
              </a:r>
            </a:p>
          </p:txBody>
        </p:sp>
      </p:grpSp>
      <p:grpSp>
        <p:nvGrpSpPr>
          <p:cNvPr id="119" name="กลุ่ม 2">
            <a:extLst>
              <a:ext uri="{FF2B5EF4-FFF2-40B4-BE49-F238E27FC236}">
                <a16:creationId xmlns:a16="http://schemas.microsoft.com/office/drawing/2014/main" id="{DBFF946B-F4B5-4C94-ABE8-C9EE7469BD90}"/>
              </a:ext>
            </a:extLst>
          </p:cNvPr>
          <p:cNvGrpSpPr/>
          <p:nvPr/>
        </p:nvGrpSpPr>
        <p:grpSpPr>
          <a:xfrm>
            <a:off x="1626784" y="2753991"/>
            <a:ext cx="9266871" cy="673017"/>
            <a:chOff x="2110200" y="3860611"/>
            <a:chExt cx="10130292" cy="735722"/>
          </a:xfrm>
        </p:grpSpPr>
        <p:sp>
          <p:nvSpPr>
            <p:cNvPr id="120" name="Rectangle: Rounded Corners 24">
              <a:extLst>
                <a:ext uri="{FF2B5EF4-FFF2-40B4-BE49-F238E27FC236}">
                  <a16:creationId xmlns:a16="http://schemas.microsoft.com/office/drawing/2014/main" id="{1F2913B0-3B68-4C1D-9ED1-F84C272C4C0E}"/>
                </a:ext>
              </a:extLst>
            </p:cNvPr>
            <p:cNvSpPr/>
            <p:nvPr/>
          </p:nvSpPr>
          <p:spPr>
            <a:xfrm>
              <a:off x="2110200" y="3908027"/>
              <a:ext cx="9670081" cy="603255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: Rounded Corners 93">
              <a:extLst>
                <a:ext uri="{FF2B5EF4-FFF2-40B4-BE49-F238E27FC236}">
                  <a16:creationId xmlns:a16="http://schemas.microsoft.com/office/drawing/2014/main" id="{6FF8EB59-382C-4BC1-9E68-4DEBBBF73E42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Rectangle 94">
              <a:extLst>
                <a:ext uri="{FF2B5EF4-FFF2-40B4-BE49-F238E27FC236}">
                  <a16:creationId xmlns:a16="http://schemas.microsoft.com/office/drawing/2014/main" id="{1306236E-3F5D-43AC-B914-CB08D76006D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23" name="Rectangle 30">
              <a:extLst>
                <a:ext uri="{FF2B5EF4-FFF2-40B4-BE49-F238E27FC236}">
                  <a16:creationId xmlns:a16="http://schemas.microsoft.com/office/drawing/2014/main" id="{410F0842-9A35-459D-9F24-3B0C77E33E1A}"/>
                </a:ext>
              </a:extLst>
            </p:cNvPr>
            <p:cNvSpPr/>
            <p:nvPr/>
          </p:nvSpPr>
          <p:spPr>
            <a:xfrm>
              <a:off x="2830212" y="3879828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การรักลูกในทางที่ผิดนำมาซึ่งความพินาศสูญเสีย</a:t>
              </a:r>
            </a:p>
          </p:txBody>
        </p:sp>
      </p:grpSp>
      <p:grpSp>
        <p:nvGrpSpPr>
          <p:cNvPr id="124" name="กลุ่ม 4">
            <a:extLst>
              <a:ext uri="{FF2B5EF4-FFF2-40B4-BE49-F238E27FC236}">
                <a16:creationId xmlns:a16="http://schemas.microsoft.com/office/drawing/2014/main" id="{4B8B9F8F-B99C-4C15-822F-68831D1B1DED}"/>
              </a:ext>
            </a:extLst>
          </p:cNvPr>
          <p:cNvGrpSpPr/>
          <p:nvPr/>
        </p:nvGrpSpPr>
        <p:grpSpPr>
          <a:xfrm>
            <a:off x="1632233" y="2043335"/>
            <a:ext cx="9138591" cy="662869"/>
            <a:chOff x="2115661" y="3062366"/>
            <a:chExt cx="9156080" cy="724628"/>
          </a:xfrm>
        </p:grpSpPr>
        <p:sp>
          <p:nvSpPr>
            <p:cNvPr id="125" name="Rectangle: Rounded Corners 23">
              <a:extLst>
                <a:ext uri="{FF2B5EF4-FFF2-40B4-BE49-F238E27FC236}">
                  <a16:creationId xmlns:a16="http://schemas.microsoft.com/office/drawing/2014/main" id="{68697754-D2C8-46E2-92FC-272DF271D01F}"/>
                </a:ext>
              </a:extLst>
            </p:cNvPr>
            <p:cNvSpPr/>
            <p:nvPr/>
          </p:nvSpPr>
          <p:spPr>
            <a:xfrm>
              <a:off x="2115661" y="3104340"/>
              <a:ext cx="8835522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: Rounded Corners 83">
              <a:extLst>
                <a:ext uri="{FF2B5EF4-FFF2-40B4-BE49-F238E27FC236}">
                  <a16:creationId xmlns:a16="http://schemas.microsoft.com/office/drawing/2014/main" id="{539B8753-3317-4F57-85E1-E802323FDA6F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 88">
              <a:extLst>
                <a:ext uri="{FF2B5EF4-FFF2-40B4-BE49-F238E27FC236}">
                  <a16:creationId xmlns:a16="http://schemas.microsoft.com/office/drawing/2014/main" id="{AD4CCBDD-A19C-4EEA-846E-3FDA39B5EBA5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white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29" name="Rectangle 29">
              <a:extLst>
                <a:ext uri="{FF2B5EF4-FFF2-40B4-BE49-F238E27FC236}">
                  <a16:creationId xmlns:a16="http://schemas.microsoft.com/office/drawing/2014/main" id="{C14F3E7B-B93D-4B37-9FA8-B6FBA674D8E3}"/>
                </a:ext>
              </a:extLst>
            </p:cNvPr>
            <p:cNvSpPr/>
            <p:nvPr/>
          </p:nvSpPr>
          <p:spPr>
            <a:xfrm>
              <a:off x="2765654" y="3070351"/>
              <a:ext cx="8506087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การไม่ซื่อสัตย์ในชีวิตคู่นำมาซึ่งความล้มเหลวในสถาบันครอบครัว</a:t>
              </a:r>
            </a:p>
          </p:txBody>
        </p:sp>
      </p:grpSp>
      <p:grpSp>
        <p:nvGrpSpPr>
          <p:cNvPr id="130" name="กลุ่ม 1">
            <a:extLst>
              <a:ext uri="{FF2B5EF4-FFF2-40B4-BE49-F238E27FC236}">
                <a16:creationId xmlns:a16="http://schemas.microsoft.com/office/drawing/2014/main" id="{A3819EE3-0597-4C5D-9F99-CDB47472E5D0}"/>
              </a:ext>
            </a:extLst>
          </p:cNvPr>
          <p:cNvGrpSpPr/>
          <p:nvPr/>
        </p:nvGrpSpPr>
        <p:grpSpPr>
          <a:xfrm>
            <a:off x="1626783" y="4881679"/>
            <a:ext cx="8824095" cy="658791"/>
            <a:chOff x="2110201" y="4691715"/>
            <a:chExt cx="9646262" cy="720171"/>
          </a:xfrm>
        </p:grpSpPr>
        <p:sp>
          <p:nvSpPr>
            <p:cNvPr id="132" name="Rectangle: Rounded Corners 25">
              <a:extLst>
                <a:ext uri="{FF2B5EF4-FFF2-40B4-BE49-F238E27FC236}">
                  <a16:creationId xmlns:a16="http://schemas.microsoft.com/office/drawing/2014/main" id="{2B6AECC6-0FC2-4454-912A-F25375ADC92C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: Rounded Corners 104">
              <a:extLst>
                <a:ext uri="{FF2B5EF4-FFF2-40B4-BE49-F238E27FC236}">
                  <a16:creationId xmlns:a16="http://schemas.microsoft.com/office/drawing/2014/main" id="{7EFD6DC8-22FF-4C9F-BACE-88266057E092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 107">
              <a:extLst>
                <a:ext uri="{FF2B5EF4-FFF2-40B4-BE49-F238E27FC236}">
                  <a16:creationId xmlns:a16="http://schemas.microsoft.com/office/drawing/2014/main" id="{ED28C974-D6FE-46F1-AC26-A1AE034F7FB1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36" name="Rectangle 31">
              <a:extLst>
                <a:ext uri="{FF2B5EF4-FFF2-40B4-BE49-F238E27FC236}">
                  <a16:creationId xmlns:a16="http://schemas.microsoft.com/office/drawing/2014/main" id="{F1013852-3B08-414B-AC2A-BFC3B9008CB0}"/>
                </a:ext>
              </a:extLst>
            </p:cNvPr>
            <p:cNvSpPr/>
            <p:nvPr/>
          </p:nvSpPr>
          <p:spPr>
            <a:xfrm>
              <a:off x="2860061" y="4695243"/>
              <a:ext cx="8395612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การทำสงครามผู้มีอำนาจย่อมได้รับชัยชนะ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7" name="กลุ่ม 1">
            <a:extLst>
              <a:ext uri="{FF2B5EF4-FFF2-40B4-BE49-F238E27FC236}">
                <a16:creationId xmlns:a16="http://schemas.microsoft.com/office/drawing/2014/main" id="{BAAF2634-3A2F-48D1-B865-C10C8F1CF78E}"/>
              </a:ext>
            </a:extLst>
          </p:cNvPr>
          <p:cNvGrpSpPr/>
          <p:nvPr/>
        </p:nvGrpSpPr>
        <p:grpSpPr>
          <a:xfrm>
            <a:off x="1626783" y="4176803"/>
            <a:ext cx="8845885" cy="658410"/>
            <a:chOff x="2110201" y="4688464"/>
            <a:chExt cx="9670082" cy="719756"/>
          </a:xfrm>
        </p:grpSpPr>
        <p:sp>
          <p:nvSpPr>
            <p:cNvPr id="138" name="Rectangle: Rounded Corners 25">
              <a:extLst>
                <a:ext uri="{FF2B5EF4-FFF2-40B4-BE49-F238E27FC236}">
                  <a16:creationId xmlns:a16="http://schemas.microsoft.com/office/drawing/2014/main" id="{088CE398-92C6-4BDA-8869-6980467B6C64}"/>
                </a:ext>
              </a:extLst>
            </p:cNvPr>
            <p:cNvSpPr/>
            <p:nvPr/>
          </p:nvSpPr>
          <p:spPr>
            <a:xfrm>
              <a:off x="2110201" y="4716550"/>
              <a:ext cx="967008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: Rounded Corners 104">
              <a:extLst>
                <a:ext uri="{FF2B5EF4-FFF2-40B4-BE49-F238E27FC236}">
                  <a16:creationId xmlns:a16="http://schemas.microsoft.com/office/drawing/2014/main" id="{849EDAFC-317F-4EE6-AB21-075885E7067A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Rectangle 107">
              <a:extLst>
                <a:ext uri="{FF2B5EF4-FFF2-40B4-BE49-F238E27FC236}">
                  <a16:creationId xmlns:a16="http://schemas.microsoft.com/office/drawing/2014/main" id="{04A4A5FA-441B-4B9D-A3AA-26DA50422FC6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ง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1" name="Rectangle 31">
              <a:extLst>
                <a:ext uri="{FF2B5EF4-FFF2-40B4-BE49-F238E27FC236}">
                  <a16:creationId xmlns:a16="http://schemas.microsoft.com/office/drawing/2014/main" id="{5ACEFAED-E026-499C-88F0-5B6E1E50E0D2}"/>
                </a:ext>
              </a:extLst>
            </p:cNvPr>
            <p:cNvSpPr/>
            <p:nvPr/>
          </p:nvSpPr>
          <p:spPr>
            <a:xfrm>
              <a:off x="2860061" y="4688464"/>
              <a:ext cx="8395612" cy="71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การเป็นผู้ที่มีสติปัญญาจะได้รับการยกย่อง</a:t>
              </a:r>
            </a:p>
          </p:txBody>
        </p:sp>
      </p:grpSp>
      <p:grpSp>
        <p:nvGrpSpPr>
          <p:cNvPr id="142" name="กลุ่ม 1">
            <a:extLst>
              <a:ext uri="{FF2B5EF4-FFF2-40B4-BE49-F238E27FC236}">
                <a16:creationId xmlns:a16="http://schemas.microsoft.com/office/drawing/2014/main" id="{58BE7A40-B536-4BD4-A714-652540323FA7}"/>
              </a:ext>
            </a:extLst>
          </p:cNvPr>
          <p:cNvGrpSpPr/>
          <p:nvPr/>
        </p:nvGrpSpPr>
        <p:grpSpPr>
          <a:xfrm>
            <a:off x="1626783" y="3470490"/>
            <a:ext cx="8824095" cy="662844"/>
            <a:chOff x="2110201" y="4683619"/>
            <a:chExt cx="9646262" cy="724601"/>
          </a:xfrm>
        </p:grpSpPr>
        <p:sp>
          <p:nvSpPr>
            <p:cNvPr id="143" name="Rectangle: Rounded Corners 25">
              <a:extLst>
                <a:ext uri="{FF2B5EF4-FFF2-40B4-BE49-F238E27FC236}">
                  <a16:creationId xmlns:a16="http://schemas.microsoft.com/office/drawing/2014/main" id="{F53AB799-7CA4-4007-BD32-5E19E6FC2B6C}"/>
                </a:ext>
              </a:extLst>
            </p:cNvPr>
            <p:cNvSpPr/>
            <p:nvPr/>
          </p:nvSpPr>
          <p:spPr>
            <a:xfrm>
              <a:off x="2110201" y="4716550"/>
              <a:ext cx="9646262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: Rounded Corners 104">
              <a:extLst>
                <a:ext uri="{FF2B5EF4-FFF2-40B4-BE49-F238E27FC236}">
                  <a16:creationId xmlns:a16="http://schemas.microsoft.com/office/drawing/2014/main" id="{00AB6ECA-4E7D-4AB3-967F-B5428C51BC5E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107">
              <a:extLst>
                <a:ext uri="{FF2B5EF4-FFF2-40B4-BE49-F238E27FC236}">
                  <a16:creationId xmlns:a16="http://schemas.microsoft.com/office/drawing/2014/main" id="{E6D331AA-78BD-4AA1-90B1-73932ED6F4C8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ค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6" name="Rectangle 31">
              <a:extLst>
                <a:ext uri="{FF2B5EF4-FFF2-40B4-BE49-F238E27FC236}">
                  <a16:creationId xmlns:a16="http://schemas.microsoft.com/office/drawing/2014/main" id="{2857440A-BBE6-4055-BED2-D4FACB74A04D}"/>
                </a:ext>
              </a:extLst>
            </p:cNvPr>
            <p:cNvSpPr/>
            <p:nvPr/>
          </p:nvSpPr>
          <p:spPr>
            <a:xfrm>
              <a:off x="2860061" y="4683619"/>
              <a:ext cx="7564942" cy="71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การไม่ปฏิบัติตามสัญญานำมาซึ่งความวุ่นวาย</a:t>
              </a:r>
              <a:endParaRPr kumimoji="0" lang="th-TH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47" name="กลุ่ม 2">
            <a:extLst>
              <a:ext uri="{FF2B5EF4-FFF2-40B4-BE49-F238E27FC236}">
                <a16:creationId xmlns:a16="http://schemas.microsoft.com/office/drawing/2014/main" id="{C2EA4723-8C8E-4B71-9B89-553DDA07A664}"/>
              </a:ext>
            </a:extLst>
          </p:cNvPr>
          <p:cNvGrpSpPr/>
          <p:nvPr/>
        </p:nvGrpSpPr>
        <p:grpSpPr>
          <a:xfrm>
            <a:off x="1626783" y="2753995"/>
            <a:ext cx="8845885" cy="673143"/>
            <a:chOff x="2110199" y="3860611"/>
            <a:chExt cx="9670082" cy="735859"/>
          </a:xfrm>
        </p:grpSpPr>
        <p:sp>
          <p:nvSpPr>
            <p:cNvPr id="148" name="Rectangle: Rounded Corners 24">
              <a:extLst>
                <a:ext uri="{FF2B5EF4-FFF2-40B4-BE49-F238E27FC236}">
                  <a16:creationId xmlns:a16="http://schemas.microsoft.com/office/drawing/2014/main" id="{A364057E-5828-4148-9820-17AE8178EC86}"/>
                </a:ext>
              </a:extLst>
            </p:cNvPr>
            <p:cNvSpPr/>
            <p:nvPr/>
          </p:nvSpPr>
          <p:spPr>
            <a:xfrm>
              <a:off x="2110199" y="3908027"/>
              <a:ext cx="9670082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: Rounded Corners 93">
              <a:extLst>
                <a:ext uri="{FF2B5EF4-FFF2-40B4-BE49-F238E27FC236}">
                  <a16:creationId xmlns:a16="http://schemas.microsoft.com/office/drawing/2014/main" id="{50D7E170-FFE1-47AD-8ABE-34F6CA69215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94">
              <a:extLst>
                <a:ext uri="{FF2B5EF4-FFF2-40B4-BE49-F238E27FC236}">
                  <a16:creationId xmlns:a16="http://schemas.microsoft.com/office/drawing/2014/main" id="{04A44C54-0CA8-472D-AB2E-66CBDB5743D6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51" name="Rectangle 30">
              <a:extLst>
                <a:ext uri="{FF2B5EF4-FFF2-40B4-BE49-F238E27FC236}">
                  <a16:creationId xmlns:a16="http://schemas.microsoft.com/office/drawing/2014/main" id="{5B6CFFC4-2BA6-4380-9C8B-B8D548340EBA}"/>
                </a:ext>
              </a:extLst>
            </p:cNvPr>
            <p:cNvSpPr/>
            <p:nvPr/>
          </p:nvSpPr>
          <p:spPr>
            <a:xfrm>
              <a:off x="2830212" y="3879828"/>
              <a:ext cx="8671139" cy="71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การรักลูกในทางที่ผิดนำมาซึ่งความพินาศสูญเสีย</a:t>
              </a:r>
            </a:p>
          </p:txBody>
        </p:sp>
      </p:grpSp>
      <p:grpSp>
        <p:nvGrpSpPr>
          <p:cNvPr id="152" name="กลุ่ม 4">
            <a:extLst>
              <a:ext uri="{FF2B5EF4-FFF2-40B4-BE49-F238E27FC236}">
                <a16:creationId xmlns:a16="http://schemas.microsoft.com/office/drawing/2014/main" id="{BF74B43F-F514-4083-B90A-5A960AB8BD8F}"/>
              </a:ext>
            </a:extLst>
          </p:cNvPr>
          <p:cNvGrpSpPr/>
          <p:nvPr/>
        </p:nvGrpSpPr>
        <p:grpSpPr>
          <a:xfrm>
            <a:off x="1632234" y="2043334"/>
            <a:ext cx="9379612" cy="662869"/>
            <a:chOff x="2115662" y="3062366"/>
            <a:chExt cx="9397563" cy="724628"/>
          </a:xfrm>
        </p:grpSpPr>
        <p:sp>
          <p:nvSpPr>
            <p:cNvPr id="153" name="Rectangle: Rounded Corners 23">
              <a:extLst>
                <a:ext uri="{FF2B5EF4-FFF2-40B4-BE49-F238E27FC236}">
                  <a16:creationId xmlns:a16="http://schemas.microsoft.com/office/drawing/2014/main" id="{EF93B576-BAE4-4612-A8DE-EDAAA2F4D9A2}"/>
                </a:ext>
              </a:extLst>
            </p:cNvPr>
            <p:cNvSpPr/>
            <p:nvPr/>
          </p:nvSpPr>
          <p:spPr>
            <a:xfrm>
              <a:off x="2115662" y="3104340"/>
              <a:ext cx="8835521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: Rounded Corners 83">
              <a:extLst>
                <a:ext uri="{FF2B5EF4-FFF2-40B4-BE49-F238E27FC236}">
                  <a16:creationId xmlns:a16="http://schemas.microsoft.com/office/drawing/2014/main" id="{3D56D9BC-40ED-4922-8CAF-DE888F46BA30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88">
              <a:extLst>
                <a:ext uri="{FF2B5EF4-FFF2-40B4-BE49-F238E27FC236}">
                  <a16:creationId xmlns:a16="http://schemas.microsoft.com/office/drawing/2014/main" id="{C6160FEC-AC44-40CA-924B-996E8CB5FF4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  <a:defRPr/>
              </a:pPr>
              <a:r>
                <a:rPr lang="th-TH" sz="3659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</a:t>
              </a:r>
              <a:r>
                <a:rPr kumimoji="0" lang="th-TH" sz="365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kumimoji="0" lang="en-US" sz="365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56" name="Rectangle 29">
              <a:extLst>
                <a:ext uri="{FF2B5EF4-FFF2-40B4-BE49-F238E27FC236}">
                  <a16:creationId xmlns:a16="http://schemas.microsoft.com/office/drawing/2014/main" id="{DBADC44E-060C-42CE-AB9B-181A6C556D6D}"/>
                </a:ext>
              </a:extLst>
            </p:cNvPr>
            <p:cNvSpPr/>
            <p:nvPr/>
          </p:nvSpPr>
          <p:spPr>
            <a:xfrm>
              <a:off x="2765653" y="3070351"/>
              <a:ext cx="8747572" cy="716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60" spc="4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การไม่ซื่อสัตย์ในชีวิตคู่นำมาซึ่งความล้มเหลวในสถาบันครอบครัว</a:t>
              </a:r>
              <a:endParaRPr kumimoji="0" lang="en-US" sz="36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53290CE-7B8E-421C-9397-8D86B8854CDA}"/>
              </a:ext>
            </a:extLst>
          </p:cNvPr>
          <p:cNvSpPr/>
          <p:nvPr/>
        </p:nvSpPr>
        <p:spPr>
          <a:xfrm>
            <a:off x="804311" y="1216462"/>
            <a:ext cx="10914829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900" algn="dec"/>
                <a:tab pos="342900" algn="l"/>
                <a:tab pos="519113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66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๑๐. 	</a:t>
            </a:r>
            <a:r>
              <a:rPr lang="th-TH" sz="366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บทละครเรื่อง อิเหนา ตอน ศึกกะหมังกุหนิง ให้ข้อคิดอย่างไรแก่ผู้อ่าน	</a:t>
            </a:r>
          </a:p>
        </p:txBody>
      </p:sp>
      <p:pic>
        <p:nvPicPr>
          <p:cNvPr id="160" name="Picture 15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38B0F3-467D-4E38-8895-2B5A69D82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61" name="explaination">
            <a:extLst>
              <a:ext uri="{FF2B5EF4-FFF2-40B4-BE49-F238E27FC236}">
                <a16:creationId xmlns:a16="http://schemas.microsoft.com/office/drawing/2014/main" id="{E7207754-D1BD-43FE-8210-46E28272E6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218370"/>
            <a:ext cx="1105468" cy="484632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AE10E16-1B74-423F-B25B-840AEE49E4A1}"/>
              </a:ext>
            </a:extLst>
          </p:cNvPr>
          <p:cNvGrpSpPr/>
          <p:nvPr/>
        </p:nvGrpSpPr>
        <p:grpSpPr>
          <a:xfrm>
            <a:off x="1615546" y="7211279"/>
            <a:ext cx="8960912" cy="3436756"/>
            <a:chOff x="1542902" y="4187299"/>
            <a:chExt cx="9016457" cy="3458058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F3B4467C-7041-4CE4-8F87-641089EF4A9D}"/>
                </a:ext>
              </a:extLst>
            </p:cNvPr>
            <p:cNvSpPr/>
            <p:nvPr/>
          </p:nvSpPr>
          <p:spPr>
            <a:xfrm>
              <a:off x="1542902" y="4187299"/>
              <a:ext cx="9016457" cy="345805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82B2CE7-4ACA-4E1F-986F-49C15D2F9546}"/>
                </a:ext>
              </a:extLst>
            </p:cNvPr>
            <p:cNvSpPr/>
            <p:nvPr/>
          </p:nvSpPr>
          <p:spPr>
            <a:xfrm>
              <a:off x="1920545" y="4451105"/>
              <a:ext cx="8549776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1326" algn="l"/>
                  <a:tab pos="711608" algn="l"/>
                </a:tabLst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ข้อ ข. การรักลูกในทางที่ผิดนำมาซึ่งความพินาศสูญเสีย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D304274-1EE1-40E0-B92A-79E542F3F0EA}"/>
                </a:ext>
              </a:extLst>
            </p:cNvPr>
            <p:cNvSpPr/>
            <p:nvPr/>
          </p:nvSpPr>
          <p:spPr>
            <a:xfrm>
              <a:off x="1934853" y="4901537"/>
              <a:ext cx="8408697" cy="1827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>
                <a:tabLst>
                  <a:tab pos="574675" algn="l"/>
                </a:tabLst>
                <a:defRPr/>
              </a:pP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เพราะในเรื่อง อิเหนา ตอน ศึกกะหมังกุหนิง มีเนื้อหาที่กล่าวถึงการรักลูก</a:t>
              </a:r>
              <a:b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มากเกินไปของท้าวกะหมังกุหนิงที่มีต่อวิหยาสะกำราชบุตร จนนำมาสู่สงครามชิงนางและทำให้ทั้งคู่ต้องเสียชีวิตลงในที่สุด</a:t>
              </a:r>
            </a:p>
            <a:p>
              <a:pPr lvl="0" algn="thaiDist">
                <a:tabLst>
                  <a:tab pos="574675" algn="l"/>
                </a:tabLst>
                <a:defRPr/>
              </a:pPr>
              <a:endParaRPr lang="th-TH" sz="28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pic>
        <p:nvPicPr>
          <p:cNvPr id="181" name="close">
            <a:extLst>
              <a:ext uri="{FF2B5EF4-FFF2-40B4-BE49-F238E27FC236}">
                <a16:creationId xmlns:a16="http://schemas.microsoft.com/office/drawing/2014/main" id="{2CA6BAE7-78F6-4EAB-B1FE-D93EDEF15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7029576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5509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653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74652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75509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teacher guide">
            <a:extLst>
              <a:ext uri="{FF2B5EF4-FFF2-40B4-BE49-F238E27FC236}">
                <a16:creationId xmlns:a16="http://schemas.microsoft.com/office/drawing/2014/main" id="{0415E3DD-D562-467E-8DD5-56A953D23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01" y="6209871"/>
            <a:ext cx="492099" cy="485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00AA10-16F0-4D84-9B49-33E4C7E77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924" y="167390"/>
            <a:ext cx="2964152" cy="962782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B6081B3E-4475-4405-9D43-90CAF1CE42BD}"/>
              </a:ext>
            </a:extLst>
          </p:cNvPr>
          <p:cNvSpPr/>
          <p:nvPr/>
        </p:nvSpPr>
        <p:spPr>
          <a:xfrm>
            <a:off x="2508757" y="1891332"/>
            <a:ext cx="1126047" cy="451432"/>
          </a:xfrm>
          <a:prstGeom prst="rect">
            <a:avLst/>
          </a:prstGeom>
          <a:solidFill>
            <a:srgbClr val="F9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79CA690-E872-4D31-9A14-3B4433E3E368}"/>
              </a:ext>
            </a:extLst>
          </p:cNvPr>
          <p:cNvSpPr/>
          <p:nvPr/>
        </p:nvSpPr>
        <p:spPr>
          <a:xfrm>
            <a:off x="1050289" y="4921973"/>
            <a:ext cx="7418223" cy="4514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D783CF31-3796-406E-8690-22D75026F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416" y="3951818"/>
            <a:ext cx="2477653" cy="143565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93151E12-E923-4E6A-A181-9797E5723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520" y="1891332"/>
            <a:ext cx="2477653" cy="1435650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0D22B1B2-4D84-4CA4-A58C-3C1189F81A59}"/>
              </a:ext>
            </a:extLst>
          </p:cNvPr>
          <p:cNvSpPr/>
          <p:nvPr/>
        </p:nvSpPr>
        <p:spPr>
          <a:xfrm>
            <a:off x="8466725" y="4921973"/>
            <a:ext cx="1351825" cy="4514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8C08CEC-1824-4582-AC1B-FC9822F8E2DE}"/>
              </a:ext>
            </a:extLst>
          </p:cNvPr>
          <p:cNvSpPr/>
          <p:nvPr/>
        </p:nvSpPr>
        <p:spPr>
          <a:xfrm>
            <a:off x="3634804" y="1891332"/>
            <a:ext cx="6183747" cy="451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ปุ่ม การเผยแพร่อิเหนาในประเทศไทย">
            <a:extLst>
              <a:ext uri="{FF2B5EF4-FFF2-40B4-BE49-F238E27FC236}">
                <a16:creationId xmlns:a16="http://schemas.microsoft.com/office/drawing/2014/main" id="{13D2133C-AE16-4D2C-A49B-5161E80423B9}"/>
              </a:ext>
            </a:extLst>
          </p:cNvPr>
          <p:cNvGrpSpPr/>
          <p:nvPr/>
        </p:nvGrpSpPr>
        <p:grpSpPr>
          <a:xfrm>
            <a:off x="3931119" y="1537174"/>
            <a:ext cx="1907721" cy="1671603"/>
            <a:chOff x="3993304" y="1755169"/>
            <a:chExt cx="2093104" cy="18340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1F197DB-3ABE-4A62-B264-1578F803D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2075" y="1755169"/>
              <a:ext cx="1235470" cy="1233472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9208C14-CFC6-4FC5-8106-450EF6CF9410}"/>
                </a:ext>
              </a:extLst>
            </p:cNvPr>
            <p:cNvGrpSpPr/>
            <p:nvPr/>
          </p:nvGrpSpPr>
          <p:grpSpPr>
            <a:xfrm>
              <a:off x="3993304" y="2773017"/>
              <a:ext cx="2093104" cy="816194"/>
              <a:chOff x="722613" y="2773017"/>
              <a:chExt cx="2093104" cy="816194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6B624A7E-A536-4131-9B88-329D89B5CC5F}"/>
                  </a:ext>
                </a:extLst>
              </p:cNvPr>
              <p:cNvSpPr/>
              <p:nvPr/>
            </p:nvSpPr>
            <p:spPr>
              <a:xfrm>
                <a:off x="722613" y="283383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E67E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923DCEB8-87E4-4745-9498-E52B69357A16}"/>
                  </a:ext>
                </a:extLst>
              </p:cNvPr>
              <p:cNvSpPr/>
              <p:nvPr/>
            </p:nvSpPr>
            <p:spPr>
              <a:xfrm>
                <a:off x="722613" y="277301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F6AD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69B25B-90B4-467B-BE34-365F610FEECA}"/>
                  </a:ext>
                </a:extLst>
              </p:cNvPr>
              <p:cNvSpPr txBox="1"/>
              <p:nvPr/>
            </p:nvSpPr>
            <p:spPr>
              <a:xfrm>
                <a:off x="951771" y="2791873"/>
                <a:ext cx="1632496" cy="776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การเผยแพร่อิเหนา</a:t>
                </a:r>
              </a:p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ในประเทศไทย</a:t>
                </a:r>
              </a:p>
            </p:txBody>
          </p:sp>
        </p:grpSp>
      </p:grpSp>
      <p:grpSp>
        <p:nvGrpSpPr>
          <p:cNvPr id="107" name="ปุ่ม ต้นกำเนิดอิเหนา">
            <a:extLst>
              <a:ext uri="{FF2B5EF4-FFF2-40B4-BE49-F238E27FC236}">
                <a16:creationId xmlns:a16="http://schemas.microsoft.com/office/drawing/2014/main" id="{59A628FB-17D8-49F5-BC35-2C0BB99B11A2}"/>
              </a:ext>
            </a:extLst>
          </p:cNvPr>
          <p:cNvGrpSpPr/>
          <p:nvPr/>
        </p:nvGrpSpPr>
        <p:grpSpPr>
          <a:xfrm>
            <a:off x="1520473" y="1537174"/>
            <a:ext cx="1907721" cy="1685054"/>
            <a:chOff x="1712933" y="1755168"/>
            <a:chExt cx="2093104" cy="18488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D4421A-8667-4C6C-8021-E986C7B28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1795" y="1755168"/>
              <a:ext cx="1235471" cy="1233472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F85B9A0-EDA8-4BEF-B2B8-141CE44763FD}"/>
                </a:ext>
              </a:extLst>
            </p:cNvPr>
            <p:cNvGrpSpPr/>
            <p:nvPr/>
          </p:nvGrpSpPr>
          <p:grpSpPr>
            <a:xfrm>
              <a:off x="1712933" y="2773017"/>
              <a:ext cx="2093104" cy="830951"/>
              <a:chOff x="722613" y="2773017"/>
              <a:chExt cx="2093104" cy="830951"/>
            </a:xfrm>
          </p:grpSpPr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3AEBAFE8-4968-49C2-810C-3DFBFB3ED3B0}"/>
                  </a:ext>
                </a:extLst>
              </p:cNvPr>
              <p:cNvSpPr/>
              <p:nvPr/>
            </p:nvSpPr>
            <p:spPr>
              <a:xfrm>
                <a:off x="722613" y="2848594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F721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C0FC1601-9F0A-47BD-8C5D-8ABE33873715}"/>
                  </a:ext>
                </a:extLst>
              </p:cNvPr>
              <p:cNvSpPr/>
              <p:nvPr/>
            </p:nvSpPr>
            <p:spPr>
              <a:xfrm>
                <a:off x="722613" y="277301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F94D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EBA6D19-8432-4454-92A7-A91DBF997BCD}"/>
                  </a:ext>
                </a:extLst>
              </p:cNvPr>
              <p:cNvSpPr txBox="1"/>
              <p:nvPr/>
            </p:nvSpPr>
            <p:spPr>
              <a:xfrm>
                <a:off x="1044987" y="2993576"/>
                <a:ext cx="1446065" cy="43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ต้นกำเนิดอิเหนา</a:t>
                </a:r>
              </a:p>
            </p:txBody>
          </p:sp>
        </p:grpSp>
      </p:grpSp>
      <p:grpSp>
        <p:nvGrpSpPr>
          <p:cNvPr id="105" name="ปุ่ม จุดเริ่มต้นอิเหนาเล็กกับอิเหนาใหญ่">
            <a:extLst>
              <a:ext uri="{FF2B5EF4-FFF2-40B4-BE49-F238E27FC236}">
                <a16:creationId xmlns:a16="http://schemas.microsoft.com/office/drawing/2014/main" id="{1BD5A69A-DB6D-4753-A782-7E160223C2DE}"/>
              </a:ext>
            </a:extLst>
          </p:cNvPr>
          <p:cNvGrpSpPr/>
          <p:nvPr/>
        </p:nvGrpSpPr>
        <p:grpSpPr>
          <a:xfrm>
            <a:off x="6341764" y="1554935"/>
            <a:ext cx="1907721" cy="1660103"/>
            <a:chOff x="6272025" y="1774655"/>
            <a:chExt cx="2093104" cy="18214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6EEB91-FDAF-402C-8942-8E08E5657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2446" y="1774655"/>
              <a:ext cx="1233471" cy="123347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4B322B9-A2DA-4B6A-830F-B611A33DD268}"/>
                </a:ext>
              </a:extLst>
            </p:cNvPr>
            <p:cNvGrpSpPr/>
            <p:nvPr/>
          </p:nvGrpSpPr>
          <p:grpSpPr>
            <a:xfrm>
              <a:off x="6272025" y="2773017"/>
              <a:ext cx="2093104" cy="823063"/>
              <a:chOff x="722613" y="2773017"/>
              <a:chExt cx="2093104" cy="823063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A1403669-EB71-4534-96AD-53A1BACD3EB5}"/>
                  </a:ext>
                </a:extLst>
              </p:cNvPr>
              <p:cNvSpPr/>
              <p:nvPr/>
            </p:nvSpPr>
            <p:spPr>
              <a:xfrm>
                <a:off x="722613" y="2840706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E67E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48341F7B-5AB3-44C1-BCE5-ECD75F613208}"/>
                  </a:ext>
                </a:extLst>
              </p:cNvPr>
              <p:cNvSpPr/>
              <p:nvPr/>
            </p:nvSpPr>
            <p:spPr>
              <a:xfrm>
                <a:off x="722613" y="277301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F6AD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D1A5AD3-A852-4B92-B72C-3256972B0AD1}"/>
                  </a:ext>
                </a:extLst>
              </p:cNvPr>
              <p:cNvSpPr txBox="1"/>
              <p:nvPr/>
            </p:nvSpPr>
            <p:spPr>
              <a:xfrm>
                <a:off x="907803" y="2802950"/>
                <a:ext cx="1720434" cy="776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จุดเริ่มต้นอิเหนาเล็ก</a:t>
                </a:r>
              </a:p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กับอิเหนาใหญ่</a:t>
                </a:r>
              </a:p>
            </p:txBody>
          </p:sp>
        </p:grpSp>
      </p:grpSp>
      <p:grpSp>
        <p:nvGrpSpPr>
          <p:cNvPr id="104" name="ปุ่ม อิเหนากับละครใน">
            <a:extLst>
              <a:ext uri="{FF2B5EF4-FFF2-40B4-BE49-F238E27FC236}">
                <a16:creationId xmlns:a16="http://schemas.microsoft.com/office/drawing/2014/main" id="{6F2D108E-F16B-4E97-B3E8-D74AF73A772B}"/>
              </a:ext>
            </a:extLst>
          </p:cNvPr>
          <p:cNvGrpSpPr/>
          <p:nvPr/>
        </p:nvGrpSpPr>
        <p:grpSpPr>
          <a:xfrm>
            <a:off x="8752410" y="1554935"/>
            <a:ext cx="1907721" cy="1656252"/>
            <a:chOff x="8550187" y="1774655"/>
            <a:chExt cx="2093104" cy="181719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92C37C-2D1D-4A0E-B5B3-FE216377C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81000" y="1774655"/>
              <a:ext cx="1231475" cy="1233472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7A37959-D9B6-4F74-A2BE-6D9845A4B147}"/>
                </a:ext>
              </a:extLst>
            </p:cNvPr>
            <p:cNvGrpSpPr/>
            <p:nvPr/>
          </p:nvGrpSpPr>
          <p:grpSpPr>
            <a:xfrm>
              <a:off x="8550187" y="2773017"/>
              <a:ext cx="2093104" cy="818837"/>
              <a:chOff x="722613" y="2773017"/>
              <a:chExt cx="2093104" cy="81883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24B1122F-940A-48BA-8FCB-202507C9E4F4}"/>
                  </a:ext>
                </a:extLst>
              </p:cNvPr>
              <p:cNvSpPr/>
              <p:nvPr/>
            </p:nvSpPr>
            <p:spPr>
              <a:xfrm>
                <a:off x="722613" y="2836480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E67E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6952392E-5B6D-4A7B-A97C-A139DFEBFEE1}"/>
                  </a:ext>
                </a:extLst>
              </p:cNvPr>
              <p:cNvSpPr/>
              <p:nvPr/>
            </p:nvSpPr>
            <p:spPr>
              <a:xfrm>
                <a:off x="722613" y="277301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F6AD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9DF679C-D421-4594-A94E-B33C1D9BB20F}"/>
                  </a:ext>
                </a:extLst>
              </p:cNvPr>
              <p:cNvSpPr txBox="1"/>
              <p:nvPr/>
            </p:nvSpPr>
            <p:spPr>
              <a:xfrm>
                <a:off x="990729" y="2972674"/>
                <a:ext cx="1556867" cy="43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อิเหนากับละครใน</a:t>
                </a:r>
              </a:p>
            </p:txBody>
          </p:sp>
        </p:grpSp>
      </p:grpSp>
      <p:grpSp>
        <p:nvGrpSpPr>
          <p:cNvPr id="101" name="ปุ่ม อิเหนาในสมัยรัชกาลที่ ๑">
            <a:extLst>
              <a:ext uri="{FF2B5EF4-FFF2-40B4-BE49-F238E27FC236}">
                <a16:creationId xmlns:a16="http://schemas.microsoft.com/office/drawing/2014/main" id="{B7F1937E-1BE9-4156-B5D4-26720A029E58}"/>
              </a:ext>
            </a:extLst>
          </p:cNvPr>
          <p:cNvGrpSpPr/>
          <p:nvPr/>
        </p:nvGrpSpPr>
        <p:grpSpPr>
          <a:xfrm>
            <a:off x="6342806" y="4585573"/>
            <a:ext cx="1907721" cy="1661791"/>
            <a:chOff x="6272025" y="4161724"/>
            <a:chExt cx="2093104" cy="18232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EE1ABC-ADC9-4829-96FC-0C8F30185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1841" y="4161724"/>
              <a:ext cx="1233471" cy="1233472"/>
            </a:xfrm>
            <a:prstGeom prst="rect">
              <a:avLst/>
            </a:prstGeom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4FF17B3-1F7F-4AAC-A4F4-E0082944B8DD}"/>
                </a:ext>
              </a:extLst>
            </p:cNvPr>
            <p:cNvGrpSpPr/>
            <p:nvPr/>
          </p:nvGrpSpPr>
          <p:grpSpPr>
            <a:xfrm>
              <a:off x="6272025" y="5165979"/>
              <a:ext cx="2093104" cy="819023"/>
              <a:chOff x="722613" y="2773017"/>
              <a:chExt cx="2093104" cy="819023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0372493-BD90-4172-847C-E1FA86D3EBA2}"/>
                  </a:ext>
                </a:extLst>
              </p:cNvPr>
              <p:cNvSpPr/>
              <p:nvPr/>
            </p:nvSpPr>
            <p:spPr>
              <a:xfrm>
                <a:off x="722613" y="2836666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BC11D2E-C9D6-4D5F-8D9C-53E3CB935641}"/>
                  </a:ext>
                </a:extLst>
              </p:cNvPr>
              <p:cNvSpPr/>
              <p:nvPr/>
            </p:nvSpPr>
            <p:spPr>
              <a:xfrm>
                <a:off x="722613" y="277301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842D1FD-E758-49B1-A30D-49123C272E95}"/>
                  </a:ext>
                </a:extLst>
              </p:cNvPr>
              <p:cNvSpPr txBox="1"/>
              <p:nvPr/>
            </p:nvSpPr>
            <p:spPr>
              <a:xfrm>
                <a:off x="1075766" y="2792473"/>
                <a:ext cx="1384508" cy="776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อิเหนาใน</a:t>
                </a:r>
              </a:p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สมัยรัชกาลที่ ๑</a:t>
                </a:r>
              </a:p>
            </p:txBody>
          </p:sp>
        </p:grpSp>
      </p:grpSp>
      <p:grpSp>
        <p:nvGrpSpPr>
          <p:cNvPr id="100" name="ปุ่ม อิเหนาในสมัยรัชกาลที่ ๒">
            <a:extLst>
              <a:ext uri="{FF2B5EF4-FFF2-40B4-BE49-F238E27FC236}">
                <a16:creationId xmlns:a16="http://schemas.microsoft.com/office/drawing/2014/main" id="{3512C02D-5E81-4D96-82EB-3024A34D7BA8}"/>
              </a:ext>
            </a:extLst>
          </p:cNvPr>
          <p:cNvGrpSpPr/>
          <p:nvPr/>
        </p:nvGrpSpPr>
        <p:grpSpPr>
          <a:xfrm>
            <a:off x="3932160" y="4585575"/>
            <a:ext cx="1907721" cy="1671730"/>
            <a:chOff x="3993304" y="4161724"/>
            <a:chExt cx="2093104" cy="183418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734C95-2EEE-47FC-B914-1A314F01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0865" y="4161724"/>
              <a:ext cx="1235469" cy="1233472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0443678-2479-4E5B-AAD0-49EC82C3F635}"/>
                </a:ext>
              </a:extLst>
            </p:cNvPr>
            <p:cNvGrpSpPr/>
            <p:nvPr/>
          </p:nvGrpSpPr>
          <p:grpSpPr>
            <a:xfrm>
              <a:off x="3993304" y="5165979"/>
              <a:ext cx="2093104" cy="829927"/>
              <a:chOff x="722613" y="2773017"/>
              <a:chExt cx="2093104" cy="829927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BA9CABAF-2C8B-4E5B-B36B-1C5E6BB930BE}"/>
                  </a:ext>
                </a:extLst>
              </p:cNvPr>
              <p:cNvSpPr/>
              <p:nvPr/>
            </p:nvSpPr>
            <p:spPr>
              <a:xfrm>
                <a:off x="722613" y="2847570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8EDE2F4E-8131-4DD3-938F-239C545204A8}"/>
                  </a:ext>
                </a:extLst>
              </p:cNvPr>
              <p:cNvSpPr/>
              <p:nvPr/>
            </p:nvSpPr>
            <p:spPr>
              <a:xfrm>
                <a:off x="722613" y="277301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607AA48-1046-4355-A593-ADB573BAD825}"/>
                  </a:ext>
                </a:extLst>
              </p:cNvPr>
              <p:cNvSpPr txBox="1"/>
              <p:nvPr/>
            </p:nvSpPr>
            <p:spPr>
              <a:xfrm>
                <a:off x="1044108" y="2804459"/>
                <a:ext cx="1447825" cy="776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อิเหนาใน</a:t>
                </a:r>
              </a:p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สมัยรัชกาลที่  ๒</a:t>
                </a:r>
              </a:p>
            </p:txBody>
          </p:sp>
        </p:grpSp>
      </p:grpSp>
      <p:grpSp>
        <p:nvGrpSpPr>
          <p:cNvPr id="102" name="ปุ่ม อิเหนาในสมัยกรุงธนบุรี">
            <a:extLst>
              <a:ext uri="{FF2B5EF4-FFF2-40B4-BE49-F238E27FC236}">
                <a16:creationId xmlns:a16="http://schemas.microsoft.com/office/drawing/2014/main" id="{82ED760F-610A-4DC4-8AA4-EB1F564DE1C3}"/>
              </a:ext>
            </a:extLst>
          </p:cNvPr>
          <p:cNvGrpSpPr/>
          <p:nvPr/>
        </p:nvGrpSpPr>
        <p:grpSpPr>
          <a:xfrm>
            <a:off x="8753452" y="4585575"/>
            <a:ext cx="1907721" cy="1661791"/>
            <a:chOff x="8925287" y="4161724"/>
            <a:chExt cx="2093104" cy="18232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BF9D42-6E49-46CD-9C08-2B2E88D73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56011" y="4161724"/>
              <a:ext cx="1233471" cy="1233471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1E394BD-43FE-4EF4-A868-4D89FE316D7C}"/>
                </a:ext>
              </a:extLst>
            </p:cNvPr>
            <p:cNvGrpSpPr/>
            <p:nvPr/>
          </p:nvGrpSpPr>
          <p:grpSpPr>
            <a:xfrm>
              <a:off x="8925287" y="5165979"/>
              <a:ext cx="2093104" cy="819022"/>
              <a:chOff x="722613" y="2773017"/>
              <a:chExt cx="2093104" cy="819022"/>
            </a:xfrm>
          </p:grpSpPr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2385A43C-18A2-45A5-AACA-D914A9D2CB98}"/>
                  </a:ext>
                </a:extLst>
              </p:cNvPr>
              <p:cNvSpPr/>
              <p:nvPr/>
            </p:nvSpPr>
            <p:spPr>
              <a:xfrm>
                <a:off x="722613" y="2836665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440707AB-E2EA-4BBB-82DD-4C008EF22906}"/>
                  </a:ext>
                </a:extLst>
              </p:cNvPr>
              <p:cNvSpPr/>
              <p:nvPr/>
            </p:nvSpPr>
            <p:spPr>
              <a:xfrm>
                <a:off x="722613" y="277301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68FE8A-BC56-42D3-BD88-65A4C29FACEF}"/>
                  </a:ext>
                </a:extLst>
              </p:cNvPr>
              <p:cNvSpPr txBox="1"/>
              <p:nvPr/>
            </p:nvSpPr>
            <p:spPr>
              <a:xfrm>
                <a:off x="1130287" y="2804459"/>
                <a:ext cx="1275464" cy="776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อิเหนาใน</a:t>
                </a:r>
              </a:p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สมัยกรุงธนบุรี</a:t>
                </a:r>
              </a:p>
            </p:txBody>
          </p:sp>
        </p:grpSp>
      </p:grpSp>
      <p:grpSp>
        <p:nvGrpSpPr>
          <p:cNvPr id="99" name="ปุ่ม อิเหนาในรูปแบบต่าง ๆ">
            <a:extLst>
              <a:ext uri="{FF2B5EF4-FFF2-40B4-BE49-F238E27FC236}">
                <a16:creationId xmlns:a16="http://schemas.microsoft.com/office/drawing/2014/main" id="{E46E0CC6-F7AB-474F-AE42-2B2478A21655}"/>
              </a:ext>
            </a:extLst>
          </p:cNvPr>
          <p:cNvGrpSpPr/>
          <p:nvPr/>
        </p:nvGrpSpPr>
        <p:grpSpPr>
          <a:xfrm>
            <a:off x="1521515" y="4585575"/>
            <a:ext cx="1907721" cy="1670211"/>
            <a:chOff x="990586" y="4161724"/>
            <a:chExt cx="2093104" cy="183251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A213494-0EA8-4FE6-886D-EC96938A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0682" y="4161724"/>
              <a:ext cx="1233472" cy="1233472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65C08F3-7D61-41B7-9728-F80F0AE2EA9C}"/>
                </a:ext>
              </a:extLst>
            </p:cNvPr>
            <p:cNvGrpSpPr/>
            <p:nvPr/>
          </p:nvGrpSpPr>
          <p:grpSpPr>
            <a:xfrm>
              <a:off x="990586" y="5165979"/>
              <a:ext cx="2093104" cy="828260"/>
              <a:chOff x="722613" y="2773017"/>
              <a:chExt cx="2093104" cy="828260"/>
            </a:xfrm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48DEA872-1D03-450D-B903-2503051A0D86}"/>
                  </a:ext>
                </a:extLst>
              </p:cNvPr>
              <p:cNvSpPr/>
              <p:nvPr/>
            </p:nvSpPr>
            <p:spPr>
              <a:xfrm>
                <a:off x="722613" y="2845903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FCA41E44-C439-4417-99CC-C231AB472CBC}"/>
                  </a:ext>
                </a:extLst>
              </p:cNvPr>
              <p:cNvSpPr/>
              <p:nvPr/>
            </p:nvSpPr>
            <p:spPr>
              <a:xfrm>
                <a:off x="722613" y="2773017"/>
                <a:ext cx="2093104" cy="75537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487FD67-5D18-4919-B725-900F64D8E4EE}"/>
                  </a:ext>
                </a:extLst>
              </p:cNvPr>
              <p:cNvSpPr txBox="1"/>
              <p:nvPr/>
            </p:nvSpPr>
            <p:spPr>
              <a:xfrm>
                <a:off x="782051" y="3012165"/>
                <a:ext cx="1971937" cy="43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อิเหนาในรูปแบบต่าง ๆ</a:t>
                </a:r>
              </a:p>
            </p:txBody>
          </p:sp>
        </p:grp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91059C63-919C-4FDE-A124-4EAE230A810C}"/>
              </a:ext>
            </a:extLst>
          </p:cNvPr>
          <p:cNvSpPr/>
          <p:nvPr/>
        </p:nvSpPr>
        <p:spPr>
          <a:xfrm>
            <a:off x="708048" y="4765837"/>
            <a:ext cx="763705" cy="763705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1DB31F5A-16FD-4AA6-B2C5-3CE53A724F1E}"/>
              </a:ext>
            </a:extLst>
          </p:cNvPr>
          <p:cNvSpPr/>
          <p:nvPr/>
        </p:nvSpPr>
        <p:spPr>
          <a:xfrm>
            <a:off x="868979" y="4935300"/>
            <a:ext cx="424778" cy="424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A09B4203-01E6-430F-89D8-BE4528760C63}"/>
              </a:ext>
            </a:extLst>
          </p:cNvPr>
          <p:cNvSpPr/>
          <p:nvPr/>
        </p:nvSpPr>
        <p:spPr>
          <a:xfrm>
            <a:off x="8096377" y="4765837"/>
            <a:ext cx="763705" cy="763705"/>
          </a:xfrm>
          <a:prstGeom prst="ellipse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4942661-979F-4AB1-8FE9-7060AA3AD667}"/>
              </a:ext>
            </a:extLst>
          </p:cNvPr>
          <p:cNvSpPr/>
          <p:nvPr/>
        </p:nvSpPr>
        <p:spPr>
          <a:xfrm>
            <a:off x="8257307" y="4935300"/>
            <a:ext cx="424778" cy="424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57FEEC9-3F4E-41B1-8CD2-4B4586A59C11}"/>
              </a:ext>
            </a:extLst>
          </p:cNvPr>
          <p:cNvSpPr/>
          <p:nvPr/>
        </p:nvSpPr>
        <p:spPr>
          <a:xfrm>
            <a:off x="10801935" y="3251269"/>
            <a:ext cx="840076" cy="840076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E61A672-A82E-4A5B-AC9B-90DD386F2781}"/>
              </a:ext>
            </a:extLst>
          </p:cNvPr>
          <p:cNvSpPr/>
          <p:nvPr/>
        </p:nvSpPr>
        <p:spPr>
          <a:xfrm>
            <a:off x="10979813" y="3437679"/>
            <a:ext cx="467256" cy="467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7002F04-9E45-4D51-B2E7-2F69108E51A0}"/>
              </a:ext>
            </a:extLst>
          </p:cNvPr>
          <p:cNvSpPr/>
          <p:nvPr/>
        </p:nvSpPr>
        <p:spPr>
          <a:xfrm>
            <a:off x="3326533" y="1738965"/>
            <a:ext cx="763705" cy="763705"/>
          </a:xfrm>
          <a:prstGeom prst="ellipse">
            <a:avLst/>
          </a:prstGeom>
          <a:solidFill>
            <a:srgbClr val="F9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366A94D-75B0-4DF1-99A0-75965677BFA9}"/>
              </a:ext>
            </a:extLst>
          </p:cNvPr>
          <p:cNvSpPr/>
          <p:nvPr/>
        </p:nvSpPr>
        <p:spPr>
          <a:xfrm>
            <a:off x="3487464" y="1908428"/>
            <a:ext cx="424778" cy="424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702415A-048C-4348-8C80-E0957AD170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C41D625-0270-4F4D-93FE-EE7EEA6C9A7A}"/>
              </a:ext>
            </a:extLst>
          </p:cNvPr>
          <p:cNvGrpSpPr/>
          <p:nvPr/>
        </p:nvGrpSpPr>
        <p:grpSpPr>
          <a:xfrm>
            <a:off x="3179137" y="1080476"/>
            <a:ext cx="1058496" cy="617340"/>
            <a:chOff x="3161079" y="1166180"/>
            <a:chExt cx="1058496" cy="617340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2D666660-CD9C-44E2-94D0-BF347D42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1079" y="1214252"/>
              <a:ext cx="1058496" cy="569268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F1D448E-28B4-4FE4-A2ED-D61DA5E5E3E3}"/>
                </a:ext>
              </a:extLst>
            </p:cNvPr>
            <p:cNvSpPr txBox="1"/>
            <p:nvPr/>
          </p:nvSpPr>
          <p:spPr>
            <a:xfrm>
              <a:off x="3265371" y="1166180"/>
              <a:ext cx="849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อยุธยา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E333513-D8F1-4EFA-9F5D-1C601B58ED4E}"/>
              </a:ext>
            </a:extLst>
          </p:cNvPr>
          <p:cNvGrpSpPr/>
          <p:nvPr/>
        </p:nvGrpSpPr>
        <p:grpSpPr>
          <a:xfrm>
            <a:off x="521041" y="4115138"/>
            <a:ext cx="1058496" cy="580181"/>
            <a:chOff x="3161079" y="1196560"/>
            <a:chExt cx="1058496" cy="580181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3602595-BEE6-444F-BEED-48998B1CD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1079" y="1221031"/>
              <a:ext cx="1058496" cy="555710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EBB6003-148F-40AC-AED8-77E8262A8006}"/>
                </a:ext>
              </a:extLst>
            </p:cNvPr>
            <p:cNvSpPr txBox="1"/>
            <p:nvPr/>
          </p:nvSpPr>
          <p:spPr>
            <a:xfrm>
              <a:off x="3220486" y="1196560"/>
              <a:ext cx="939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ปัจจุบัน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473EA10-9783-458B-BC0B-1AE14AA33F54}"/>
              </a:ext>
            </a:extLst>
          </p:cNvPr>
          <p:cNvGrpSpPr/>
          <p:nvPr/>
        </p:nvGrpSpPr>
        <p:grpSpPr>
          <a:xfrm>
            <a:off x="7688369" y="4067613"/>
            <a:ext cx="1586686" cy="613036"/>
            <a:chOff x="2911971" y="1149035"/>
            <a:chExt cx="1586686" cy="613036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33B320E9-5AC4-40A5-ADBE-1999487AD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1971" y="1149035"/>
              <a:ext cx="1586686" cy="613036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AD39BE9-05A3-4D78-AD26-F1E5C365F79B}"/>
                </a:ext>
              </a:extLst>
            </p:cNvPr>
            <p:cNvSpPr txBox="1"/>
            <p:nvPr/>
          </p:nvSpPr>
          <p:spPr>
            <a:xfrm>
              <a:off x="2997151" y="1173236"/>
              <a:ext cx="14093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รัตนโกสินทร์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CFA9A01-C6F5-4F75-95FF-ED2E19F0DD9E}"/>
              </a:ext>
            </a:extLst>
          </p:cNvPr>
          <p:cNvGrpSpPr/>
          <p:nvPr/>
        </p:nvGrpSpPr>
        <p:grpSpPr>
          <a:xfrm>
            <a:off x="9451251" y="3416054"/>
            <a:ext cx="1261745" cy="523220"/>
            <a:chOff x="3161078" y="1215876"/>
            <a:chExt cx="1261745" cy="523220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6117A581-8CCE-476C-94FE-919F926CF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1078" y="1215876"/>
              <a:ext cx="1261745" cy="487492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6784B9A-483E-4FB2-815A-20425F331222}"/>
                </a:ext>
              </a:extLst>
            </p:cNvPr>
            <p:cNvSpPr txBox="1"/>
            <p:nvPr/>
          </p:nvSpPr>
          <p:spPr>
            <a:xfrm>
              <a:off x="3366993" y="1215876"/>
              <a:ext cx="747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ธนบุรี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89" name="Graphic 88">
            <a:extLst>
              <a:ext uri="{FF2B5EF4-FFF2-40B4-BE49-F238E27FC236}">
                <a16:creationId xmlns:a16="http://schemas.microsoft.com/office/drawing/2014/main" id="{444BC2B2-3FF5-4F5E-A114-349BDFBD963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59766">
            <a:off x="3170912" y="2900770"/>
            <a:ext cx="324852" cy="41148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C7C01684-2152-45F9-8319-38CAA1CE54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59766">
            <a:off x="5594203" y="2900770"/>
            <a:ext cx="324852" cy="41148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E5E20620-3C3E-45B5-AFBB-88F68816655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59766">
            <a:off x="8017494" y="2900770"/>
            <a:ext cx="324852" cy="41148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7054E607-AC59-4170-B8BE-912AAB7849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59766">
            <a:off x="10440786" y="2900770"/>
            <a:ext cx="324852" cy="41148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9CB8E6CE-0150-4B67-BFEF-64B293C1F69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59766">
            <a:off x="10447603" y="5949489"/>
            <a:ext cx="324852" cy="41148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A16986D1-E6B7-4ECD-8942-8BB195925C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59766">
            <a:off x="8044292" y="5949489"/>
            <a:ext cx="324852" cy="41148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2682C572-D896-4391-ADF0-017E095DEE8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59766">
            <a:off x="5648418" y="5949489"/>
            <a:ext cx="324852" cy="41148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8CF268C7-F558-4281-8EDA-60357D9A7A1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59766">
            <a:off x="3215664" y="5949489"/>
            <a:ext cx="324852" cy="411480"/>
          </a:xfrm>
          <a:prstGeom prst="rect">
            <a:avLst/>
          </a:prstGeom>
        </p:spPr>
      </p:pic>
      <p:sp>
        <p:nvSpPr>
          <p:cNvPr id="97" name="บัง">
            <a:extLst>
              <a:ext uri="{FF2B5EF4-FFF2-40B4-BE49-F238E27FC236}">
                <a16:creationId xmlns:a16="http://schemas.microsoft.com/office/drawing/2014/main" id="{AB0DCEA8-C34C-4152-900D-27B9E1126BB3}"/>
              </a:ext>
            </a:extLst>
          </p:cNvPr>
          <p:cNvSpPr/>
          <p:nvPr/>
        </p:nvSpPr>
        <p:spPr>
          <a:xfrm>
            <a:off x="-290" y="-21889"/>
            <a:ext cx="12192000" cy="6858000"/>
          </a:xfrm>
          <a:prstGeom prst="rect">
            <a:avLst/>
          </a:prstGeom>
          <a:solidFill>
            <a:srgbClr val="7A7A7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8" name="ต้นกำเนิดอิเหนา">
            <a:extLst>
              <a:ext uri="{FF2B5EF4-FFF2-40B4-BE49-F238E27FC236}">
                <a16:creationId xmlns:a16="http://schemas.microsoft.com/office/drawing/2014/main" id="{EB91F6DC-E92E-4457-999B-DBFA6E29DC6D}"/>
              </a:ext>
            </a:extLst>
          </p:cNvPr>
          <p:cNvGrpSpPr/>
          <p:nvPr/>
        </p:nvGrpSpPr>
        <p:grpSpPr>
          <a:xfrm>
            <a:off x="1433016" y="2103793"/>
            <a:ext cx="9325968" cy="2650415"/>
            <a:chOff x="12723315" y="323467"/>
            <a:chExt cx="9325968" cy="2650415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E0287125-4765-426B-9999-0E25C9E569A3}"/>
                </a:ext>
              </a:extLst>
            </p:cNvPr>
            <p:cNvSpPr/>
            <p:nvPr/>
          </p:nvSpPr>
          <p:spPr>
            <a:xfrm>
              <a:off x="12723315" y="323467"/>
              <a:ext cx="9325968" cy="2650415"/>
            </a:xfrm>
            <a:prstGeom prst="roundRect">
              <a:avLst>
                <a:gd name="adj" fmla="val 5476"/>
              </a:avLst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A416790-0A0E-4B95-B4FE-A4F0791539E6}"/>
                </a:ext>
              </a:extLst>
            </p:cNvPr>
            <p:cNvGrpSpPr/>
            <p:nvPr/>
          </p:nvGrpSpPr>
          <p:grpSpPr>
            <a:xfrm>
              <a:off x="14156945" y="683676"/>
              <a:ext cx="6408410" cy="1915553"/>
              <a:chOff x="14129048" y="683676"/>
              <a:chExt cx="6408410" cy="1915553"/>
            </a:xfrm>
          </p:grpSpPr>
          <p:sp>
            <p:nvSpPr>
              <p:cNvPr id="130" name="TextBox 19">
                <a:extLst>
                  <a:ext uri="{FF2B5EF4-FFF2-40B4-BE49-F238E27FC236}">
                    <a16:creationId xmlns:a16="http://schemas.microsoft.com/office/drawing/2014/main" id="{B1A35E55-1E2B-42E8-A7E6-C09A589EDC65}"/>
                  </a:ext>
                </a:extLst>
              </p:cNvPr>
              <p:cNvSpPr txBox="1"/>
              <p:nvPr/>
            </p:nvSpPr>
            <p:spPr>
              <a:xfrm>
                <a:off x="14129048" y="1542529"/>
                <a:ext cx="6408410" cy="1056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เดิมเป็นนิทานที่ได้รับความนิยมจากชาวชวา มีชื่อเรียกขานว่า</a:t>
                </a:r>
              </a:p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“นิทานปันหยี” แต่งเพื่อยกย่องกษัตริย์ไอรลังคะ</a:t>
                </a:r>
              </a:p>
            </p:txBody>
          </p:sp>
          <p:sp>
            <p:nvSpPr>
              <p:cNvPr id="146" name="TextBox 19">
                <a:extLst>
                  <a:ext uri="{FF2B5EF4-FFF2-40B4-BE49-F238E27FC236}">
                    <a16:creationId xmlns:a16="http://schemas.microsoft.com/office/drawing/2014/main" id="{81BC58C9-2933-46CA-9FC9-3DD753ABEA93}"/>
                  </a:ext>
                </a:extLst>
              </p:cNvPr>
              <p:cNvSpPr txBox="1"/>
              <p:nvPr/>
            </p:nvSpPr>
            <p:spPr>
              <a:xfrm>
                <a:off x="15882697" y="683676"/>
                <a:ext cx="29011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F72154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ต้นกำเนิดอิเหนา</a:t>
                </a:r>
              </a:p>
            </p:txBody>
          </p:sp>
        </p:grpSp>
      </p:grpSp>
      <p:grpSp>
        <p:nvGrpSpPr>
          <p:cNvPr id="153" name="การเผยแพร่อิเหนาในประเทศไทย">
            <a:extLst>
              <a:ext uri="{FF2B5EF4-FFF2-40B4-BE49-F238E27FC236}">
                <a16:creationId xmlns:a16="http://schemas.microsoft.com/office/drawing/2014/main" id="{34EF8070-2135-4766-BF86-FE69E26C8281}"/>
              </a:ext>
            </a:extLst>
          </p:cNvPr>
          <p:cNvGrpSpPr/>
          <p:nvPr/>
        </p:nvGrpSpPr>
        <p:grpSpPr>
          <a:xfrm>
            <a:off x="1433016" y="2103793"/>
            <a:ext cx="9325968" cy="2650415"/>
            <a:chOff x="12723315" y="323467"/>
            <a:chExt cx="9325968" cy="2650415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12CF9BE-EC08-4B38-A451-E1949A152199}"/>
                </a:ext>
              </a:extLst>
            </p:cNvPr>
            <p:cNvSpPr/>
            <p:nvPr/>
          </p:nvSpPr>
          <p:spPr>
            <a:xfrm>
              <a:off x="12723315" y="323467"/>
              <a:ext cx="9325968" cy="2650415"/>
            </a:xfrm>
            <a:prstGeom prst="roundRect">
              <a:avLst>
                <a:gd name="adj" fmla="val 5476"/>
              </a:avLst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EB1CB30-E471-42FE-A4F8-CAA98CDADC0B}"/>
                </a:ext>
              </a:extLst>
            </p:cNvPr>
            <p:cNvGrpSpPr/>
            <p:nvPr/>
          </p:nvGrpSpPr>
          <p:grpSpPr>
            <a:xfrm>
              <a:off x="13785066" y="683676"/>
              <a:ext cx="7182849" cy="1915553"/>
              <a:chOff x="13757169" y="683676"/>
              <a:chExt cx="7182849" cy="1915553"/>
            </a:xfrm>
          </p:grpSpPr>
          <p:sp>
            <p:nvSpPr>
              <p:cNvPr id="156" name="TextBox 19">
                <a:extLst>
                  <a:ext uri="{FF2B5EF4-FFF2-40B4-BE49-F238E27FC236}">
                    <a16:creationId xmlns:a16="http://schemas.microsoft.com/office/drawing/2014/main" id="{E70917F5-6E83-471C-8DCF-6CB0544955E8}"/>
                  </a:ext>
                </a:extLst>
              </p:cNvPr>
              <p:cNvSpPr txBox="1"/>
              <p:nvPr/>
            </p:nvSpPr>
            <p:spPr>
              <a:xfrm>
                <a:off x="13757169" y="1542529"/>
                <a:ext cx="7182849" cy="1056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นางกำนัลชาวปัตตานีเล่าให้เจ้าฟ้ากุณฑลและเจ้าฟ้ามงกุฎ พระราชธิดา</a:t>
                </a:r>
                <a:endParaRPr kumimoji="0" 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สองพระองค์ในสมเด็จพระเจ้าอยู่หัวบรมโกศฟัง</a:t>
                </a:r>
              </a:p>
            </p:txBody>
          </p:sp>
          <p:sp>
            <p:nvSpPr>
              <p:cNvPr id="157" name="TextBox 19">
                <a:extLst>
                  <a:ext uri="{FF2B5EF4-FFF2-40B4-BE49-F238E27FC236}">
                    <a16:creationId xmlns:a16="http://schemas.microsoft.com/office/drawing/2014/main" id="{48C4B386-DDB0-4B17-A7D3-8A3F281FF066}"/>
                  </a:ext>
                </a:extLst>
              </p:cNvPr>
              <p:cNvSpPr txBox="1"/>
              <p:nvPr/>
            </p:nvSpPr>
            <p:spPr>
              <a:xfrm>
                <a:off x="14493101" y="683676"/>
                <a:ext cx="5680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E67E0C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การเผยแพร่อิเหนาในประเทศไทย</a:t>
                </a:r>
              </a:p>
            </p:txBody>
          </p:sp>
        </p:grpSp>
      </p:grpSp>
      <p:grpSp>
        <p:nvGrpSpPr>
          <p:cNvPr id="163" name="จุดเริ่มต้นอิเหนาเล็กกับอิเหนาใหญ่">
            <a:extLst>
              <a:ext uri="{FF2B5EF4-FFF2-40B4-BE49-F238E27FC236}">
                <a16:creationId xmlns:a16="http://schemas.microsoft.com/office/drawing/2014/main" id="{9AF75FE5-AE57-4801-8849-6079390A433A}"/>
              </a:ext>
            </a:extLst>
          </p:cNvPr>
          <p:cNvGrpSpPr/>
          <p:nvPr/>
        </p:nvGrpSpPr>
        <p:grpSpPr>
          <a:xfrm>
            <a:off x="1433016" y="2103793"/>
            <a:ext cx="9325968" cy="2650415"/>
            <a:chOff x="12723315" y="323467"/>
            <a:chExt cx="9325968" cy="2650415"/>
          </a:xfrm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9FDF0A3A-883C-4A30-A747-0CF6EDF8A74C}"/>
                </a:ext>
              </a:extLst>
            </p:cNvPr>
            <p:cNvSpPr/>
            <p:nvPr/>
          </p:nvSpPr>
          <p:spPr>
            <a:xfrm>
              <a:off x="12723315" y="323467"/>
              <a:ext cx="9325968" cy="2650415"/>
            </a:xfrm>
            <a:prstGeom prst="roundRect">
              <a:avLst>
                <a:gd name="adj" fmla="val 5476"/>
              </a:avLst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45C3AD4-C1E6-49A6-800C-3EF9D7A764E4}"/>
                </a:ext>
              </a:extLst>
            </p:cNvPr>
            <p:cNvGrpSpPr/>
            <p:nvPr/>
          </p:nvGrpSpPr>
          <p:grpSpPr>
            <a:xfrm>
              <a:off x="13785066" y="683676"/>
              <a:ext cx="7182849" cy="1915553"/>
              <a:chOff x="13757169" y="683676"/>
              <a:chExt cx="7182849" cy="1915553"/>
            </a:xfrm>
          </p:grpSpPr>
          <p:sp>
            <p:nvSpPr>
              <p:cNvPr id="166" name="TextBox 19">
                <a:extLst>
                  <a:ext uri="{FF2B5EF4-FFF2-40B4-BE49-F238E27FC236}">
                    <a16:creationId xmlns:a16="http://schemas.microsoft.com/office/drawing/2014/main" id="{69B0D7FC-0A69-4DA4-993D-EC1B1ABDED75}"/>
                  </a:ext>
                </a:extLst>
              </p:cNvPr>
              <p:cNvSpPr txBox="1"/>
              <p:nvPr/>
            </p:nvSpPr>
            <p:spPr>
              <a:xfrm>
                <a:off x="13757169" y="1542529"/>
                <a:ext cx="7182849" cy="1056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เจ้าฟ้ากุณฑลและเจ้าฟ้ามงกุฎทรงนิพนธ์อิเหนาเป็นบทละคร กลายเป็น</a:t>
                </a:r>
                <a:endParaRPr kumimoji="0" 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๒ สำนวนที่มักเรียกกันว่า อิเหนาเล็ก กับอิเหนาใหญ่</a:t>
                </a:r>
              </a:p>
            </p:txBody>
          </p:sp>
          <p:sp>
            <p:nvSpPr>
              <p:cNvPr id="167" name="TextBox 19">
                <a:extLst>
                  <a:ext uri="{FF2B5EF4-FFF2-40B4-BE49-F238E27FC236}">
                    <a16:creationId xmlns:a16="http://schemas.microsoft.com/office/drawing/2014/main" id="{4312B78A-2301-4098-9208-EF6DAD7EE833}"/>
                  </a:ext>
                </a:extLst>
              </p:cNvPr>
              <p:cNvSpPr txBox="1"/>
              <p:nvPr/>
            </p:nvSpPr>
            <p:spPr>
              <a:xfrm>
                <a:off x="14493101" y="683676"/>
                <a:ext cx="5680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E67E0C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จุดเริ่มต้นอิเหนาเล็กกับอิเหนาใหญ่</a:t>
                </a:r>
              </a:p>
            </p:txBody>
          </p:sp>
        </p:grpSp>
      </p:grpSp>
      <p:grpSp>
        <p:nvGrpSpPr>
          <p:cNvPr id="168" name="อิเหนากับละครใน">
            <a:extLst>
              <a:ext uri="{FF2B5EF4-FFF2-40B4-BE49-F238E27FC236}">
                <a16:creationId xmlns:a16="http://schemas.microsoft.com/office/drawing/2014/main" id="{3490ED91-BD6E-4278-A1FA-05FA03B43700}"/>
              </a:ext>
            </a:extLst>
          </p:cNvPr>
          <p:cNvGrpSpPr/>
          <p:nvPr/>
        </p:nvGrpSpPr>
        <p:grpSpPr>
          <a:xfrm>
            <a:off x="1423497" y="2124028"/>
            <a:ext cx="9325968" cy="2650415"/>
            <a:chOff x="12723315" y="323467"/>
            <a:chExt cx="9325968" cy="2650415"/>
          </a:xfrm>
        </p:grpSpPr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7F75E10A-AD9E-4273-90CF-046CC1424F17}"/>
                </a:ext>
              </a:extLst>
            </p:cNvPr>
            <p:cNvSpPr/>
            <p:nvPr/>
          </p:nvSpPr>
          <p:spPr>
            <a:xfrm>
              <a:off x="12723315" y="323467"/>
              <a:ext cx="9325968" cy="2650415"/>
            </a:xfrm>
            <a:prstGeom prst="roundRect">
              <a:avLst>
                <a:gd name="adj" fmla="val 5476"/>
              </a:avLst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6C6CE5A-7166-4C00-BCBD-6F81A70C9C57}"/>
                </a:ext>
              </a:extLst>
            </p:cNvPr>
            <p:cNvGrpSpPr/>
            <p:nvPr/>
          </p:nvGrpSpPr>
          <p:grpSpPr>
            <a:xfrm>
              <a:off x="13785066" y="683676"/>
              <a:ext cx="7182849" cy="1648813"/>
              <a:chOff x="13757169" y="683676"/>
              <a:chExt cx="7182849" cy="1648813"/>
            </a:xfrm>
          </p:grpSpPr>
          <p:sp>
            <p:nvSpPr>
              <p:cNvPr id="171" name="TextBox 19">
                <a:extLst>
                  <a:ext uri="{FF2B5EF4-FFF2-40B4-BE49-F238E27FC236}">
                    <a16:creationId xmlns:a16="http://schemas.microsoft.com/office/drawing/2014/main" id="{0C782C34-B248-4194-80FC-306096090009}"/>
                  </a:ext>
                </a:extLst>
              </p:cNvPr>
              <p:cNvSpPr txBox="1"/>
              <p:nvPr/>
            </p:nvSpPr>
            <p:spPr>
              <a:xfrm>
                <a:off x="13757169" y="1809269"/>
                <a:ext cx="71828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สมเด็จพระเจ้าอยู่หัวบรมโกศโปรดเกล้าฯ ให้นำมาเล่นเป็นละครใน </a:t>
                </a:r>
              </a:p>
            </p:txBody>
          </p:sp>
          <p:sp>
            <p:nvSpPr>
              <p:cNvPr id="172" name="TextBox 19">
                <a:extLst>
                  <a:ext uri="{FF2B5EF4-FFF2-40B4-BE49-F238E27FC236}">
                    <a16:creationId xmlns:a16="http://schemas.microsoft.com/office/drawing/2014/main" id="{B6FC0ECD-EE6D-4FB9-8DBC-68CA3F9732DA}"/>
                  </a:ext>
                </a:extLst>
              </p:cNvPr>
              <p:cNvSpPr txBox="1"/>
              <p:nvPr/>
            </p:nvSpPr>
            <p:spPr>
              <a:xfrm>
                <a:off x="14493101" y="683676"/>
                <a:ext cx="5680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E67E0C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อิเหนากับละครใน</a:t>
                </a:r>
              </a:p>
            </p:txBody>
          </p:sp>
        </p:grpSp>
      </p:grpSp>
      <p:grpSp>
        <p:nvGrpSpPr>
          <p:cNvPr id="178" name="อิเหนาในสมัยรัชกาลที่ ๒">
            <a:extLst>
              <a:ext uri="{FF2B5EF4-FFF2-40B4-BE49-F238E27FC236}">
                <a16:creationId xmlns:a16="http://schemas.microsoft.com/office/drawing/2014/main" id="{5E58A734-9FBB-44E2-A5E6-21A5ECE0683A}"/>
              </a:ext>
            </a:extLst>
          </p:cNvPr>
          <p:cNvGrpSpPr/>
          <p:nvPr/>
        </p:nvGrpSpPr>
        <p:grpSpPr>
          <a:xfrm>
            <a:off x="1400142" y="2136089"/>
            <a:ext cx="9325968" cy="2650415"/>
            <a:chOff x="12723315" y="323467"/>
            <a:chExt cx="9325968" cy="2650415"/>
          </a:xfrm>
        </p:grpSpPr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7AD4CCDF-3FE1-4578-8997-FB8DB8151F42}"/>
                </a:ext>
              </a:extLst>
            </p:cNvPr>
            <p:cNvSpPr/>
            <p:nvPr/>
          </p:nvSpPr>
          <p:spPr>
            <a:xfrm>
              <a:off x="12723315" y="323467"/>
              <a:ext cx="9325968" cy="2650415"/>
            </a:xfrm>
            <a:prstGeom prst="roundRect">
              <a:avLst>
                <a:gd name="adj" fmla="val 5476"/>
              </a:avLst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12E3ED72-546A-468A-BBF2-C9077DB5EC9E}"/>
                </a:ext>
              </a:extLst>
            </p:cNvPr>
            <p:cNvGrpSpPr/>
            <p:nvPr/>
          </p:nvGrpSpPr>
          <p:grpSpPr>
            <a:xfrm>
              <a:off x="13785066" y="683676"/>
              <a:ext cx="7182849" cy="1915553"/>
              <a:chOff x="13757169" y="683676"/>
              <a:chExt cx="7182849" cy="1915553"/>
            </a:xfrm>
          </p:grpSpPr>
          <p:sp>
            <p:nvSpPr>
              <p:cNvPr id="181" name="TextBox 19">
                <a:extLst>
                  <a:ext uri="{FF2B5EF4-FFF2-40B4-BE49-F238E27FC236}">
                    <a16:creationId xmlns:a16="http://schemas.microsoft.com/office/drawing/2014/main" id="{1B092AAC-59AF-4E59-92D9-EC20C5176B5E}"/>
                  </a:ext>
                </a:extLst>
              </p:cNvPr>
              <p:cNvSpPr txBox="1"/>
              <p:nvPr/>
            </p:nvSpPr>
            <p:spPr>
              <a:xfrm>
                <a:off x="13757169" y="1542529"/>
                <a:ext cx="7182849" cy="1056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พระบาทสมเด็จพระพุทธเลิศหล้านภาลัย ทรงพระราชนิพนธ์บทละคร</a:t>
                </a:r>
              </a:p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เรื่องอิเหนาขึ้นใหม่ทั้งหมด</a:t>
                </a:r>
              </a:p>
            </p:txBody>
          </p:sp>
          <p:sp>
            <p:nvSpPr>
              <p:cNvPr id="182" name="TextBox 19">
                <a:extLst>
                  <a:ext uri="{FF2B5EF4-FFF2-40B4-BE49-F238E27FC236}">
                    <a16:creationId xmlns:a16="http://schemas.microsoft.com/office/drawing/2014/main" id="{D3F59D82-25CF-43CA-A02B-CAE6C4706220}"/>
                  </a:ext>
                </a:extLst>
              </p:cNvPr>
              <p:cNvSpPr txBox="1"/>
              <p:nvPr/>
            </p:nvSpPr>
            <p:spPr>
              <a:xfrm>
                <a:off x="14493101" y="683676"/>
                <a:ext cx="5680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2F5597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อิเหนาในสมัยรัชกาลที่ ๒</a:t>
                </a:r>
              </a:p>
            </p:txBody>
          </p:sp>
        </p:grpSp>
      </p:grpSp>
      <p:grpSp>
        <p:nvGrpSpPr>
          <p:cNvPr id="183" name="อิเหนาในสมัยรัชกาลที่ ๑">
            <a:extLst>
              <a:ext uri="{FF2B5EF4-FFF2-40B4-BE49-F238E27FC236}">
                <a16:creationId xmlns:a16="http://schemas.microsoft.com/office/drawing/2014/main" id="{08F0F31B-767E-411A-9FCF-0021825344FA}"/>
              </a:ext>
            </a:extLst>
          </p:cNvPr>
          <p:cNvGrpSpPr/>
          <p:nvPr/>
        </p:nvGrpSpPr>
        <p:grpSpPr>
          <a:xfrm>
            <a:off x="1423497" y="2104150"/>
            <a:ext cx="9325968" cy="2650415"/>
            <a:chOff x="12723315" y="323467"/>
            <a:chExt cx="9325968" cy="2650415"/>
          </a:xfrm>
        </p:grpSpPr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ACC554DF-9F84-4325-B130-9AABECEEB70B}"/>
                </a:ext>
              </a:extLst>
            </p:cNvPr>
            <p:cNvSpPr/>
            <p:nvPr/>
          </p:nvSpPr>
          <p:spPr>
            <a:xfrm>
              <a:off x="12723315" y="323467"/>
              <a:ext cx="9325968" cy="2650415"/>
            </a:xfrm>
            <a:prstGeom prst="roundRect">
              <a:avLst>
                <a:gd name="adj" fmla="val 5476"/>
              </a:avLst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AFFD620-E420-4534-9A12-1E12A16D888A}"/>
                </a:ext>
              </a:extLst>
            </p:cNvPr>
            <p:cNvGrpSpPr/>
            <p:nvPr/>
          </p:nvGrpSpPr>
          <p:grpSpPr>
            <a:xfrm>
              <a:off x="13785066" y="683676"/>
              <a:ext cx="7182849" cy="1915553"/>
              <a:chOff x="13757169" y="683676"/>
              <a:chExt cx="7182849" cy="1915553"/>
            </a:xfrm>
          </p:grpSpPr>
          <p:sp>
            <p:nvSpPr>
              <p:cNvPr id="186" name="TextBox 19">
                <a:extLst>
                  <a:ext uri="{FF2B5EF4-FFF2-40B4-BE49-F238E27FC236}">
                    <a16:creationId xmlns:a16="http://schemas.microsoft.com/office/drawing/2014/main" id="{50BEAEF6-205F-42D3-87BC-76AFE4BEB66F}"/>
                  </a:ext>
                </a:extLst>
              </p:cNvPr>
              <p:cNvSpPr txBox="1"/>
              <p:nvPr/>
            </p:nvSpPr>
            <p:spPr>
              <a:xfrm>
                <a:off x="13757169" y="1542529"/>
                <a:ext cx="7182849" cy="1056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พระบาทสมเด็จพระพุทธยอดฟ้าจุฬาโลกมหาราช ทรงพระราชนิพนธ์</a:t>
                </a:r>
              </a:p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อิเหนาซ่อมแซมเฉพาะตอนที่ขาดหาย</a:t>
                </a:r>
              </a:p>
            </p:txBody>
          </p:sp>
          <p:sp>
            <p:nvSpPr>
              <p:cNvPr id="187" name="TextBox 19">
                <a:extLst>
                  <a:ext uri="{FF2B5EF4-FFF2-40B4-BE49-F238E27FC236}">
                    <a16:creationId xmlns:a16="http://schemas.microsoft.com/office/drawing/2014/main" id="{7CEB3058-5208-46BD-9574-9192BE29BF3F}"/>
                  </a:ext>
                </a:extLst>
              </p:cNvPr>
              <p:cNvSpPr txBox="1"/>
              <p:nvPr/>
            </p:nvSpPr>
            <p:spPr>
              <a:xfrm>
                <a:off x="14493101" y="683676"/>
                <a:ext cx="5680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2F5597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อิเหนาในสมัยรัชกาลที่ ๑</a:t>
                </a:r>
              </a:p>
            </p:txBody>
          </p:sp>
        </p:grpSp>
      </p:grpSp>
      <p:grpSp>
        <p:nvGrpSpPr>
          <p:cNvPr id="188" name="อิเหนาในสมัยกรุงธนบุรี">
            <a:extLst>
              <a:ext uri="{FF2B5EF4-FFF2-40B4-BE49-F238E27FC236}">
                <a16:creationId xmlns:a16="http://schemas.microsoft.com/office/drawing/2014/main" id="{E4CA514B-5320-4FAA-A600-5CD77EA18A6D}"/>
              </a:ext>
            </a:extLst>
          </p:cNvPr>
          <p:cNvGrpSpPr/>
          <p:nvPr/>
        </p:nvGrpSpPr>
        <p:grpSpPr>
          <a:xfrm>
            <a:off x="1442535" y="2145043"/>
            <a:ext cx="9325968" cy="2650415"/>
            <a:chOff x="12723315" y="323467"/>
            <a:chExt cx="9325968" cy="2650415"/>
          </a:xfrm>
        </p:grpSpPr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0E4BFC67-7318-4ED0-A259-B2B5675F25EF}"/>
                </a:ext>
              </a:extLst>
            </p:cNvPr>
            <p:cNvSpPr/>
            <p:nvPr/>
          </p:nvSpPr>
          <p:spPr>
            <a:xfrm>
              <a:off x="12723315" y="323467"/>
              <a:ext cx="9325968" cy="2650415"/>
            </a:xfrm>
            <a:prstGeom prst="roundRect">
              <a:avLst>
                <a:gd name="adj" fmla="val 5476"/>
              </a:avLst>
            </a:pr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6C74548-7D27-424B-A500-1E262EF7F834}"/>
                </a:ext>
              </a:extLst>
            </p:cNvPr>
            <p:cNvGrpSpPr/>
            <p:nvPr/>
          </p:nvGrpSpPr>
          <p:grpSpPr>
            <a:xfrm>
              <a:off x="13785066" y="683676"/>
              <a:ext cx="7182849" cy="1966849"/>
              <a:chOff x="13757169" y="683676"/>
              <a:chExt cx="7182849" cy="1966849"/>
            </a:xfrm>
          </p:grpSpPr>
          <p:sp>
            <p:nvSpPr>
              <p:cNvPr id="191" name="TextBox 19">
                <a:extLst>
                  <a:ext uri="{FF2B5EF4-FFF2-40B4-BE49-F238E27FC236}">
                    <a16:creationId xmlns:a16="http://schemas.microsoft.com/office/drawing/2014/main" id="{DB5B719A-3F4F-4EDE-B8A4-684EA907F007}"/>
                  </a:ext>
                </a:extLst>
              </p:cNvPr>
              <p:cNvSpPr txBox="1"/>
              <p:nvPr/>
            </p:nvSpPr>
            <p:spPr>
              <a:xfrm>
                <a:off x="13757169" y="1593825"/>
                <a:ext cx="7182849" cy="1056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สมัยกรุงธนบุรี เจ้าพระยาพระคลัง (หน) นำอิเหนาเล็กมาแต่งเป็น อิเหนา</a:t>
                </a:r>
                <a:endParaRPr kumimoji="0" 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kumimoji="0" lang="th-TH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คำฉันท์ เพราะต้นฉบับบางส่วนหายไปช่วงเสียกรุงฯ</a:t>
                </a:r>
              </a:p>
            </p:txBody>
          </p:sp>
          <p:sp>
            <p:nvSpPr>
              <p:cNvPr id="192" name="TextBox 19">
                <a:extLst>
                  <a:ext uri="{FF2B5EF4-FFF2-40B4-BE49-F238E27FC236}">
                    <a16:creationId xmlns:a16="http://schemas.microsoft.com/office/drawing/2014/main" id="{999C4CC6-A609-44BA-8670-15367DC53296}"/>
                  </a:ext>
                </a:extLst>
              </p:cNvPr>
              <p:cNvSpPr txBox="1"/>
              <p:nvPr/>
            </p:nvSpPr>
            <p:spPr>
              <a:xfrm>
                <a:off x="14493101" y="683676"/>
                <a:ext cx="5680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th-TH" sz="3600" b="1" kern="100" dirty="0">
                    <a:solidFill>
                      <a:srgbClr val="548235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อิเหนาในสมัยกรุงธนบุรี</a:t>
                </a:r>
              </a:p>
            </p:txBody>
          </p:sp>
        </p:grpSp>
      </p:grpSp>
      <p:pic>
        <p:nvPicPr>
          <p:cNvPr id="147" name="close">
            <a:extLst>
              <a:ext uri="{FF2B5EF4-FFF2-40B4-BE49-F238E27FC236}">
                <a16:creationId xmlns:a16="http://schemas.microsoft.com/office/drawing/2014/main" id="{62A06083-769C-4B26-A40E-FF60B95EEE6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826" y="1932477"/>
            <a:ext cx="553311" cy="5533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11277E-921A-4BD0-A7D7-439D8EB42E2C}"/>
              </a:ext>
            </a:extLst>
          </p:cNvPr>
          <p:cNvGrpSpPr/>
          <p:nvPr/>
        </p:nvGrpSpPr>
        <p:grpSpPr>
          <a:xfrm>
            <a:off x="1465890" y="457587"/>
            <a:ext cx="9325968" cy="6110264"/>
            <a:chOff x="1260596" y="7664730"/>
            <a:chExt cx="9325968" cy="6110264"/>
          </a:xfrm>
        </p:grpSpPr>
        <p:grpSp>
          <p:nvGrpSpPr>
            <p:cNvPr id="173" name="อิเหนาในสมัยกรุงธนบุรี">
              <a:extLst>
                <a:ext uri="{FF2B5EF4-FFF2-40B4-BE49-F238E27FC236}">
                  <a16:creationId xmlns:a16="http://schemas.microsoft.com/office/drawing/2014/main" id="{23A0A5E3-6B1C-4473-B5CC-4AF1B1FCD50A}"/>
                </a:ext>
              </a:extLst>
            </p:cNvPr>
            <p:cNvGrpSpPr/>
            <p:nvPr/>
          </p:nvGrpSpPr>
          <p:grpSpPr>
            <a:xfrm>
              <a:off x="1260596" y="7664730"/>
              <a:ext cx="9325968" cy="6110264"/>
              <a:chOff x="12723315" y="323466"/>
              <a:chExt cx="9325968" cy="6110264"/>
            </a:xfrm>
          </p:grpSpPr>
          <p:sp>
            <p:nvSpPr>
              <p:cNvPr id="174" name="Rectangle: Rounded Corners 173">
                <a:extLst>
                  <a:ext uri="{FF2B5EF4-FFF2-40B4-BE49-F238E27FC236}">
                    <a16:creationId xmlns:a16="http://schemas.microsoft.com/office/drawing/2014/main" id="{B6B32C50-7DB9-446D-930E-F7F6135E2F09}"/>
                  </a:ext>
                </a:extLst>
              </p:cNvPr>
              <p:cNvSpPr/>
              <p:nvPr/>
            </p:nvSpPr>
            <p:spPr>
              <a:xfrm>
                <a:off x="12723315" y="323466"/>
                <a:ext cx="9325968" cy="6110264"/>
              </a:xfrm>
              <a:prstGeom prst="roundRect">
                <a:avLst>
                  <a:gd name="adj" fmla="val 5476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456EE2F8-E7E1-4DAB-9739-D30379F3AA4F}"/>
                  </a:ext>
                </a:extLst>
              </p:cNvPr>
              <p:cNvGrpSpPr/>
              <p:nvPr/>
            </p:nvGrpSpPr>
            <p:grpSpPr>
              <a:xfrm>
                <a:off x="14156945" y="537394"/>
                <a:ext cx="6408410" cy="2136078"/>
                <a:chOff x="14129048" y="537394"/>
                <a:chExt cx="6408410" cy="2136078"/>
              </a:xfrm>
            </p:grpSpPr>
            <p:sp>
              <p:nvSpPr>
                <p:cNvPr id="176" name="TextBox 19">
                  <a:extLst>
                    <a:ext uri="{FF2B5EF4-FFF2-40B4-BE49-F238E27FC236}">
                      <a16:creationId xmlns:a16="http://schemas.microsoft.com/office/drawing/2014/main" id="{946726F7-DA41-456C-833C-D430CF12BF08}"/>
                    </a:ext>
                  </a:extLst>
                </p:cNvPr>
                <p:cNvSpPr txBox="1"/>
                <p:nvPr/>
              </p:nvSpPr>
              <p:spPr>
                <a:xfrm>
                  <a:off x="14129048" y="1288477"/>
                  <a:ext cx="6408410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ctr"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kumimoji="0" lang="th-TH" sz="28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ea typeface="Calibri" panose="020F0502020204030204" pitchFamily="34" charset="0"/>
                      <a:cs typeface="TH Sarabun New" panose="020B0500040200020003" pitchFamily="34" charset="-34"/>
                    </a:rPr>
                    <a:t>วรรณคดี เรื่อง อิเหนา ยังได้รับความนิยมเรื่อยมาจนถึงปัจจุบัน ปรากฏหลักฐานที่ถูกนำมาเสนอในรูปแบบต่างๆ ที่หลากหลายและมีการอ้างอิงมาจากเนื้อเรื่องบางตอน</a:t>
                  </a:r>
                </a:p>
              </p:txBody>
            </p:sp>
            <p:sp>
              <p:nvSpPr>
                <p:cNvPr id="177" name="TextBox 19">
                  <a:extLst>
                    <a:ext uri="{FF2B5EF4-FFF2-40B4-BE49-F238E27FC236}">
                      <a16:creationId xmlns:a16="http://schemas.microsoft.com/office/drawing/2014/main" id="{4299CF30-3D66-43A9-8F66-80B2F3CA7DCB}"/>
                    </a:ext>
                  </a:extLst>
                </p:cNvPr>
                <p:cNvSpPr txBox="1"/>
                <p:nvPr/>
              </p:nvSpPr>
              <p:spPr>
                <a:xfrm>
                  <a:off x="15535804" y="537394"/>
                  <a:ext cx="35948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ctr"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th-TH" sz="3600" b="1" kern="100" dirty="0">
                      <a:solidFill>
                        <a:srgbClr val="2F5597"/>
                      </a:solidFill>
                      <a:latin typeface="TH Sarabun New" panose="020B0500040200020003" pitchFamily="34" charset="-34"/>
                      <a:ea typeface="Calibri" panose="020F0502020204030204" pitchFamily="34" charset="0"/>
                      <a:cs typeface="TH Sarabun New" panose="020B0500040200020003" pitchFamily="34" charset="-34"/>
                    </a:rPr>
                    <a:t>อิเหนาในรูปแบบต่าง ๆ</a:t>
                  </a:r>
                </a:p>
              </p:txBody>
            </p:sp>
          </p:grpSp>
        </p:grpSp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CA7FFE4C-BEB0-4B81-AEC9-19D2A1FD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1128" y="10074338"/>
              <a:ext cx="2252227" cy="2873151"/>
            </a:xfrm>
            <a:prstGeom prst="rect">
              <a:avLst/>
            </a:prstGeom>
          </p:spPr>
        </p:pic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48C27FF-6AC1-4CAD-8C7D-649A4460FAF1}"/>
                </a:ext>
              </a:extLst>
            </p:cNvPr>
            <p:cNvSpPr txBox="1"/>
            <p:nvPr/>
          </p:nvSpPr>
          <p:spPr>
            <a:xfrm>
              <a:off x="1403385" y="13013086"/>
              <a:ext cx="32003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0" i="1" dirty="0">
                  <a:solidFill>
                    <a:srgbClr val="444444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จิตรกรรมฝาผนัง เรื่อง อิเหนา </a:t>
              </a:r>
            </a:p>
            <a:p>
              <a:pPr algn="ctr"/>
              <a:r>
                <a:rPr lang="th-TH" sz="2000" b="0" i="1" dirty="0">
                  <a:solidFill>
                    <a:srgbClr val="444444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ในพระอุโบสถวัดโสมนัสวรวิหาร</a:t>
              </a:r>
              <a:endPara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8" name="Graphic 197">
              <a:extLst>
                <a:ext uri="{FF2B5EF4-FFF2-40B4-BE49-F238E27FC236}">
                  <a16:creationId xmlns:a16="http://schemas.microsoft.com/office/drawing/2014/main" id="{CF48E850-5D92-4D98-BB38-9966E638D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491259" y="9990609"/>
              <a:ext cx="3312054" cy="3473750"/>
            </a:xfrm>
            <a:prstGeom prst="rect">
              <a:avLst/>
            </a:prstGeom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D63694F7-0EEC-4888-B231-303F620C3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4463" y="11057732"/>
              <a:ext cx="1213278" cy="1965645"/>
            </a:xfrm>
            <a:prstGeom prst="rect">
              <a:avLst/>
            </a:prstGeom>
          </p:spPr>
        </p:pic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9F2C096D-1743-407D-AAB7-B9224D4704F2}"/>
                </a:ext>
              </a:extLst>
            </p:cNvPr>
            <p:cNvSpPr/>
            <p:nvPr/>
          </p:nvSpPr>
          <p:spPr>
            <a:xfrm>
              <a:off x="8067383" y="10100296"/>
              <a:ext cx="2171005" cy="30351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953C19D-A266-4C6A-8E6C-030F2349CD28}"/>
                </a:ext>
              </a:extLst>
            </p:cNvPr>
            <p:cNvSpPr/>
            <p:nvPr/>
          </p:nvSpPr>
          <p:spPr>
            <a:xfrm>
              <a:off x="8123781" y="11383783"/>
              <a:ext cx="211460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22222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ว่าแต่เขาอิเหนาเป็นเอง </a:t>
              </a:r>
            </a:p>
            <a:p>
              <a:pPr algn="ctr"/>
              <a:endParaRPr lang="th-TH" sz="2000" dirty="0">
                <a:solidFill>
                  <a:srgbClr val="222222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2000" dirty="0">
                  <a:solidFill>
                    <a:srgbClr val="22222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ตำหนิผู้อื่นเรื่องใดแล้วตนก็กลับทำเรื่องนั้นเสียเอง</a:t>
              </a:r>
              <a:endPara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BED6AEC7-D18D-4738-929E-1802E6F972CF}"/>
                </a:ext>
              </a:extLst>
            </p:cNvPr>
            <p:cNvSpPr txBox="1"/>
            <p:nvPr/>
          </p:nvSpPr>
          <p:spPr>
            <a:xfrm>
              <a:off x="8609782" y="10596737"/>
              <a:ext cx="9973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สำนวน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806F6C-911E-49F2-A411-A9528F1C21F3}"/>
                </a:ext>
              </a:extLst>
            </p:cNvPr>
            <p:cNvSpPr txBox="1"/>
            <p:nvPr/>
          </p:nvSpPr>
          <p:spPr>
            <a:xfrm>
              <a:off x="4267851" y="13012192"/>
              <a:ext cx="36562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000" i="1" dirty="0">
                  <a:solidFill>
                    <a:srgbClr val="44444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เพลง บุษบาเสี่ยงเทียน </a:t>
              </a:r>
            </a:p>
            <a:p>
              <a:pPr algn="ctr"/>
              <a:r>
                <a:rPr lang="th-TH" sz="2000" i="1" dirty="0">
                  <a:solidFill>
                    <a:srgbClr val="44444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ประพันธ์คำร้องและทำนองโดยคุณศักดิ์ เกิดศิริ</a:t>
              </a:r>
              <a:endPara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93" name="close2">
            <a:extLst>
              <a:ext uri="{FF2B5EF4-FFF2-40B4-BE49-F238E27FC236}">
                <a16:creationId xmlns:a16="http://schemas.microsoft.com/office/drawing/2014/main" id="{C24C1D7C-EE38-4E1B-B768-62BAE278E7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631" y="227758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0F1D1C-5E82-418C-90A1-22F64B5AD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924" y="167390"/>
            <a:ext cx="2964152" cy="96278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0BA8D3C-ACC0-4E67-AB80-D11AE6059016}"/>
              </a:ext>
            </a:extLst>
          </p:cNvPr>
          <p:cNvGrpSpPr/>
          <p:nvPr/>
        </p:nvGrpSpPr>
        <p:grpSpPr>
          <a:xfrm>
            <a:off x="3306316" y="1110863"/>
            <a:ext cx="5579367" cy="665679"/>
            <a:chOff x="3154344" y="3100038"/>
            <a:chExt cx="5579367" cy="665679"/>
          </a:xfrm>
        </p:grpSpPr>
        <p:sp>
          <p:nvSpPr>
            <p:cNvPr id="33" name="Rectangle: Rounded Corners 32">
              <a:hlinkClick r:id="" action="ppaction://noaction"/>
              <a:extLst>
                <a:ext uri="{FF2B5EF4-FFF2-40B4-BE49-F238E27FC236}">
                  <a16:creationId xmlns:a16="http://schemas.microsoft.com/office/drawing/2014/main" id="{8F1C3BBB-59A7-4EE6-8182-B81803184158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FCDE1"/>
            </a:solidFill>
            <a:ln>
              <a:noFill/>
            </a:ln>
            <a:effectLst>
              <a:outerShdw dist="38100" dir="5400000" algn="t" rotWithShape="0">
                <a:srgbClr val="B7004B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30ED79-8D0D-41E0-B7D6-9099DB42DEE0}"/>
                </a:ext>
              </a:extLst>
            </p:cNvPr>
            <p:cNvSpPr txBox="1"/>
            <p:nvPr/>
          </p:nvSpPr>
          <p:spPr>
            <a:xfrm>
              <a:off x="3154344" y="3150164"/>
              <a:ext cx="55793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B7004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สาเหตุที่พระราชนิพนธ์เรื่องอิเหนาใหม่</a:t>
              </a:r>
            </a:p>
          </p:txBody>
        </p:sp>
        <p:pic>
          <p:nvPicPr>
            <p:cNvPr id="35" name="Picture 34">
              <a:hlinkClick r:id="" action="ppaction://noaction"/>
              <a:extLst>
                <a:ext uri="{FF2B5EF4-FFF2-40B4-BE49-F238E27FC236}">
                  <a16:creationId xmlns:a16="http://schemas.microsoft.com/office/drawing/2014/main" id="{1867B675-8588-4BF1-B157-5576F903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0646" y="3297228"/>
              <a:ext cx="186434" cy="179775"/>
            </a:xfrm>
            <a:prstGeom prst="rect">
              <a:avLst/>
            </a:prstGeom>
          </p:spPr>
        </p:pic>
        <p:pic>
          <p:nvPicPr>
            <p:cNvPr id="36" name="Picture 35">
              <a:hlinkClick r:id="" action="ppaction://noaction"/>
              <a:extLst>
                <a:ext uri="{FF2B5EF4-FFF2-40B4-BE49-F238E27FC236}">
                  <a16:creationId xmlns:a16="http://schemas.microsoft.com/office/drawing/2014/main" id="{72EF73FC-4DCD-4D2C-B7BF-BA12CD92D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8568" y="3297228"/>
              <a:ext cx="186434" cy="179775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F9CF3F0-36D2-4495-9BAB-A8044FD7F3CF}"/>
              </a:ext>
            </a:extLst>
          </p:cNvPr>
          <p:cNvSpPr/>
          <p:nvPr/>
        </p:nvSpPr>
        <p:spPr>
          <a:xfrm>
            <a:off x="516628" y="2027583"/>
            <a:ext cx="6082747" cy="4068417"/>
          </a:xfrm>
          <a:prstGeom prst="roundRect">
            <a:avLst>
              <a:gd name="adj" fmla="val 6690"/>
            </a:avLst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073773-2D77-40BD-9012-BC45C9E88A09}"/>
              </a:ext>
            </a:extLst>
          </p:cNvPr>
          <p:cNvSpPr/>
          <p:nvPr/>
        </p:nvSpPr>
        <p:spPr>
          <a:xfrm>
            <a:off x="1022926" y="5072893"/>
            <a:ext cx="5053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เนื้อความเข้ากันไม่สนิท </a:t>
            </a:r>
          </a:p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และนำมาเล่นละครได้ไม่เหมาะ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C08C14-268F-479D-9314-87EA2A36FA43}"/>
              </a:ext>
            </a:extLst>
          </p:cNvPr>
          <p:cNvGrpSpPr/>
          <p:nvPr/>
        </p:nvGrpSpPr>
        <p:grpSpPr>
          <a:xfrm>
            <a:off x="731177" y="2261959"/>
            <a:ext cx="2728160" cy="2584174"/>
            <a:chOff x="742289" y="2261959"/>
            <a:chExt cx="2728160" cy="258417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6D0486A-36BA-43E3-A9E6-FE55CBD2A9FF}"/>
                </a:ext>
              </a:extLst>
            </p:cNvPr>
            <p:cNvSpPr/>
            <p:nvPr/>
          </p:nvSpPr>
          <p:spPr>
            <a:xfrm>
              <a:off x="742289" y="2261959"/>
              <a:ext cx="2728160" cy="2584174"/>
            </a:xfrm>
            <a:prstGeom prst="roundRect">
              <a:avLst>
                <a:gd name="adj" fmla="val 8590"/>
              </a:avLst>
            </a:prstGeom>
            <a:solidFill>
              <a:schemeClr val="bg1"/>
            </a:solidFill>
            <a:ln w="28575" cap="rnd">
              <a:solidFill>
                <a:srgbClr val="B7004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260516-8C90-4240-9331-8F73BA76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651" y="3250476"/>
              <a:ext cx="1701433" cy="129528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A154C7-32AA-40DB-8E62-5765E7D2FF0E}"/>
                </a:ext>
              </a:extLst>
            </p:cNvPr>
            <p:cNvSpPr txBox="1"/>
            <p:nvPr/>
          </p:nvSpPr>
          <p:spPr>
            <a:xfrm>
              <a:off x="901314" y="2494607"/>
              <a:ext cx="24101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latin typeface="TH Sarabun New" pitchFamily="34" charset="-34"/>
                  <a:cs typeface="TH Sarabun New" pitchFamily="34" charset="-34"/>
                </a:rPr>
                <a:t>ฉบับเมื่อครั้งกรุงเก่า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F369F1-F3E2-4A14-9346-67E6A9E20717}"/>
              </a:ext>
            </a:extLst>
          </p:cNvPr>
          <p:cNvGrpSpPr/>
          <p:nvPr/>
        </p:nvGrpSpPr>
        <p:grpSpPr>
          <a:xfrm>
            <a:off x="3693112" y="2261959"/>
            <a:ext cx="2728160" cy="2584174"/>
            <a:chOff x="3704224" y="2261959"/>
            <a:chExt cx="2728160" cy="258417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4D6F33F-C7DA-4C94-9F2B-C362E40C09C9}"/>
                </a:ext>
              </a:extLst>
            </p:cNvPr>
            <p:cNvSpPr/>
            <p:nvPr/>
          </p:nvSpPr>
          <p:spPr>
            <a:xfrm>
              <a:off x="3704224" y="2261959"/>
              <a:ext cx="2728160" cy="2584174"/>
            </a:xfrm>
            <a:prstGeom prst="roundRect">
              <a:avLst>
                <a:gd name="adj" fmla="val 8590"/>
              </a:avLst>
            </a:prstGeom>
            <a:solidFill>
              <a:schemeClr val="bg1"/>
            </a:solidFill>
            <a:ln w="28575" cap="rnd">
              <a:solidFill>
                <a:srgbClr val="B7004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EC6A6B-4F3B-4BD3-BA13-9D944632B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7303" y="3250476"/>
              <a:ext cx="1701433" cy="129528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976269-4303-4D0A-B0F1-DBABBA6183CD}"/>
                </a:ext>
              </a:extLst>
            </p:cNvPr>
            <p:cNvSpPr txBox="1"/>
            <p:nvPr/>
          </p:nvSpPr>
          <p:spPr>
            <a:xfrm>
              <a:off x="3866440" y="2494606"/>
              <a:ext cx="24101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latin typeface="TH Sarabun New" pitchFamily="34" charset="-34"/>
                  <a:cs typeface="TH Sarabun New" pitchFamily="34" charset="-34"/>
                </a:rPr>
                <a:t>ฉบับรัชกาลที่ ๑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F8E3E4-3054-40B9-AE41-A740D68B8DFD}"/>
              </a:ext>
            </a:extLst>
          </p:cNvPr>
          <p:cNvGrpSpPr/>
          <p:nvPr/>
        </p:nvGrpSpPr>
        <p:grpSpPr>
          <a:xfrm>
            <a:off x="7621858" y="1983038"/>
            <a:ext cx="4053514" cy="4112962"/>
            <a:chOff x="7364614" y="1983038"/>
            <a:chExt cx="4053514" cy="411296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C100F4D-4C92-4883-82DE-3CD75EDA7281}"/>
                </a:ext>
              </a:extLst>
            </p:cNvPr>
            <p:cNvGrpSpPr/>
            <p:nvPr/>
          </p:nvGrpSpPr>
          <p:grpSpPr>
            <a:xfrm>
              <a:off x="7364614" y="1983038"/>
              <a:ext cx="4053514" cy="4112962"/>
              <a:chOff x="9025533" y="4729159"/>
              <a:chExt cx="6748529" cy="2093976"/>
            </a:xfrm>
            <a:solidFill>
              <a:srgbClr val="FFE5F0"/>
            </a:solidFill>
            <a:effectLst/>
          </p:grpSpPr>
          <p:sp>
            <p:nvSpPr>
              <p:cNvPr id="38" name="Rounded Rectangle 15">
                <a:extLst>
                  <a:ext uri="{FF2B5EF4-FFF2-40B4-BE49-F238E27FC236}">
                    <a16:creationId xmlns:a16="http://schemas.microsoft.com/office/drawing/2014/main" id="{096BBA73-9A0D-4A7D-BE0E-2EBE4F3E5C87}"/>
                  </a:ext>
                </a:extLst>
              </p:cNvPr>
              <p:cNvSpPr/>
              <p:nvPr/>
            </p:nvSpPr>
            <p:spPr>
              <a:xfrm>
                <a:off x="9025533" y="4729159"/>
                <a:ext cx="6748529" cy="2093976"/>
              </a:xfrm>
              <a:prstGeom prst="roundRect">
                <a:avLst>
                  <a:gd name="adj" fmla="val 9781"/>
                </a:avLst>
              </a:prstGeom>
              <a:grpFill/>
              <a:ln w="12700">
                <a:noFill/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80978B0-B140-4F23-A311-79D50FCC2E65}"/>
                  </a:ext>
                </a:extLst>
              </p:cNvPr>
              <p:cNvSpPr txBox="1"/>
              <p:nvPr/>
            </p:nvSpPr>
            <p:spPr>
              <a:xfrm>
                <a:off x="9676045" y="4811790"/>
                <a:ext cx="5447502" cy="51709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000" b="1" dirty="0">
                    <a:latin typeface="TH Sarabun New" pitchFamily="34" charset="-34"/>
                    <a:cs typeface="TH Sarabun New" pitchFamily="34" charset="-34"/>
                  </a:rPr>
                  <a:t>รัชกาลที่ ๒ แก้ไขเนื้อหาให้สั้น</a:t>
                </a:r>
              </a:p>
              <a:p>
                <a:pPr algn="ctr"/>
                <a:r>
                  <a:rPr lang="th-TH" sz="3000" b="1" dirty="0">
                    <a:latin typeface="TH Sarabun New" pitchFamily="34" charset="-34"/>
                    <a:cs typeface="TH Sarabun New" pitchFamily="34" charset="-34"/>
                  </a:rPr>
                  <a:t>และสอดคล้องกับท่ารำ</a:t>
                </a:r>
              </a:p>
            </p:txBody>
          </p:sp>
        </p:grp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3F8515C-9760-478B-A9E7-D66460A544BF}"/>
                </a:ext>
              </a:extLst>
            </p:cNvPr>
            <p:cNvSpPr/>
            <p:nvPr/>
          </p:nvSpPr>
          <p:spPr>
            <a:xfrm>
              <a:off x="7578076" y="3171825"/>
              <a:ext cx="3674124" cy="2780906"/>
            </a:xfrm>
            <a:prstGeom prst="roundRect">
              <a:avLst>
                <a:gd name="adj" fmla="val 8590"/>
              </a:avLst>
            </a:prstGeom>
            <a:solidFill>
              <a:schemeClr val="bg1"/>
            </a:solidFill>
            <a:ln w="22225" cap="rnd">
              <a:solidFill>
                <a:srgbClr val="B7004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AA9373C-60D8-43FD-866A-37B0F02A2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3199" y="3321427"/>
              <a:ext cx="1967214" cy="2541220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91F208E-68DE-4C9F-A0F8-88BD07712A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107" y="3695895"/>
            <a:ext cx="405352" cy="687247"/>
          </a:xfrm>
          <a:prstGeom prst="rect">
            <a:avLst/>
          </a:prstGeom>
        </p:spPr>
      </p:pic>
      <p:pic>
        <p:nvPicPr>
          <p:cNvPr id="55" name="Picture 5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5D55A37-4DAC-4437-9786-2386BB799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2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D632899-9BD5-4065-BFA6-1A293813B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1450D4E-BB5A-4C5B-86BB-596EDFFF3247}"/>
              </a:ext>
            </a:extLst>
          </p:cNvPr>
          <p:cNvGrpSpPr/>
          <p:nvPr/>
        </p:nvGrpSpPr>
        <p:grpSpPr>
          <a:xfrm>
            <a:off x="608188" y="1088318"/>
            <a:ext cx="3257822" cy="5557399"/>
            <a:chOff x="709788" y="1128350"/>
            <a:chExt cx="3257822" cy="55573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E93AE28-2C0B-4776-BD81-6B11F4546271}"/>
                </a:ext>
              </a:extLst>
            </p:cNvPr>
            <p:cNvGrpSpPr/>
            <p:nvPr/>
          </p:nvGrpSpPr>
          <p:grpSpPr>
            <a:xfrm>
              <a:off x="709788" y="1128350"/>
              <a:ext cx="3257822" cy="5489066"/>
              <a:chOff x="633801" y="957877"/>
              <a:chExt cx="3409796" cy="5745123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C173B814-26DC-46CE-A297-E5DB40106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33801" y="957877"/>
                <a:ext cx="3409796" cy="5258096"/>
              </a:xfrm>
              <a:prstGeom prst="roundRect">
                <a:avLst>
                  <a:gd name="adj" fmla="val 552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10" name="Rectangle: Top Corners Rounded 9">
                <a:extLst>
                  <a:ext uri="{FF2B5EF4-FFF2-40B4-BE49-F238E27FC236}">
                    <a16:creationId xmlns:a16="http://schemas.microsoft.com/office/drawing/2014/main" id="{8773B64D-204A-41D6-B823-B955DBC7F8E3}"/>
                  </a:ext>
                </a:extLst>
              </p:cNvPr>
              <p:cNvSpPr/>
              <p:nvPr/>
            </p:nvSpPr>
            <p:spPr>
              <a:xfrm rot="10800000">
                <a:off x="633801" y="5602514"/>
                <a:ext cx="3409796" cy="1100486"/>
              </a:xfrm>
              <a:prstGeom prst="round2SameRect">
                <a:avLst/>
              </a:prstGeom>
              <a:solidFill>
                <a:srgbClr val="B700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DB5579-1A21-4332-B21D-5AD9D15723A6}"/>
                </a:ext>
              </a:extLst>
            </p:cNvPr>
            <p:cNvSpPr txBox="1"/>
            <p:nvPr/>
          </p:nvSpPr>
          <p:spPr>
            <a:xfrm>
              <a:off x="831114" y="5577753"/>
              <a:ext cx="30151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พระบาทสมเด็จพระพุทธ</a:t>
              </a:r>
            </a:p>
            <a:p>
              <a:pPr algn="ctr"/>
              <a:endParaRPr lang="th-TH" sz="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เลิศหล้านภาลัย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76B293-2BFE-40E2-9D5F-F920C406EA33}"/>
              </a:ext>
            </a:extLst>
          </p:cNvPr>
          <p:cNvGrpSpPr/>
          <p:nvPr/>
        </p:nvGrpSpPr>
        <p:grpSpPr>
          <a:xfrm>
            <a:off x="4384768" y="1487782"/>
            <a:ext cx="6885031" cy="1074444"/>
            <a:chOff x="4384768" y="1487782"/>
            <a:chExt cx="6885031" cy="107444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13E8632-84DA-4D51-BFA5-66158F6A39FB}"/>
                </a:ext>
              </a:extLst>
            </p:cNvPr>
            <p:cNvSpPr/>
            <p:nvPr/>
          </p:nvSpPr>
          <p:spPr>
            <a:xfrm>
              <a:off x="4384768" y="1487782"/>
              <a:ext cx="6798138" cy="1074444"/>
            </a:xfrm>
            <a:prstGeom prst="roundRect">
              <a:avLst>
                <a:gd name="adj" fmla="val 50000"/>
              </a:avLst>
            </a:prstGeom>
            <a:solidFill>
              <a:srgbClr val="FC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1CF6D5B-1BB9-4BA2-AD2C-9C738E5486A1}"/>
                </a:ext>
              </a:extLst>
            </p:cNvPr>
            <p:cNvSpPr/>
            <p:nvPr/>
          </p:nvSpPr>
          <p:spPr>
            <a:xfrm>
              <a:off x="4415598" y="1519596"/>
              <a:ext cx="1006726" cy="10067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B3F8BE-1196-47B0-B175-44FBA627C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383" y="1609272"/>
              <a:ext cx="659155" cy="82737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4EDFA8-5AE2-45CB-9212-2C8BF2555D68}"/>
                </a:ext>
              </a:extLst>
            </p:cNvPr>
            <p:cNvSpPr txBox="1"/>
            <p:nvPr/>
          </p:nvSpPr>
          <p:spPr>
            <a:xfrm>
              <a:off x="5509217" y="1634908"/>
              <a:ext cx="57605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พระราชโอรสในพระบาทสมเด็จพระพุทธยอดฟ้าจุฬาโลกมหาราช</a:t>
              </a:r>
            </a:p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กับสมเด็จพระอมรินทราบรมราชินี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47105-4CDE-40CA-B95D-865F318C80C6}"/>
              </a:ext>
            </a:extLst>
          </p:cNvPr>
          <p:cNvGrpSpPr/>
          <p:nvPr/>
        </p:nvGrpSpPr>
        <p:grpSpPr>
          <a:xfrm>
            <a:off x="4384768" y="4832996"/>
            <a:ext cx="6798138" cy="1074444"/>
            <a:chOff x="4384768" y="4832996"/>
            <a:chExt cx="6798138" cy="10744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69BC4C9-D93A-473A-8570-AA61D373B6B9}"/>
                </a:ext>
              </a:extLst>
            </p:cNvPr>
            <p:cNvSpPr/>
            <p:nvPr/>
          </p:nvSpPr>
          <p:spPr>
            <a:xfrm>
              <a:off x="4384768" y="4832996"/>
              <a:ext cx="6798138" cy="1074444"/>
            </a:xfrm>
            <a:prstGeom prst="roundRect">
              <a:avLst>
                <a:gd name="adj" fmla="val 50000"/>
              </a:avLst>
            </a:prstGeom>
            <a:solidFill>
              <a:srgbClr val="FC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85A98A-DA4D-4B85-9928-987A2EF50491}"/>
                </a:ext>
              </a:extLst>
            </p:cNvPr>
            <p:cNvSpPr txBox="1"/>
            <p:nvPr/>
          </p:nvSpPr>
          <p:spPr>
            <a:xfrm>
              <a:off x="5536012" y="4992869"/>
              <a:ext cx="56468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สมัยรัชกาลที่ ๒ เป็นสมัยที่วรรณคดีเจริญที่สุด เพราะ มีวรรณคดีหลายเรื่องได้รับยกย่องว่าเป็นยอดของวรรณคดี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945645A-9C27-4F7A-900F-A8DF81E9E3CA}"/>
                </a:ext>
              </a:extLst>
            </p:cNvPr>
            <p:cNvSpPr/>
            <p:nvPr/>
          </p:nvSpPr>
          <p:spPr>
            <a:xfrm>
              <a:off x="4415598" y="4866855"/>
              <a:ext cx="1006726" cy="10067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47D3E0-0A88-4E5D-92A0-984ED1F37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383" y="5112422"/>
              <a:ext cx="659155" cy="5155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C12FE1-99D4-4366-8661-70D59D57C301}"/>
              </a:ext>
            </a:extLst>
          </p:cNvPr>
          <p:cNvGrpSpPr/>
          <p:nvPr/>
        </p:nvGrpSpPr>
        <p:grpSpPr>
          <a:xfrm>
            <a:off x="4384768" y="3160389"/>
            <a:ext cx="6867432" cy="1074444"/>
            <a:chOff x="4384768" y="3221331"/>
            <a:chExt cx="6867432" cy="107444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C61BB99-C487-44C7-AF08-04C84C127E79}"/>
                </a:ext>
              </a:extLst>
            </p:cNvPr>
            <p:cNvSpPr/>
            <p:nvPr/>
          </p:nvSpPr>
          <p:spPr>
            <a:xfrm>
              <a:off x="4384768" y="3221331"/>
              <a:ext cx="6798138" cy="1074444"/>
            </a:xfrm>
            <a:prstGeom prst="roundRect">
              <a:avLst>
                <a:gd name="adj" fmla="val 50000"/>
              </a:avLst>
            </a:prstGeom>
            <a:solidFill>
              <a:srgbClr val="FC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0B5F325-9934-4C00-A28B-5D8D3C28013A}"/>
                </a:ext>
              </a:extLst>
            </p:cNvPr>
            <p:cNvSpPr txBox="1"/>
            <p:nvPr/>
          </p:nvSpPr>
          <p:spPr>
            <a:xfrm>
              <a:off x="5529313" y="3408049"/>
              <a:ext cx="57228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รัชกาลที่ ๒ ทรงทำนุบำรุงศิลปะทุกประเภท ทั้งวรรณคดี นาฏศิลป์ และศิลปกรรม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1AEE89A-DCB5-4770-8DDC-C1ADA754848C}"/>
                </a:ext>
              </a:extLst>
            </p:cNvPr>
            <p:cNvSpPr/>
            <p:nvPr/>
          </p:nvSpPr>
          <p:spPr>
            <a:xfrm>
              <a:off x="4415598" y="3256165"/>
              <a:ext cx="1006726" cy="10067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BB57191-D15E-4E46-8662-1DED1F2A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0990" y="3429000"/>
              <a:ext cx="549134" cy="70703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D9A8028-2AFB-4907-859F-5A54E4E05A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25" y="209244"/>
            <a:ext cx="2964150" cy="8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4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ED386CD-3999-496B-882C-4EA037755A46}"/>
              </a:ext>
            </a:extLst>
          </p:cNvPr>
          <p:cNvGrpSpPr/>
          <p:nvPr/>
        </p:nvGrpSpPr>
        <p:grpSpPr>
          <a:xfrm>
            <a:off x="1367232" y="2890857"/>
            <a:ext cx="9448814" cy="1490711"/>
            <a:chOff x="1302981" y="3499408"/>
            <a:chExt cx="9448814" cy="63710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836CA07-2C87-4514-B41C-A77128F8C04C}"/>
                </a:ext>
              </a:extLst>
            </p:cNvPr>
            <p:cNvGrpSpPr/>
            <p:nvPr/>
          </p:nvGrpSpPr>
          <p:grpSpPr>
            <a:xfrm>
              <a:off x="1320020" y="3753858"/>
              <a:ext cx="9431775" cy="382651"/>
              <a:chOff x="1320020" y="3753858"/>
              <a:chExt cx="9431775" cy="38265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17AD0DC-74A7-40D8-9FF9-9830377636FB}"/>
                  </a:ext>
                </a:extLst>
              </p:cNvPr>
              <p:cNvGrpSpPr/>
              <p:nvPr/>
            </p:nvGrpSpPr>
            <p:grpSpPr>
              <a:xfrm>
                <a:off x="1320020" y="3753858"/>
                <a:ext cx="9431775" cy="382651"/>
                <a:chOff x="1351919" y="4206380"/>
                <a:chExt cx="9431775" cy="463029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824CD4D4-DCBE-4549-8882-95258D6CF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51919" y="4211944"/>
                  <a:ext cx="9431775" cy="0"/>
                </a:xfrm>
                <a:prstGeom prst="line">
                  <a:avLst/>
                </a:prstGeom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A569973C-2B32-4ECE-BF44-4D502F92F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93932" y="4212143"/>
                  <a:ext cx="0" cy="457266"/>
                </a:xfrm>
                <a:prstGeom prst="straightConnector1">
                  <a:avLst/>
                </a:prstGeom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56A872BE-8410-4D87-84BB-8454EFA7E2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3694" y="4206380"/>
                  <a:ext cx="0" cy="449868"/>
                </a:xfrm>
                <a:prstGeom prst="straightConnector1">
                  <a:avLst/>
                </a:prstGeom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F259AFB-AC68-4D28-ABDB-BC33730302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2270" y="3765223"/>
                <a:ext cx="4359" cy="349832"/>
              </a:xfrm>
              <a:prstGeom prst="straightConnector1">
                <a:avLst/>
              </a:prstGeom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7F98A0-6B77-46B1-9788-1255BE07FB89}"/>
                </a:ext>
              </a:extLst>
            </p:cNvPr>
            <p:cNvCxnSpPr>
              <a:cxnSpLocks/>
            </p:cNvCxnSpPr>
            <p:nvPr/>
          </p:nvCxnSpPr>
          <p:spPr>
            <a:xfrm>
              <a:off x="5082507" y="3757988"/>
              <a:ext cx="0" cy="377890"/>
            </a:xfrm>
            <a:prstGeom prst="straightConnector1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5A425E3-DE60-4372-9A31-78151426DDAF}"/>
                </a:ext>
              </a:extLst>
            </p:cNvPr>
            <p:cNvCxnSpPr>
              <a:cxnSpLocks/>
            </p:cNvCxnSpPr>
            <p:nvPr/>
          </p:nvCxnSpPr>
          <p:spPr>
            <a:xfrm>
              <a:off x="1302981" y="3753857"/>
              <a:ext cx="0" cy="371775"/>
            </a:xfrm>
            <a:prstGeom prst="straightConnector1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0450998-7343-4A35-B426-9505108F1663}"/>
                </a:ext>
              </a:extLst>
            </p:cNvPr>
            <p:cNvCxnSpPr>
              <a:cxnSpLocks/>
            </p:cNvCxnSpPr>
            <p:nvPr/>
          </p:nvCxnSpPr>
          <p:spPr>
            <a:xfrm>
              <a:off x="3192744" y="3757988"/>
              <a:ext cx="0" cy="377890"/>
            </a:xfrm>
            <a:prstGeom prst="straightConnector1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9AD89C-EFEE-45CB-BB79-467D799080F7}"/>
                </a:ext>
              </a:extLst>
            </p:cNvPr>
            <p:cNvCxnSpPr>
              <a:cxnSpLocks/>
            </p:cNvCxnSpPr>
            <p:nvPr/>
          </p:nvCxnSpPr>
          <p:spPr>
            <a:xfrm>
              <a:off x="6028657" y="3499408"/>
              <a:ext cx="0" cy="258580"/>
            </a:xfrm>
            <a:prstGeom prst="straightConnector1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5C67E7F-9F09-41DF-BDB7-E95314A0E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25" y="209244"/>
            <a:ext cx="2964150" cy="8790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5421A2A-73B3-4459-8CF1-89749A945761}"/>
              </a:ext>
            </a:extLst>
          </p:cNvPr>
          <p:cNvGrpSpPr/>
          <p:nvPr/>
        </p:nvGrpSpPr>
        <p:grpSpPr>
          <a:xfrm>
            <a:off x="412446" y="4674883"/>
            <a:ext cx="1771310" cy="703628"/>
            <a:chOff x="231711" y="5000659"/>
            <a:chExt cx="2237545" cy="646083"/>
          </a:xfrm>
          <a:solidFill>
            <a:srgbClr val="F9ECE9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52C0AF1-9EAB-451F-91C1-CA75DB2E19D5}"/>
                </a:ext>
              </a:extLst>
            </p:cNvPr>
            <p:cNvSpPr/>
            <p:nvPr/>
          </p:nvSpPr>
          <p:spPr>
            <a:xfrm>
              <a:off x="244404" y="5000659"/>
              <a:ext cx="2224852" cy="646083"/>
            </a:xfrm>
            <a:prstGeom prst="roundRect">
              <a:avLst>
                <a:gd name="adj" fmla="val 22675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C1515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02828C-F5B3-4849-807F-F61C27B51756}"/>
                </a:ext>
              </a:extLst>
            </p:cNvPr>
            <p:cNvSpPr txBox="1"/>
            <p:nvPr/>
          </p:nvSpPr>
          <p:spPr>
            <a:xfrm>
              <a:off x="231711" y="5105781"/>
              <a:ext cx="2224491" cy="5369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BC151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ไชยเชษฐ์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036CB8-AC6A-422C-83DF-783E97E155C6}"/>
              </a:ext>
            </a:extLst>
          </p:cNvPr>
          <p:cNvGrpSpPr/>
          <p:nvPr/>
        </p:nvGrpSpPr>
        <p:grpSpPr>
          <a:xfrm>
            <a:off x="2312113" y="4674885"/>
            <a:ext cx="1761262" cy="703624"/>
            <a:chOff x="244404" y="5000660"/>
            <a:chExt cx="2224852" cy="646079"/>
          </a:xfrm>
          <a:solidFill>
            <a:srgbClr val="F9ECE9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41658F5-0C8C-42AE-BFBE-D1144CCBB8EF}"/>
                </a:ext>
              </a:extLst>
            </p:cNvPr>
            <p:cNvSpPr/>
            <p:nvPr/>
          </p:nvSpPr>
          <p:spPr>
            <a:xfrm>
              <a:off x="244404" y="5000660"/>
              <a:ext cx="2224852" cy="646077"/>
            </a:xfrm>
            <a:prstGeom prst="roundRect">
              <a:avLst>
                <a:gd name="adj" fmla="val 22675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C1515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1D6022-B6C6-4C56-BA5A-1BCF1D5651C6}"/>
                </a:ext>
              </a:extLst>
            </p:cNvPr>
            <p:cNvSpPr txBox="1"/>
            <p:nvPr/>
          </p:nvSpPr>
          <p:spPr>
            <a:xfrm>
              <a:off x="244404" y="5109788"/>
              <a:ext cx="2224491" cy="5369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BC151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คาวี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8904B5-6044-47A5-98D4-744E53D1141B}"/>
              </a:ext>
            </a:extLst>
          </p:cNvPr>
          <p:cNvGrpSpPr/>
          <p:nvPr/>
        </p:nvGrpSpPr>
        <p:grpSpPr>
          <a:xfrm>
            <a:off x="4201876" y="4674895"/>
            <a:ext cx="1761262" cy="709309"/>
            <a:chOff x="244404" y="5000660"/>
            <a:chExt cx="2224852" cy="651298"/>
          </a:xfrm>
          <a:solidFill>
            <a:srgbClr val="F9ECE9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AEA12D4-D9F0-43E1-808C-843CF5D6BBD7}"/>
                </a:ext>
              </a:extLst>
            </p:cNvPr>
            <p:cNvSpPr/>
            <p:nvPr/>
          </p:nvSpPr>
          <p:spPr>
            <a:xfrm>
              <a:off x="244404" y="5000660"/>
              <a:ext cx="2224852" cy="646067"/>
            </a:xfrm>
            <a:prstGeom prst="roundRect">
              <a:avLst>
                <a:gd name="adj" fmla="val 22675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C1515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6690C6-99FC-4CAC-B467-3C338F173E92}"/>
                </a:ext>
              </a:extLst>
            </p:cNvPr>
            <p:cNvSpPr txBox="1"/>
            <p:nvPr/>
          </p:nvSpPr>
          <p:spPr>
            <a:xfrm>
              <a:off x="244404" y="5115007"/>
              <a:ext cx="2224491" cy="5369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BC151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มณีพิชัย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F8CD65-6426-48BF-B33A-37011CD463AC}"/>
              </a:ext>
            </a:extLst>
          </p:cNvPr>
          <p:cNvGrpSpPr/>
          <p:nvPr/>
        </p:nvGrpSpPr>
        <p:grpSpPr>
          <a:xfrm>
            <a:off x="6091639" y="4674893"/>
            <a:ext cx="1761262" cy="709310"/>
            <a:chOff x="244404" y="5000659"/>
            <a:chExt cx="2224852" cy="651299"/>
          </a:xfrm>
          <a:solidFill>
            <a:srgbClr val="F9ECE9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70DFB02-26DB-4A13-BD5C-B545601324FB}"/>
                </a:ext>
              </a:extLst>
            </p:cNvPr>
            <p:cNvSpPr/>
            <p:nvPr/>
          </p:nvSpPr>
          <p:spPr>
            <a:xfrm>
              <a:off x="244404" y="5000659"/>
              <a:ext cx="2224852" cy="646066"/>
            </a:xfrm>
            <a:prstGeom prst="roundRect">
              <a:avLst>
                <a:gd name="adj" fmla="val 22675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C1515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228560-3410-4E96-9A72-A16CF0099F1F}"/>
                </a:ext>
              </a:extLst>
            </p:cNvPr>
            <p:cNvSpPr txBox="1"/>
            <p:nvPr/>
          </p:nvSpPr>
          <p:spPr>
            <a:xfrm>
              <a:off x="244404" y="5115007"/>
              <a:ext cx="2224491" cy="5369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BC151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ไกรทอง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7C531E-51E7-4E9C-B6A3-0B964452F2C8}"/>
              </a:ext>
            </a:extLst>
          </p:cNvPr>
          <p:cNvGrpSpPr/>
          <p:nvPr/>
        </p:nvGrpSpPr>
        <p:grpSpPr>
          <a:xfrm>
            <a:off x="7981402" y="4674893"/>
            <a:ext cx="1761262" cy="709310"/>
            <a:chOff x="244404" y="5000659"/>
            <a:chExt cx="2224852" cy="651299"/>
          </a:xfrm>
          <a:solidFill>
            <a:srgbClr val="F9ECE9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C7DD896-8150-43D4-ACBE-1F6E53934C23}"/>
                </a:ext>
              </a:extLst>
            </p:cNvPr>
            <p:cNvSpPr/>
            <p:nvPr/>
          </p:nvSpPr>
          <p:spPr>
            <a:xfrm>
              <a:off x="244404" y="5000659"/>
              <a:ext cx="2224852" cy="646059"/>
            </a:xfrm>
            <a:prstGeom prst="roundRect">
              <a:avLst>
                <a:gd name="adj" fmla="val 22675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C1515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10FC875-D5BD-4BB3-8459-1DE6698D4661}"/>
                </a:ext>
              </a:extLst>
            </p:cNvPr>
            <p:cNvSpPr txBox="1"/>
            <p:nvPr/>
          </p:nvSpPr>
          <p:spPr>
            <a:xfrm>
              <a:off x="244404" y="5115007"/>
              <a:ext cx="2224491" cy="5369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BC151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สังข์ทอง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981F15-65C0-4378-9A9E-845686909F20}"/>
              </a:ext>
            </a:extLst>
          </p:cNvPr>
          <p:cNvGrpSpPr/>
          <p:nvPr/>
        </p:nvGrpSpPr>
        <p:grpSpPr>
          <a:xfrm>
            <a:off x="9871164" y="4674893"/>
            <a:ext cx="1761262" cy="709310"/>
            <a:chOff x="244404" y="5000659"/>
            <a:chExt cx="2224852" cy="651299"/>
          </a:xfrm>
          <a:solidFill>
            <a:srgbClr val="F9ECE9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76DBD45-5B51-4E62-8E4F-A69C453D81E7}"/>
                </a:ext>
              </a:extLst>
            </p:cNvPr>
            <p:cNvSpPr/>
            <p:nvPr/>
          </p:nvSpPr>
          <p:spPr>
            <a:xfrm>
              <a:off x="244404" y="5000659"/>
              <a:ext cx="2224852" cy="646057"/>
            </a:xfrm>
            <a:prstGeom prst="roundRect">
              <a:avLst>
                <a:gd name="adj" fmla="val 22675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C1515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7C89F2-B642-41EA-8C75-08E9D6987D4D}"/>
                </a:ext>
              </a:extLst>
            </p:cNvPr>
            <p:cNvSpPr txBox="1"/>
            <p:nvPr/>
          </p:nvSpPr>
          <p:spPr>
            <a:xfrm>
              <a:off x="244404" y="5115007"/>
              <a:ext cx="2224491" cy="5369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BC151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สังข์ศิลป์ชัย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9956707-3798-44F6-BAAA-6B5DEBEEC7E6}"/>
              </a:ext>
            </a:extLst>
          </p:cNvPr>
          <p:cNvGrpSpPr/>
          <p:nvPr/>
        </p:nvGrpSpPr>
        <p:grpSpPr>
          <a:xfrm>
            <a:off x="2467436" y="1820051"/>
            <a:ext cx="7257128" cy="982182"/>
            <a:chOff x="4004184" y="1223819"/>
            <a:chExt cx="4275874" cy="10774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3583BC-3789-49B8-8A28-808AB835F04B}"/>
                </a:ext>
              </a:extLst>
            </p:cNvPr>
            <p:cNvSpPr/>
            <p:nvPr/>
          </p:nvSpPr>
          <p:spPr>
            <a:xfrm>
              <a:off x="4004184" y="1223819"/>
              <a:ext cx="4275874" cy="1077431"/>
            </a:xfrm>
            <a:prstGeom prst="roundRect">
              <a:avLst>
                <a:gd name="adj" fmla="val 13834"/>
              </a:avLst>
            </a:prstGeom>
            <a:solidFill>
              <a:srgbClr val="C2432C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A80EB4-FDCF-4D42-8C16-1642771CAB67}"/>
                </a:ext>
              </a:extLst>
            </p:cNvPr>
            <p:cNvSpPr txBox="1"/>
            <p:nvPr/>
          </p:nvSpPr>
          <p:spPr>
            <a:xfrm>
              <a:off x="4149559" y="1408029"/>
              <a:ext cx="3985123" cy="77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solidFill>
                    <a:srgbClr val="C2432C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บทพระราชนิพนธ์ที่เป็นบทละครเรื่องอื่น ๆ เช่น</a:t>
              </a:r>
            </a:p>
          </p:txBody>
        </p:sp>
      </p:grpSp>
      <p:pic>
        <p:nvPicPr>
          <p:cNvPr id="50" name="Picture 4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F674DD5-962C-4784-8B59-155B549EA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53F6CD-72D3-4F75-BCBF-28CD2ED133E8}"/>
              </a:ext>
            </a:extLst>
          </p:cNvPr>
          <p:cNvSpPr/>
          <p:nvPr/>
        </p:nvSpPr>
        <p:spPr>
          <a:xfrm>
            <a:off x="3236688" y="5248212"/>
            <a:ext cx="5718626" cy="1444145"/>
          </a:xfrm>
          <a:prstGeom prst="roundRect">
            <a:avLst>
              <a:gd name="adj" fmla="val 50000"/>
            </a:avLst>
          </a:prstGeom>
          <a:solidFill>
            <a:srgbClr val="FC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633B68B-12CD-4BEA-AE56-33959B519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D45705-E793-430E-A9A9-5A9B84A3CCBC}"/>
              </a:ext>
            </a:extLst>
          </p:cNvPr>
          <p:cNvGrpSpPr/>
          <p:nvPr/>
        </p:nvGrpSpPr>
        <p:grpSpPr>
          <a:xfrm>
            <a:off x="3306316" y="1110863"/>
            <a:ext cx="5579367" cy="661743"/>
            <a:chOff x="3154344" y="3100038"/>
            <a:chExt cx="5579367" cy="661743"/>
          </a:xfrm>
        </p:grpSpPr>
        <p:sp>
          <p:nvSpPr>
            <p:cNvPr id="14" name="Rectangle: Rounded Corners 13">
              <a:hlinkClick r:id="" action="ppaction://noaction"/>
              <a:extLst>
                <a:ext uri="{FF2B5EF4-FFF2-40B4-BE49-F238E27FC236}">
                  <a16:creationId xmlns:a16="http://schemas.microsoft.com/office/drawing/2014/main" id="{4618B0BF-CD34-434B-8CE3-2E208C205A13}"/>
                </a:ext>
              </a:extLst>
            </p:cNvPr>
            <p:cNvSpPr/>
            <p:nvPr/>
          </p:nvSpPr>
          <p:spPr>
            <a:xfrm>
              <a:off x="3323696" y="3100038"/>
              <a:ext cx="5210295" cy="603065"/>
            </a:xfrm>
            <a:prstGeom prst="roundRect">
              <a:avLst>
                <a:gd name="adj" fmla="val 50000"/>
              </a:avLst>
            </a:prstGeom>
            <a:solidFill>
              <a:srgbClr val="FFCDD3"/>
            </a:solidFill>
            <a:ln>
              <a:noFill/>
            </a:ln>
            <a:effectLst>
              <a:outerShdw dist="38100" dir="5400000" algn="t" rotWithShape="0">
                <a:srgbClr val="CC0018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A3B370-F02C-434B-AC38-1BAD2097584A}"/>
                </a:ext>
              </a:extLst>
            </p:cNvPr>
            <p:cNvSpPr txBox="1"/>
            <p:nvPr/>
          </p:nvSpPr>
          <p:spPr>
            <a:xfrm>
              <a:off x="3154344" y="3146228"/>
              <a:ext cx="55793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solidFill>
                    <a:srgbClr val="D800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ฉันทลักษณ์กลอนบทละคร</a:t>
              </a:r>
            </a:p>
          </p:txBody>
        </p:sp>
        <p:pic>
          <p:nvPicPr>
            <p:cNvPr id="16" name="Picture 15">
              <a:hlinkClick r:id="" action="ppaction://noaction"/>
              <a:extLst>
                <a:ext uri="{FF2B5EF4-FFF2-40B4-BE49-F238E27FC236}">
                  <a16:creationId xmlns:a16="http://schemas.microsoft.com/office/drawing/2014/main" id="{71C14027-B851-44A2-8B3E-349835BFF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3975" y="3297228"/>
              <a:ext cx="179775" cy="179775"/>
            </a:xfrm>
            <a:prstGeom prst="rect">
              <a:avLst/>
            </a:prstGeom>
          </p:spPr>
        </p:pic>
        <p:pic>
          <p:nvPicPr>
            <p:cNvPr id="17" name="Picture 16">
              <a:hlinkClick r:id="" action="ppaction://noaction"/>
              <a:extLst>
                <a:ext uri="{FF2B5EF4-FFF2-40B4-BE49-F238E27FC236}">
                  <a16:creationId xmlns:a16="http://schemas.microsoft.com/office/drawing/2014/main" id="{465991ED-9E3A-4BDB-AC8B-49E46969E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1897" y="3297228"/>
              <a:ext cx="179775" cy="17977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09C4FE3-599B-4197-8074-7DC8DE37E18F}"/>
              </a:ext>
            </a:extLst>
          </p:cNvPr>
          <p:cNvSpPr txBox="1"/>
          <p:nvPr/>
        </p:nvSpPr>
        <p:spPr>
          <a:xfrm>
            <a:off x="3179762" y="1818796"/>
            <a:ext cx="62245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D7001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ขึ้นต้นว่า เมื่อนั้น		</a:t>
            </a: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◊ ◊ ◊ ◊ ◊ ◊ ◊ ◊</a:t>
            </a:r>
          </a:p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◊ ◊ ◊ ◊ ◊ ◊ ◊ ◊ 	</a:t>
            </a:r>
            <a:r>
              <a:rPr lang="th-TH" sz="3600" b="1" dirty="0">
                <a:solidFill>
                  <a:srgbClr val="D7001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◊ ◊ ◊ ◊ ◊ ◊ ◊ ◊</a:t>
            </a:r>
          </a:p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◊ ◊ ◊ ◊ ◊ ◊ ◊ ◊ 	</a:t>
            </a:r>
            <a:r>
              <a:rPr lang="th-TH" sz="3600" b="1" dirty="0">
                <a:solidFill>
                  <a:srgbClr val="D7001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◊ ◊ ◊ ◊ ◊ ◊ ◊ ◊</a:t>
            </a:r>
          </a:p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◊ ◊ ◊ ◊ ◊ ◊ ◊ ◊ 	</a:t>
            </a:r>
            <a:r>
              <a:rPr lang="th-TH" sz="3600" b="1" dirty="0">
                <a:solidFill>
                  <a:srgbClr val="D7001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rgbClr val="D7001B"/>
                </a:solidFill>
                <a:latin typeface="TH Sarabun New"/>
                <a:cs typeface="TH Sarabun New"/>
              </a:rPr>
              <a:t>◊ ◊ ◊ ◊ ◊ ◊ ◊ ◊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699AE-A054-494E-8021-34DEFBEB09F6}"/>
              </a:ext>
            </a:extLst>
          </p:cNvPr>
          <p:cNvCxnSpPr>
            <a:cxnSpLocks/>
          </p:cNvCxnSpPr>
          <p:nvPr/>
        </p:nvCxnSpPr>
        <p:spPr>
          <a:xfrm>
            <a:off x="5382768" y="2725081"/>
            <a:ext cx="3656974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5D7F72-919C-4AF2-82F7-CA4C65B137C0}"/>
              </a:ext>
            </a:extLst>
          </p:cNvPr>
          <p:cNvCxnSpPr/>
          <p:nvPr/>
        </p:nvCxnSpPr>
        <p:spPr>
          <a:xfrm flipV="1">
            <a:off x="5382768" y="2725081"/>
            <a:ext cx="0" cy="236715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70CA93-ABF0-4B7B-BD5C-C6EDA92DC1C1}"/>
              </a:ext>
            </a:extLst>
          </p:cNvPr>
          <p:cNvCxnSpPr/>
          <p:nvPr/>
        </p:nvCxnSpPr>
        <p:spPr>
          <a:xfrm flipV="1">
            <a:off x="7588802" y="2725081"/>
            <a:ext cx="0" cy="236715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384798-150F-4EB7-AA2C-52DF3F3A33EC}"/>
              </a:ext>
            </a:extLst>
          </p:cNvPr>
          <p:cNvCxnSpPr>
            <a:cxnSpLocks/>
          </p:cNvCxnSpPr>
          <p:nvPr/>
        </p:nvCxnSpPr>
        <p:spPr>
          <a:xfrm flipV="1">
            <a:off x="9039742" y="2515201"/>
            <a:ext cx="0" cy="20988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F00B6A-4E35-485D-93FC-217AA5EDFDE1}"/>
              </a:ext>
            </a:extLst>
          </p:cNvPr>
          <p:cNvCxnSpPr>
            <a:cxnSpLocks/>
          </p:cNvCxnSpPr>
          <p:nvPr/>
        </p:nvCxnSpPr>
        <p:spPr>
          <a:xfrm flipV="1">
            <a:off x="9480550" y="3152296"/>
            <a:ext cx="0" cy="820649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D36109-4B16-447B-A596-57535C944533}"/>
              </a:ext>
            </a:extLst>
          </p:cNvPr>
          <p:cNvCxnSpPr/>
          <p:nvPr/>
        </p:nvCxnSpPr>
        <p:spPr>
          <a:xfrm flipH="1">
            <a:off x="9237662" y="3152296"/>
            <a:ext cx="242888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320037-C4BA-4ED4-B301-54B9BBA476ED}"/>
              </a:ext>
            </a:extLst>
          </p:cNvPr>
          <p:cNvCxnSpPr/>
          <p:nvPr/>
        </p:nvCxnSpPr>
        <p:spPr>
          <a:xfrm flipH="1">
            <a:off x="9251950" y="3972945"/>
            <a:ext cx="228600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4AB5C7E-5938-4415-806B-1AE13511298B}"/>
              </a:ext>
            </a:extLst>
          </p:cNvPr>
          <p:cNvSpPr txBox="1"/>
          <p:nvPr/>
        </p:nvSpPr>
        <p:spPr>
          <a:xfrm>
            <a:off x="3664780" y="5426663"/>
            <a:ext cx="486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D800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“เมื่อนั้น”  </a:t>
            </a:r>
            <a:r>
              <a:rPr lang="th-TH" sz="2400" dirty="0">
                <a:solidFill>
                  <a:srgbClr val="D800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ใช้กับตัวเอกของเรื่องหรือตัวละครที่เป็นกษัตริย์ </a:t>
            </a:r>
          </a:p>
          <a:p>
            <a:r>
              <a:rPr lang="th-TH" sz="2400" b="1" dirty="0">
                <a:solidFill>
                  <a:srgbClr val="D800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“บัดนั้น”   </a:t>
            </a:r>
            <a:r>
              <a:rPr lang="th-TH" sz="2400" dirty="0">
                <a:solidFill>
                  <a:srgbClr val="D800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ใช้กับตัวละครสามัญ	      </a:t>
            </a:r>
          </a:p>
          <a:p>
            <a:r>
              <a:rPr lang="th-TH" sz="2400" b="1" dirty="0">
                <a:solidFill>
                  <a:srgbClr val="D800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“มาจะกล่าวบทไป”  </a:t>
            </a:r>
            <a:r>
              <a:rPr lang="th-TH" sz="2400" dirty="0">
                <a:solidFill>
                  <a:srgbClr val="D800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ใช้เมื่อขึ้นตอนหรือเนื้อความใหม่	</a:t>
            </a:r>
            <a:endParaRPr lang="en-US" sz="2400" dirty="0">
              <a:solidFill>
                <a:srgbClr val="D8001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F79FAF-EBCE-4ADF-B8D2-C5A92648726C}"/>
              </a:ext>
            </a:extLst>
          </p:cNvPr>
          <p:cNvCxnSpPr>
            <a:cxnSpLocks/>
          </p:cNvCxnSpPr>
          <p:nvPr/>
        </p:nvCxnSpPr>
        <p:spPr>
          <a:xfrm>
            <a:off x="5382768" y="4336167"/>
            <a:ext cx="3656974" cy="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34FEDD-44DC-4A83-9C11-2B00E2D04396}"/>
              </a:ext>
            </a:extLst>
          </p:cNvPr>
          <p:cNvCxnSpPr/>
          <p:nvPr/>
        </p:nvCxnSpPr>
        <p:spPr>
          <a:xfrm flipV="1">
            <a:off x="5382768" y="4336167"/>
            <a:ext cx="0" cy="236715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2123499-CDE4-409F-9432-8001B49868F0}"/>
              </a:ext>
            </a:extLst>
          </p:cNvPr>
          <p:cNvCxnSpPr/>
          <p:nvPr/>
        </p:nvCxnSpPr>
        <p:spPr>
          <a:xfrm flipV="1">
            <a:off x="7588802" y="4336167"/>
            <a:ext cx="0" cy="236715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A814BBD-1159-4165-A018-29C9446C78A7}"/>
              </a:ext>
            </a:extLst>
          </p:cNvPr>
          <p:cNvCxnSpPr>
            <a:cxnSpLocks/>
          </p:cNvCxnSpPr>
          <p:nvPr/>
        </p:nvCxnSpPr>
        <p:spPr>
          <a:xfrm flipV="1">
            <a:off x="9039742" y="4126287"/>
            <a:ext cx="0" cy="209880"/>
          </a:xfrm>
          <a:prstGeom prst="line">
            <a:avLst/>
          </a:prstGeom>
          <a:ln w="38100" cap="rnd">
            <a:solidFill>
              <a:srgbClr val="0C8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B6AB2967-D031-4EB7-B997-A32F7FB2C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797" y="231008"/>
            <a:ext cx="4327298" cy="83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5940</Words>
  <Application>Microsoft Office PowerPoint</Application>
  <PresentationFormat>แบบจอกว้าง</PresentationFormat>
  <Paragraphs>772</Paragraphs>
  <Slides>46</Slides>
  <Notes>30</Notes>
  <HiddenSlides>0</HiddenSlides>
  <MMClips>5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46</vt:i4>
      </vt:variant>
    </vt:vector>
  </HeadingPairs>
  <TitlesOfParts>
    <vt:vector size="52" baseType="lpstr">
      <vt:lpstr>Mali</vt:lpstr>
      <vt:lpstr>TH Sarabun New</vt:lpstr>
      <vt:lpstr>Calibri Light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Parinthorn Sukkai</dc:creator>
  <cp:lastModifiedBy>อมรรัตน์ ทองคลองไทร</cp:lastModifiedBy>
  <cp:revision>121</cp:revision>
  <dcterms:created xsi:type="dcterms:W3CDTF">2024-06-25T12:21:00Z</dcterms:created>
  <dcterms:modified xsi:type="dcterms:W3CDTF">2024-09-17T02:21:11Z</dcterms:modified>
</cp:coreProperties>
</file>