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is Kongsawatvorakul" initials="VK" lastIdx="1" clrIdx="0">
    <p:extLst>
      <p:ext uri="{19B8F6BF-5375-455C-9EA6-DF929625EA0E}">
        <p15:presenceInfo xmlns:p15="http://schemas.microsoft.com/office/powerpoint/2012/main" userId="S-1-5-21-939598108-2987642081-2688142612-1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8C05C-E6A3-4FFF-A06D-048A8080478F}" v="86" dt="2024-02-01T15:25:56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37" autoAdjust="0"/>
  </p:normalViewPr>
  <p:slideViewPr>
    <p:cSldViewPr snapToGrid="0">
      <p:cViewPr varScale="1">
        <p:scale>
          <a:sx n="63" d="100"/>
          <a:sy n="63" d="100"/>
        </p:scale>
        <p:origin x="58" y="6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69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8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02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9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32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27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04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65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38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48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13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B196-897E-4729-AA0D-FC2BEBEE06CC}" type="datetimeFigureOut">
              <a:rPr lang="ko-KR" altLang="en-US" smtClean="0"/>
              <a:t>2024-01-31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58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16B6EF27-622F-48BA-8633-7D4AB1BDBB31}"/>
              </a:ext>
            </a:extLst>
          </p:cNvPr>
          <p:cNvGrpSpPr/>
          <p:nvPr/>
        </p:nvGrpSpPr>
        <p:grpSpPr>
          <a:xfrm>
            <a:off x="324608" y="441000"/>
            <a:ext cx="8494785" cy="5976000"/>
            <a:chOff x="983158" y="654755"/>
            <a:chExt cx="8494785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079811F5-A1C3-4773-988C-6A7B2BB6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158" y="654755"/>
              <a:ext cx="4267487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2367C20-BCAF-4625-BABA-05C0B3BB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0645" y="654755"/>
              <a:ext cx="4227298" cy="5976000"/>
            </a:xfrm>
            <a:prstGeom prst="rect">
              <a:avLst/>
            </a:prstGeom>
          </p:spPr>
        </p:pic>
      </p:grpSp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0CD215-D06A-2C8C-19C1-8BB6F3670510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52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F9A5A17-91A3-43E8-A2AB-F13529E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" y="1531034"/>
            <a:ext cx="8974667" cy="3795932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72B17C-785D-2D00-DAFC-FE46E2BB79B1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81359C-D6C3-23E0-1B13-A56F3C8FD19D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80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C62BCA-A393-47FF-863F-33F1CC001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3" t="33357" r="14142" b="22177"/>
          <a:stretch/>
        </p:blipFill>
        <p:spPr>
          <a:xfrm>
            <a:off x="127455" y="1763485"/>
            <a:ext cx="8889090" cy="3331029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6D552E-400B-D51C-781C-31E0FE8C31B6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807C2A7-1568-F0EE-2048-14F4333B8750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2A4492-9882-4EDE-A1DC-447E953981E5}"/>
              </a:ext>
            </a:extLst>
          </p:cNvPr>
          <p:cNvGrpSpPr/>
          <p:nvPr/>
        </p:nvGrpSpPr>
        <p:grpSpPr>
          <a:xfrm>
            <a:off x="0" y="1969362"/>
            <a:ext cx="9144001" cy="4166854"/>
            <a:chOff x="-1" y="382571"/>
            <a:chExt cx="9144001" cy="4166854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C5EE88C1-8DA8-4ED7-98B2-333978F80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2571"/>
              <a:ext cx="9144000" cy="3699620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94EB327-BF0B-41F4-8A28-893E9DE178F0}"/>
                </a:ext>
              </a:extLst>
            </p:cNvPr>
            <p:cNvSpPr/>
            <p:nvPr/>
          </p:nvSpPr>
          <p:spPr>
            <a:xfrm>
              <a:off x="-1" y="3431825"/>
              <a:ext cx="3725333" cy="111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직사각형 5">
            <a:extLst>
              <a:ext uri="{FF2B5EF4-FFF2-40B4-BE49-F238E27FC236}">
                <a16:creationId xmlns:a16="http://schemas.microsoft.com/office/drawing/2014/main" id="{AC4E2CB5-9D82-4F2C-AA55-6474D86C7170}"/>
              </a:ext>
            </a:extLst>
          </p:cNvPr>
          <p:cNvSpPr/>
          <p:nvPr/>
        </p:nvSpPr>
        <p:spPr>
          <a:xfrm>
            <a:off x="4190200" y="2258257"/>
            <a:ext cx="622090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Ramona told me (that) she had gone to Tijuana the week before.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직사각형 5">
            <a:extLst>
              <a:ext uri="{FF2B5EF4-FFF2-40B4-BE49-F238E27FC236}">
                <a16:creationId xmlns:a16="http://schemas.microsoft.com/office/drawing/2014/main" id="{12FEB7A1-176C-4515-8530-5E6B2A4BBB6C}"/>
              </a:ext>
            </a:extLst>
          </p:cNvPr>
          <p:cNvSpPr/>
          <p:nvPr/>
        </p:nvSpPr>
        <p:spPr>
          <a:xfrm>
            <a:off x="4512416" y="2515161"/>
            <a:ext cx="622090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Ted said (that) he would write his report the following night.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직사각형 5">
            <a:extLst>
              <a:ext uri="{FF2B5EF4-FFF2-40B4-BE49-F238E27FC236}">
                <a16:creationId xmlns:a16="http://schemas.microsoft.com/office/drawing/2014/main" id="{7CA69F66-AAC5-41DC-946F-07C09C9294BF}"/>
              </a:ext>
            </a:extLst>
          </p:cNvPr>
          <p:cNvSpPr/>
          <p:nvPr/>
        </p:nvSpPr>
        <p:spPr>
          <a:xfrm>
            <a:off x="4638691" y="2785128"/>
            <a:ext cx="457062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Ezra explained (that) I must/had to solve the problem first.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직사각형 5">
            <a:extLst>
              <a:ext uri="{FF2B5EF4-FFF2-40B4-BE49-F238E27FC236}">
                <a16:creationId xmlns:a16="http://schemas.microsoft.com/office/drawing/2014/main" id="{6354CD90-B6F1-48C4-9546-B7A6AB8A86AB}"/>
              </a:ext>
            </a:extLst>
          </p:cNvPr>
          <p:cNvSpPr/>
          <p:nvPr/>
        </p:nvSpPr>
        <p:spPr>
          <a:xfrm>
            <a:off x="4333893" y="3068158"/>
            <a:ext cx="5027821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Katy complained (that) the bus had arrived late the night before.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직사각형 5">
            <a:extLst>
              <a:ext uri="{FF2B5EF4-FFF2-40B4-BE49-F238E27FC236}">
                <a16:creationId xmlns:a16="http://schemas.microsoft.com/office/drawing/2014/main" id="{31F733A6-ACC6-4102-A82F-E01542EC1EFF}"/>
              </a:ext>
            </a:extLst>
          </p:cNvPr>
          <p:cNvSpPr/>
          <p:nvPr/>
        </p:nvSpPr>
        <p:spPr>
          <a:xfrm>
            <a:off x="3540036" y="3547129"/>
            <a:ext cx="5961015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Diane told me (that) she had eaten at that restaurant more than a few times.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직사각형 5">
            <a:extLst>
              <a:ext uri="{FF2B5EF4-FFF2-40B4-BE49-F238E27FC236}">
                <a16:creationId xmlns:a16="http://schemas.microsoft.com/office/drawing/2014/main" id="{E659211F-FF4A-4E6F-88F8-0B817BD45381}"/>
              </a:ext>
            </a:extLst>
          </p:cNvPr>
          <p:cNvSpPr/>
          <p:nvPr/>
        </p:nvSpPr>
        <p:spPr>
          <a:xfrm>
            <a:off x="4881159" y="3843222"/>
            <a:ext cx="5961015" cy="25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</a:rPr>
              <a:t>Lou told me (that) he would be reading when I came home that night.</a:t>
            </a:r>
            <a:endParaRPr lang="ko-KR" altLang="ko-KR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:a16="http://schemas.microsoft.com/office/drawing/2014/main" id="{AAF52D90-8A8B-4548-8D59-533E41E983FE}"/>
              </a:ext>
            </a:extLst>
          </p:cNvPr>
          <p:cNvSpPr/>
          <p:nvPr/>
        </p:nvSpPr>
        <p:spPr>
          <a:xfrm>
            <a:off x="5139435" y="4095385"/>
            <a:ext cx="5027821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Clay said (that) his airplane had landed before I had gotten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to the airport.</a:t>
            </a:r>
            <a:endParaRPr lang="ko-KR" altLang="ko-KR" sz="10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직사각형 5">
            <a:extLst>
              <a:ext uri="{FF2B5EF4-FFF2-40B4-BE49-F238E27FC236}">
                <a16:creationId xmlns:a16="http://schemas.microsoft.com/office/drawing/2014/main" id="{AB6F44F0-BD83-46BD-B281-8DB6E2C11727}"/>
              </a:ext>
            </a:extLst>
          </p:cNvPr>
          <p:cNvSpPr/>
          <p:nvPr/>
        </p:nvSpPr>
        <p:spPr>
          <a:xfrm>
            <a:off x="5056701" y="4535170"/>
            <a:ext cx="5027821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Pascal said (that) he would be visiting friends in Spain during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the summer vacation.</a:t>
            </a:r>
            <a:endParaRPr lang="ko-KR" altLang="ko-KR" sz="10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Arrow: Right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54BC01-CB19-2E00-7B79-4D4296CE5313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FE3D85B-CFC6-B789-ABE2-5379EF9732AA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0C8317C-DF55-4D9A-AEA6-3507142BE5B8}"/>
              </a:ext>
            </a:extLst>
          </p:cNvPr>
          <p:cNvGrpSpPr/>
          <p:nvPr/>
        </p:nvGrpSpPr>
        <p:grpSpPr>
          <a:xfrm>
            <a:off x="116878" y="1293222"/>
            <a:ext cx="9027122" cy="3658944"/>
            <a:chOff x="526379" y="2302982"/>
            <a:chExt cx="7683544" cy="29744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AA5594-D0DB-4663-936A-805B84F2F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714" t="33103" r="6811" b="14047"/>
            <a:stretch/>
          </p:blipFill>
          <p:spPr>
            <a:xfrm>
              <a:off x="526379" y="2560321"/>
              <a:ext cx="7358650" cy="2717073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6494EC6D-BDE6-4774-92EA-1E083EBCD044}"/>
                </a:ext>
              </a:extLst>
            </p:cNvPr>
            <p:cNvSpPr/>
            <p:nvPr/>
          </p:nvSpPr>
          <p:spPr>
            <a:xfrm>
              <a:off x="4040445" y="2302982"/>
              <a:ext cx="4169478" cy="82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Track 8-04">
            <a:hlinkClick r:id="" action="ppaction://media"/>
            <a:extLst>
              <a:ext uri="{FF2B5EF4-FFF2-40B4-BE49-F238E27FC236}">
                <a16:creationId xmlns:a16="http://schemas.microsoft.com/office/drawing/2014/main" id="{A3932431-4B8E-4E57-B776-BB81093CE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9807" y="2194652"/>
            <a:ext cx="287291" cy="28729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61CCB98F-EFFA-4064-B8C7-88B47B11FBA3}"/>
              </a:ext>
            </a:extLst>
          </p:cNvPr>
          <p:cNvSpPr/>
          <p:nvPr/>
        </p:nvSpPr>
        <p:spPr>
          <a:xfrm>
            <a:off x="727260" y="294905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A76D75D-F2DA-4BA8-A320-E42537028B84}"/>
              </a:ext>
            </a:extLst>
          </p:cNvPr>
          <p:cNvSpPr/>
          <p:nvPr/>
        </p:nvSpPr>
        <p:spPr>
          <a:xfrm>
            <a:off x="4715333" y="314477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A71B6B3-1ED8-4AE6-98F2-F3DB7B663F89}"/>
              </a:ext>
            </a:extLst>
          </p:cNvPr>
          <p:cNvSpPr/>
          <p:nvPr/>
        </p:nvSpPr>
        <p:spPr>
          <a:xfrm>
            <a:off x="740322" y="441871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8677B50-0EAD-42EB-BB5A-CC790B379930}"/>
              </a:ext>
            </a:extLst>
          </p:cNvPr>
          <p:cNvSpPr/>
          <p:nvPr/>
        </p:nvSpPr>
        <p:spPr>
          <a:xfrm>
            <a:off x="4694529" y="461923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EB67A6-8B6F-0160-80F1-C8EAF7A920E8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869B495-8448-7675-2C87-929F8BF3D34F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F421BA-1073-43DC-B285-6D27EEF3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4332"/>
            <a:ext cx="9144000" cy="3369335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1F5DD4-FBC7-822B-B1CB-CF6862F42520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C89697-17A6-AA90-1804-D90FD6FAC7E3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0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DE8720-D794-42AE-A27F-5A9B121D8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7" y="443105"/>
            <a:ext cx="8873067" cy="5971791"/>
          </a:xfrm>
          <a:prstGeom prst="rect">
            <a:avLst/>
          </a:prstGeom>
        </p:spPr>
      </p:pic>
      <p:pic>
        <p:nvPicPr>
          <p:cNvPr id="3" name="Track 8-05">
            <a:hlinkClick r:id="" action="ppaction://media"/>
            <a:extLst>
              <a:ext uri="{FF2B5EF4-FFF2-40B4-BE49-F238E27FC236}">
                <a16:creationId xmlns:a16="http://schemas.microsoft.com/office/drawing/2014/main" id="{3F399D25-15BE-4AD0-A512-D7FC26216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7340" y="2290285"/>
            <a:ext cx="346397" cy="34639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9DAE9FB-924D-4E50-9F24-B3B7FEB79AEA}"/>
              </a:ext>
            </a:extLst>
          </p:cNvPr>
          <p:cNvSpPr/>
          <p:nvPr/>
        </p:nvSpPr>
        <p:spPr>
          <a:xfrm>
            <a:off x="1539772" y="4429668"/>
            <a:ext cx="6880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recall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A12D6E7-CFCE-4143-A11B-157156FD4274}"/>
              </a:ext>
            </a:extLst>
          </p:cNvPr>
          <p:cNvSpPr/>
          <p:nvPr/>
        </p:nvSpPr>
        <p:spPr>
          <a:xfrm>
            <a:off x="3373448" y="4429668"/>
            <a:ext cx="6880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cheat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BC4EAD4-6E62-4798-9C2A-62F12F492CE8}"/>
              </a:ext>
            </a:extLst>
          </p:cNvPr>
          <p:cNvSpPr/>
          <p:nvPr/>
        </p:nvSpPr>
        <p:spPr>
          <a:xfrm>
            <a:off x="5188547" y="4429668"/>
            <a:ext cx="9124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hesitate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F152EA-5992-4601-A05D-F45FA5A16C5D}"/>
              </a:ext>
            </a:extLst>
          </p:cNvPr>
          <p:cNvSpPr/>
          <p:nvPr/>
        </p:nvSpPr>
        <p:spPr>
          <a:xfrm>
            <a:off x="7024297" y="4429668"/>
            <a:ext cx="8386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accuse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E4EAFC2-DEF1-4B8C-A920-A5DD565B3B36}"/>
              </a:ext>
            </a:extLst>
          </p:cNvPr>
          <p:cNvSpPr/>
          <p:nvPr/>
        </p:nvSpPr>
        <p:spPr>
          <a:xfrm>
            <a:off x="1392295" y="5897224"/>
            <a:ext cx="9444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threaten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82BA982-77EB-424C-B922-615FDA627E0D}"/>
              </a:ext>
            </a:extLst>
          </p:cNvPr>
          <p:cNvSpPr/>
          <p:nvPr/>
        </p:nvSpPr>
        <p:spPr>
          <a:xfrm>
            <a:off x="3245207" y="5897224"/>
            <a:ext cx="933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immoral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3EF0F37-9730-417A-B9AD-2F0311228342}"/>
              </a:ext>
            </a:extLst>
          </p:cNvPr>
          <p:cNvSpPr/>
          <p:nvPr/>
        </p:nvSpPr>
        <p:spPr>
          <a:xfrm>
            <a:off x="5180939" y="5897224"/>
            <a:ext cx="8066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assure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9B57E2E-937F-4266-993F-03FA1D88E443}"/>
              </a:ext>
            </a:extLst>
          </p:cNvPr>
          <p:cNvSpPr/>
          <p:nvPr/>
        </p:nvSpPr>
        <p:spPr>
          <a:xfrm>
            <a:off x="6977798" y="5897224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conflict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Arrow: Right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B638D8-9F0E-1D80-D591-E5E7CC721CAD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8E6405-33A2-8EB9-2AC1-DF5DAD98228B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D544F64-CAFC-4EE4-8961-8FA40290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026"/>
            <a:ext cx="9144000" cy="260594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08B13A59-D000-42AD-9817-6BFF370B2E85}"/>
              </a:ext>
            </a:extLst>
          </p:cNvPr>
          <p:cNvCxnSpPr>
            <a:cxnSpLocks/>
          </p:cNvCxnSpPr>
          <p:nvPr/>
        </p:nvCxnSpPr>
        <p:spPr>
          <a:xfrm>
            <a:off x="2031213" y="2655463"/>
            <a:ext cx="1468343" cy="7961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6C888794-E8EF-40CF-9DF7-D6EB9F614F7F}"/>
              </a:ext>
            </a:extLst>
          </p:cNvPr>
          <p:cNvCxnSpPr>
            <a:cxnSpLocks/>
          </p:cNvCxnSpPr>
          <p:nvPr/>
        </p:nvCxnSpPr>
        <p:spPr>
          <a:xfrm>
            <a:off x="2031212" y="2897604"/>
            <a:ext cx="1468344" cy="16631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ACFE1D5-1E32-4EEF-8F71-324C75745207}"/>
              </a:ext>
            </a:extLst>
          </p:cNvPr>
          <p:cNvCxnSpPr>
            <a:cxnSpLocks/>
          </p:cNvCxnSpPr>
          <p:nvPr/>
        </p:nvCxnSpPr>
        <p:spPr>
          <a:xfrm flipV="1">
            <a:off x="2031213" y="2655463"/>
            <a:ext cx="1468343" cy="5294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B8B695A-A572-4523-8C76-81DF87D1AD16}"/>
              </a:ext>
            </a:extLst>
          </p:cNvPr>
          <p:cNvCxnSpPr>
            <a:cxnSpLocks/>
          </p:cNvCxnSpPr>
          <p:nvPr/>
        </p:nvCxnSpPr>
        <p:spPr>
          <a:xfrm>
            <a:off x="2031213" y="3452171"/>
            <a:ext cx="1468343" cy="5288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3E66902-1223-4FCD-BE41-96E327204102}"/>
              </a:ext>
            </a:extLst>
          </p:cNvPr>
          <p:cNvCxnSpPr>
            <a:cxnSpLocks/>
          </p:cNvCxnSpPr>
          <p:nvPr/>
        </p:nvCxnSpPr>
        <p:spPr>
          <a:xfrm flipV="1">
            <a:off x="2031211" y="2925599"/>
            <a:ext cx="1468345" cy="8184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E830161-50D9-4342-904C-128CFF38687C}"/>
              </a:ext>
            </a:extLst>
          </p:cNvPr>
          <p:cNvCxnSpPr>
            <a:cxnSpLocks/>
          </p:cNvCxnSpPr>
          <p:nvPr/>
        </p:nvCxnSpPr>
        <p:spPr>
          <a:xfrm flipV="1">
            <a:off x="2031213" y="3195176"/>
            <a:ext cx="1468343" cy="8278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9900C09-CD2A-45BD-9477-E7674EB81A01}"/>
              </a:ext>
            </a:extLst>
          </p:cNvPr>
          <p:cNvCxnSpPr>
            <a:cxnSpLocks/>
          </p:cNvCxnSpPr>
          <p:nvPr/>
        </p:nvCxnSpPr>
        <p:spPr>
          <a:xfrm flipV="1">
            <a:off x="2031211" y="3744048"/>
            <a:ext cx="1468345" cy="5213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1489D1D9-F7F4-4AFC-8DC8-BB4E8C96B2BE}"/>
              </a:ext>
            </a:extLst>
          </p:cNvPr>
          <p:cNvCxnSpPr>
            <a:cxnSpLocks/>
          </p:cNvCxnSpPr>
          <p:nvPr/>
        </p:nvCxnSpPr>
        <p:spPr>
          <a:xfrm flipV="1">
            <a:off x="2031213" y="4312080"/>
            <a:ext cx="1468343" cy="2240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D45918-53E3-00FF-0EC7-E9AD80A2D7F8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154B0D-ADF1-CFC2-23C2-6F8FFA013E27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D45A2F-94E7-4A54-BF05-98DA83301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303"/>
            <a:ext cx="9144000" cy="443739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5BCBDD3-2E6F-4E58-B759-28689FCA2F7B}"/>
              </a:ext>
            </a:extLst>
          </p:cNvPr>
          <p:cNvSpPr/>
          <p:nvPr/>
        </p:nvSpPr>
        <p:spPr>
          <a:xfrm>
            <a:off x="4852691" y="4188841"/>
            <a:ext cx="462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Luisa asked me where I was going that weekend.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A5A5097-651F-4CB2-BE7B-69AE4364C06E}"/>
              </a:ext>
            </a:extLst>
          </p:cNvPr>
          <p:cNvSpPr/>
          <p:nvPr/>
        </p:nvSpPr>
        <p:spPr>
          <a:xfrm>
            <a:off x="4772640" y="4529573"/>
            <a:ext cx="49591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solidFill>
                  <a:srgbClr val="FF0000"/>
                </a:solidFill>
                <a:latin typeface="Arial" panose="020B0604020202020204" pitchFamily="34" charset="0"/>
              </a:rPr>
              <a:t>Albert asked me who didn’t like playing video games.</a:t>
            </a:r>
            <a:endParaRPr lang="ko-KR" altLang="en-US" sz="13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B9D403C-23AE-475C-BFA6-0F8E56665FAA}"/>
              </a:ext>
            </a:extLst>
          </p:cNvPr>
          <p:cNvSpPr/>
          <p:nvPr/>
        </p:nvSpPr>
        <p:spPr>
          <a:xfrm>
            <a:off x="4865836" y="4849194"/>
            <a:ext cx="43271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Samir asked me which of those books I liked.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B835B90-837E-40B8-9AE5-506F809F1849}"/>
              </a:ext>
            </a:extLst>
          </p:cNvPr>
          <p:cNvSpPr/>
          <p:nvPr/>
        </p:nvSpPr>
        <p:spPr>
          <a:xfrm>
            <a:off x="5125651" y="5203948"/>
            <a:ext cx="5994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Nasim asked me if/whether I remembered to </a:t>
            </a:r>
          </a:p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study for that exam.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675A2-4FF7-9010-D60C-38243CF48BC6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BF67293-FB61-5D4B-D244-11F136460823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D8336-B76F-4B9A-8A68-7605B1C3D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0" t="30096" r="22286" b="7439"/>
          <a:stretch/>
        </p:blipFill>
        <p:spPr>
          <a:xfrm>
            <a:off x="0" y="267090"/>
            <a:ext cx="9144000" cy="6332094"/>
          </a:xfrm>
          <a:prstGeom prst="rect">
            <a:avLst/>
          </a:prstGeom>
        </p:spPr>
      </p:pic>
      <p:pic>
        <p:nvPicPr>
          <p:cNvPr id="3" name="Track 8-06">
            <a:hlinkClick r:id="" action="ppaction://media"/>
            <a:extLst>
              <a:ext uri="{FF2B5EF4-FFF2-40B4-BE49-F238E27FC236}">
                <a16:creationId xmlns:a16="http://schemas.microsoft.com/office/drawing/2014/main" id="{ECDA49E2-9A1C-4331-BA6E-F79C596FF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433" y="493577"/>
            <a:ext cx="323165" cy="32316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8E80AC8-FBE8-41D6-A92F-3B0BFA38156D}"/>
              </a:ext>
            </a:extLst>
          </p:cNvPr>
          <p:cNvSpPr/>
          <p:nvPr/>
        </p:nvSpPr>
        <p:spPr>
          <a:xfrm>
            <a:off x="6498686" y="1094475"/>
            <a:ext cx="22797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asked her if everything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39E1738-B5B5-48D5-A72C-8B352B3A6D87}"/>
              </a:ext>
            </a:extLst>
          </p:cNvPr>
          <p:cNvSpPr/>
          <p:nvPr/>
        </p:nvSpPr>
        <p:spPr>
          <a:xfrm>
            <a:off x="1495307" y="2061420"/>
            <a:ext cx="19607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was pretty far away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C647724-4A16-4A67-8756-542E98954BAD}"/>
              </a:ext>
            </a:extLst>
          </p:cNvPr>
          <p:cNvSpPr/>
          <p:nvPr/>
        </p:nvSpPr>
        <p:spPr>
          <a:xfrm>
            <a:off x="3936797" y="2614575"/>
            <a:ext cx="2111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cheating on his final exam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DC5D3E-C5FE-4FB0-A818-5C75209F0CCE}"/>
              </a:ext>
            </a:extLst>
          </p:cNvPr>
          <p:cNvSpPr/>
          <p:nvPr/>
        </p:nvSpPr>
        <p:spPr>
          <a:xfrm>
            <a:off x="6228903" y="3105964"/>
            <a:ext cx="24625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she had already accused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D9C9AB7-F55F-4C4F-931C-A993C3D89CD2}"/>
              </a:ext>
            </a:extLst>
          </p:cNvPr>
          <p:cNvSpPr/>
          <p:nvPr/>
        </p:nvSpPr>
        <p:spPr>
          <a:xfrm>
            <a:off x="3375314" y="3854307"/>
            <a:ext cx="12763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assured her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6178582-1D2F-426E-824A-912E1B854D0E}"/>
              </a:ext>
            </a:extLst>
          </p:cNvPr>
          <p:cNvSpPr/>
          <p:nvPr/>
        </p:nvSpPr>
        <p:spPr>
          <a:xfrm>
            <a:off x="1592839" y="4282427"/>
            <a:ext cx="1733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threatened to tell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22131CA-680E-407D-9510-AD119861E314}"/>
              </a:ext>
            </a:extLst>
          </p:cNvPr>
          <p:cNvSpPr/>
          <p:nvPr/>
        </p:nvSpPr>
        <p:spPr>
          <a:xfrm>
            <a:off x="3681897" y="5079550"/>
            <a:ext cx="2125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asked Jess if it could have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9BA40F5-B460-4904-B7EC-60A0583D376C}"/>
              </a:ext>
            </a:extLst>
          </p:cNvPr>
          <p:cNvSpPr/>
          <p:nvPr/>
        </p:nvSpPr>
        <p:spPr>
          <a:xfrm>
            <a:off x="1741270" y="5254451"/>
            <a:ext cx="15520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hesitated for a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pic>
        <p:nvPicPr>
          <p:cNvPr id="16" name="Track 8-06">
            <a:hlinkClick r:id="" action="ppaction://media"/>
            <a:extLst>
              <a:ext uri="{FF2B5EF4-FFF2-40B4-BE49-F238E27FC236}">
                <a16:creationId xmlns:a16="http://schemas.microsoft.com/office/drawing/2014/main" id="{F576B6FC-B09D-4984-8622-1467F6572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5765" y="6023216"/>
            <a:ext cx="323165" cy="323165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BF023C-4438-0B86-2813-0AF24D422355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3BEAD4-E0F5-5D72-C708-14CC44B4B0F0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4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1568238B-D683-4309-9FAF-40465B757D1D}"/>
              </a:ext>
            </a:extLst>
          </p:cNvPr>
          <p:cNvGrpSpPr/>
          <p:nvPr/>
        </p:nvGrpSpPr>
        <p:grpSpPr>
          <a:xfrm>
            <a:off x="0" y="1411114"/>
            <a:ext cx="9144000" cy="3724271"/>
            <a:chOff x="0" y="1411114"/>
            <a:chExt cx="9144000" cy="372427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DDD4C5CA-DA23-4BA1-986E-E93804D2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22614"/>
              <a:ext cx="9144000" cy="3412771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50F62169-8281-408A-B529-64FE2FD0007B}"/>
                </a:ext>
              </a:extLst>
            </p:cNvPr>
            <p:cNvSpPr/>
            <p:nvPr/>
          </p:nvSpPr>
          <p:spPr>
            <a:xfrm>
              <a:off x="7349067" y="1411114"/>
              <a:ext cx="1794933" cy="111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91F7F3EB-5A41-4FBE-A02F-189CF9694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268" y="5135385"/>
            <a:ext cx="2421466" cy="1448457"/>
          </a:xfrm>
          <a:prstGeom prst="rect">
            <a:avLst/>
          </a:prstGeom>
        </p:spPr>
      </p:pic>
      <p:pic>
        <p:nvPicPr>
          <p:cNvPr id="6" name="Track 8-07">
            <a:hlinkClick r:id="" action="ppaction://media"/>
            <a:extLst>
              <a:ext uri="{FF2B5EF4-FFF2-40B4-BE49-F238E27FC236}">
                <a16:creationId xmlns:a16="http://schemas.microsoft.com/office/drawing/2014/main" id="{ABDBC553-8630-4039-96AA-929C3FAAA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2802" y="2330753"/>
            <a:ext cx="293461" cy="293461"/>
          </a:xfrm>
          <a:prstGeom prst="rect">
            <a:avLst/>
          </a:prstGeom>
        </p:spPr>
      </p:pic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4519C4-DE1E-C8C3-ABFF-5D02900D887E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544BACB-E6D1-95F1-6E09-8F5050A35618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22ED7C7-5413-472C-BC1E-69FA2F5AE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893269"/>
            <a:ext cx="8940800" cy="5071462"/>
          </a:xfrm>
          <a:prstGeom prst="rect">
            <a:avLst/>
          </a:prstGeom>
        </p:spPr>
      </p:pic>
      <p:pic>
        <p:nvPicPr>
          <p:cNvPr id="3" name="Track 8-01">
            <a:hlinkClick r:id="" action="ppaction://media"/>
            <a:extLst>
              <a:ext uri="{FF2B5EF4-FFF2-40B4-BE49-F238E27FC236}">
                <a16:creationId xmlns:a16="http://schemas.microsoft.com/office/drawing/2014/main" id="{A125D541-1F7A-498B-A05E-1AD2BBFD0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9155" y="2740393"/>
            <a:ext cx="303432" cy="30343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7281C37-AF5E-4684-BB35-6ECF8E8D07CB}"/>
              </a:ext>
            </a:extLst>
          </p:cNvPr>
          <p:cNvSpPr/>
          <p:nvPr/>
        </p:nvSpPr>
        <p:spPr>
          <a:xfrm>
            <a:off x="6741058" y="543437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A2E8888-AB97-41D8-A722-17862832BDD2}"/>
              </a:ext>
            </a:extLst>
          </p:cNvPr>
          <p:cNvSpPr/>
          <p:nvPr/>
        </p:nvSpPr>
        <p:spPr>
          <a:xfrm>
            <a:off x="2926282" y="543437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7DFEBE0-6A99-4D90-B819-C61E1C95B8F9}"/>
              </a:ext>
            </a:extLst>
          </p:cNvPr>
          <p:cNvSpPr/>
          <p:nvPr/>
        </p:nvSpPr>
        <p:spPr>
          <a:xfrm>
            <a:off x="4816302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550B824-BB8E-4548-824E-F44B079F0B50}"/>
              </a:ext>
            </a:extLst>
          </p:cNvPr>
          <p:cNvSpPr/>
          <p:nvPr/>
        </p:nvSpPr>
        <p:spPr>
          <a:xfrm>
            <a:off x="1011946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E2116C5-9FB7-4FF6-A6FC-9F408F238640}"/>
              </a:ext>
            </a:extLst>
          </p:cNvPr>
          <p:cNvSpPr/>
          <p:nvPr/>
        </p:nvSpPr>
        <p:spPr>
          <a:xfrm>
            <a:off x="6741058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6064571-FD69-4133-9590-76C95A46D70C}"/>
              </a:ext>
            </a:extLst>
          </p:cNvPr>
          <p:cNvSpPr/>
          <p:nvPr/>
        </p:nvSpPr>
        <p:spPr>
          <a:xfrm>
            <a:off x="4816302" y="543437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F352B49-8228-44DB-9A3A-3CA1C8BE2F44}"/>
              </a:ext>
            </a:extLst>
          </p:cNvPr>
          <p:cNvSpPr/>
          <p:nvPr/>
        </p:nvSpPr>
        <p:spPr>
          <a:xfrm>
            <a:off x="2926282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2CD12F-7AF5-4F22-8CE0-347C22CDADF4}"/>
              </a:ext>
            </a:extLst>
          </p:cNvPr>
          <p:cNvSpPr/>
          <p:nvPr/>
        </p:nvSpPr>
        <p:spPr>
          <a:xfrm>
            <a:off x="1011946" y="543437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Arrow: Right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970124-A262-6FC4-06B3-56FA5AAF3F46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D023ED6-7A4E-C3BA-4342-00F1A8299DAC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9953FF-7B97-468A-871C-8E3D30A8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520"/>
            <a:ext cx="9144000" cy="2830960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0247D5-2B8E-B450-9E66-3309B2B4DD57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E9B148-E8FF-0612-2163-9F9773986658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5AD6468-B438-4F31-80B6-5C0BD8288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475487"/>
            <a:ext cx="8940800" cy="5907027"/>
          </a:xfrm>
          <a:prstGeom prst="rect">
            <a:avLst/>
          </a:prstGeom>
        </p:spPr>
      </p:pic>
      <p:pic>
        <p:nvPicPr>
          <p:cNvPr id="3" name="Track 8-08">
            <a:hlinkClick r:id="" action="ppaction://media"/>
            <a:extLst>
              <a:ext uri="{FF2B5EF4-FFF2-40B4-BE49-F238E27FC236}">
                <a16:creationId xmlns:a16="http://schemas.microsoft.com/office/drawing/2014/main" id="{A5CC8540-9067-4B53-B5B9-AA9E305E9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1381" y="2292060"/>
            <a:ext cx="333980" cy="33398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28EFB06-1DDC-4769-AE56-BE1A66F670AA}"/>
              </a:ext>
            </a:extLst>
          </p:cNvPr>
          <p:cNvSpPr/>
          <p:nvPr/>
        </p:nvSpPr>
        <p:spPr>
          <a:xfrm>
            <a:off x="1319755" y="4420153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investigate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58CEB06-FEEF-48CF-B7C3-6CABC0D194A5}"/>
              </a:ext>
            </a:extLst>
          </p:cNvPr>
          <p:cNvSpPr/>
          <p:nvPr/>
        </p:nvSpPr>
        <p:spPr>
          <a:xfrm>
            <a:off x="3280611" y="4407090"/>
            <a:ext cx="9124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suspect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195AE5-F8E1-464A-A1F6-F41B93F95EEF}"/>
              </a:ext>
            </a:extLst>
          </p:cNvPr>
          <p:cNvSpPr/>
          <p:nvPr/>
        </p:nvSpPr>
        <p:spPr>
          <a:xfrm>
            <a:off x="5085299" y="4407090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relevant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826024-A194-4A46-8572-56A83AF6B37F}"/>
              </a:ext>
            </a:extLst>
          </p:cNvPr>
          <p:cNvSpPr/>
          <p:nvPr/>
        </p:nvSpPr>
        <p:spPr>
          <a:xfrm>
            <a:off x="6679077" y="4394027"/>
            <a:ext cx="14574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bad-tempered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3854F93-1F87-45F1-A7FF-89077966F3CA}"/>
              </a:ext>
            </a:extLst>
          </p:cNvPr>
          <p:cNvSpPr/>
          <p:nvPr/>
        </p:nvSpPr>
        <p:spPr>
          <a:xfrm>
            <a:off x="1421152" y="5874646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observe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CD1B773-A9FC-4C12-A2D4-6AF5182BACFD}"/>
              </a:ext>
            </a:extLst>
          </p:cNvPr>
          <p:cNvSpPr/>
          <p:nvPr/>
        </p:nvSpPr>
        <p:spPr>
          <a:xfrm>
            <a:off x="3327645" y="5861583"/>
            <a:ext cx="8034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launch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3595DDC-C7F1-4E08-862C-60FCFDE7D025}"/>
              </a:ext>
            </a:extLst>
          </p:cNvPr>
          <p:cNvSpPr/>
          <p:nvPr/>
        </p:nvSpPr>
        <p:spPr>
          <a:xfrm>
            <a:off x="5187890" y="5874646"/>
            <a:ext cx="731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swear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5045911-0068-45AA-9CFE-23A2643524FE}"/>
              </a:ext>
            </a:extLst>
          </p:cNvPr>
          <p:cNvSpPr/>
          <p:nvPr/>
        </p:nvSpPr>
        <p:spPr>
          <a:xfrm>
            <a:off x="6905339" y="5874646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version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Arrow: Right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7AC76B-AFDB-F063-D130-C9833042F9B9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480DF1F-043B-EEF1-D90C-E3FDA1168F09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F7DE3C-9C34-452E-9BAE-BBDF71684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569"/>
            <a:ext cx="9144000" cy="2672862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0FCCEF-BE0C-4EDD-A953-512547D28128}"/>
              </a:ext>
            </a:extLst>
          </p:cNvPr>
          <p:cNvCxnSpPr>
            <a:cxnSpLocks/>
          </p:cNvCxnSpPr>
          <p:nvPr/>
        </p:nvCxnSpPr>
        <p:spPr>
          <a:xfrm>
            <a:off x="1940902" y="2632886"/>
            <a:ext cx="903898" cy="11037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7F6CEF9-DE3B-4A33-9E92-36A675FE529A}"/>
              </a:ext>
            </a:extLst>
          </p:cNvPr>
          <p:cNvCxnSpPr>
            <a:cxnSpLocks/>
          </p:cNvCxnSpPr>
          <p:nvPr/>
        </p:nvCxnSpPr>
        <p:spPr>
          <a:xfrm>
            <a:off x="1929613" y="2944865"/>
            <a:ext cx="915187" cy="16497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4E1055C-012E-4A7A-B975-158145156C1A}"/>
              </a:ext>
            </a:extLst>
          </p:cNvPr>
          <p:cNvCxnSpPr>
            <a:cxnSpLocks/>
          </p:cNvCxnSpPr>
          <p:nvPr/>
        </p:nvCxnSpPr>
        <p:spPr>
          <a:xfrm flipV="1">
            <a:off x="1940902" y="2632887"/>
            <a:ext cx="903898" cy="5518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4B7260E-7B47-47C1-AA5B-6B6FA7454AA5}"/>
              </a:ext>
            </a:extLst>
          </p:cNvPr>
          <p:cNvCxnSpPr>
            <a:cxnSpLocks/>
          </p:cNvCxnSpPr>
          <p:nvPr/>
        </p:nvCxnSpPr>
        <p:spPr>
          <a:xfrm>
            <a:off x="1929613" y="3445686"/>
            <a:ext cx="926476" cy="8533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40F3376-75DB-476E-B40E-16EFD11088E5}"/>
              </a:ext>
            </a:extLst>
          </p:cNvPr>
          <p:cNvCxnSpPr>
            <a:cxnSpLocks/>
          </p:cNvCxnSpPr>
          <p:nvPr/>
        </p:nvCxnSpPr>
        <p:spPr>
          <a:xfrm flipV="1">
            <a:off x="1918324" y="3496732"/>
            <a:ext cx="937765" cy="2503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6B44809-E602-4667-94EE-CDD13F01EEFB}"/>
              </a:ext>
            </a:extLst>
          </p:cNvPr>
          <p:cNvCxnSpPr>
            <a:cxnSpLocks/>
          </p:cNvCxnSpPr>
          <p:nvPr/>
        </p:nvCxnSpPr>
        <p:spPr>
          <a:xfrm flipV="1">
            <a:off x="1946547" y="2908820"/>
            <a:ext cx="898253" cy="11215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67095623-A5B8-433A-B5C2-4CB167EBDBF8}"/>
              </a:ext>
            </a:extLst>
          </p:cNvPr>
          <p:cNvCxnSpPr>
            <a:cxnSpLocks/>
          </p:cNvCxnSpPr>
          <p:nvPr/>
        </p:nvCxnSpPr>
        <p:spPr>
          <a:xfrm flipV="1">
            <a:off x="1943724" y="3213486"/>
            <a:ext cx="901076" cy="1105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3FA1A8A-0EDB-4B49-9BD3-F14EB4156DA6}"/>
              </a:ext>
            </a:extLst>
          </p:cNvPr>
          <p:cNvCxnSpPr>
            <a:cxnSpLocks/>
          </p:cNvCxnSpPr>
          <p:nvPr/>
        </p:nvCxnSpPr>
        <p:spPr>
          <a:xfrm flipV="1">
            <a:off x="1952191" y="4048600"/>
            <a:ext cx="892609" cy="579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1D54A9-7960-1101-1A15-91CD7B0B3963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D85B4C-DB39-AFAA-9AA1-681E7A118192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7C004FB-6924-4ABC-B8D7-A18342CD2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4337"/>
            <a:ext cx="9144000" cy="4229325"/>
          </a:xfrm>
          <a:prstGeom prst="rect">
            <a:avLst/>
          </a:prstGeom>
        </p:spPr>
      </p:pic>
      <p:pic>
        <p:nvPicPr>
          <p:cNvPr id="3" name="Track 8-09">
            <a:hlinkClick r:id="" action="ppaction://media"/>
            <a:extLst>
              <a:ext uri="{FF2B5EF4-FFF2-40B4-BE49-F238E27FC236}">
                <a16:creationId xmlns:a16="http://schemas.microsoft.com/office/drawing/2014/main" id="{45AACC35-1C74-4610-BE61-C8AD1BADF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629" y="1812603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8301D01-19A2-47B6-BD5C-6E706BB0CC49}"/>
              </a:ext>
            </a:extLst>
          </p:cNvPr>
          <p:cNvSpPr/>
          <p:nvPr/>
        </p:nvSpPr>
        <p:spPr>
          <a:xfrm>
            <a:off x="3929022" y="1924452"/>
            <a:ext cx="13147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Mrs. Phillips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AEAD9CD-A5DE-4142-A2C6-706E5FC9B0DB}"/>
              </a:ext>
            </a:extLst>
          </p:cNvPr>
          <p:cNvSpPr/>
          <p:nvPr/>
        </p:nvSpPr>
        <p:spPr>
          <a:xfrm>
            <a:off x="3988950" y="2221109"/>
            <a:ext cx="13388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Purse stolen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3158AB2-E7B3-4C69-9300-BF2F026AC6A1}"/>
              </a:ext>
            </a:extLst>
          </p:cNvPr>
          <p:cNvSpPr/>
          <p:nvPr/>
        </p:nvSpPr>
        <p:spPr>
          <a:xfrm>
            <a:off x="4263079" y="2567022"/>
            <a:ext cx="771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Sunny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DC345E2-3461-49D5-9F76-FBED0B79AA23}"/>
              </a:ext>
            </a:extLst>
          </p:cNvPr>
          <p:cNvSpPr/>
          <p:nvPr/>
        </p:nvSpPr>
        <p:spPr>
          <a:xfrm>
            <a:off x="3511667" y="2875221"/>
            <a:ext cx="25651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Classroom in the morning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A42B568-B4E5-4339-84AA-D2692A1648D4}"/>
              </a:ext>
            </a:extLst>
          </p:cNvPr>
          <p:cNvSpPr/>
          <p:nvPr/>
        </p:nvSpPr>
        <p:spPr>
          <a:xfrm>
            <a:off x="4204740" y="3194819"/>
            <a:ext cx="7633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Skyler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0DD52AF-D364-4D94-8EE4-2F870D14DE19}"/>
              </a:ext>
            </a:extLst>
          </p:cNvPr>
          <p:cNvSpPr/>
          <p:nvPr/>
        </p:nvSpPr>
        <p:spPr>
          <a:xfrm>
            <a:off x="2256653" y="3507260"/>
            <a:ext cx="46306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Was in the restroom. Sunny saw him come back.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07E1898-7FCC-47C7-9B8F-F32B892BD2AF}"/>
              </a:ext>
            </a:extLst>
          </p:cNvPr>
          <p:cNvSpPr/>
          <p:nvPr/>
        </p:nvSpPr>
        <p:spPr>
          <a:xfrm>
            <a:off x="4232792" y="3840280"/>
            <a:ext cx="7072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Eddie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CD5F8AA-27E3-4F29-A594-C70B1A554391}"/>
              </a:ext>
            </a:extLst>
          </p:cNvPr>
          <p:cNvSpPr/>
          <p:nvPr/>
        </p:nvSpPr>
        <p:spPr>
          <a:xfrm>
            <a:off x="3486606" y="4148674"/>
            <a:ext cx="21707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Doctor’s appointment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FFB2FBB-5E13-448F-BA24-6FE885F1DF5E}"/>
              </a:ext>
            </a:extLst>
          </p:cNvPr>
          <p:cNvSpPr/>
          <p:nvPr/>
        </p:nvSpPr>
        <p:spPr>
          <a:xfrm>
            <a:off x="3951295" y="4455088"/>
            <a:ext cx="139493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Coach Carter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D010137-A5CA-4834-BEB3-9D2EB57106CC}"/>
              </a:ext>
            </a:extLst>
          </p:cNvPr>
          <p:cNvSpPr/>
          <p:nvPr/>
        </p:nvSpPr>
        <p:spPr>
          <a:xfrm>
            <a:off x="4305820" y="4796465"/>
            <a:ext cx="7072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Eddie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85047CA-B0D7-4070-A54B-682388E69BEE}"/>
              </a:ext>
            </a:extLst>
          </p:cNvPr>
          <p:cNvSpPr/>
          <p:nvPr/>
        </p:nvSpPr>
        <p:spPr>
          <a:xfrm>
            <a:off x="3059339" y="5096722"/>
            <a:ext cx="3377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Buy a new pair of basketball shoes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Arrow: Right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CC50B7-A743-68A6-AFE2-87DCDD276D29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0DDA25F-F146-2494-89AA-1453249DC943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CC2FAC-FBAD-41F7-9241-744AA63D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024"/>
            <a:ext cx="9144000" cy="4007952"/>
          </a:xfrm>
          <a:prstGeom prst="rect">
            <a:avLst/>
          </a:prstGeom>
        </p:spPr>
      </p:pic>
      <p:pic>
        <p:nvPicPr>
          <p:cNvPr id="3" name="Track 8-09">
            <a:hlinkClick r:id="" action="ppaction://media"/>
            <a:extLst>
              <a:ext uri="{FF2B5EF4-FFF2-40B4-BE49-F238E27FC236}">
                <a16:creationId xmlns:a16="http://schemas.microsoft.com/office/drawing/2014/main" id="{B319FD8E-9A09-412F-954C-B45B0BD41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444" y="1528439"/>
            <a:ext cx="348185" cy="348185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2234CE24-6D92-40D4-82B1-4AC413EF96CF}"/>
              </a:ext>
            </a:extLst>
          </p:cNvPr>
          <p:cNvSpPr/>
          <p:nvPr/>
        </p:nvSpPr>
        <p:spPr>
          <a:xfrm>
            <a:off x="4991556" y="24435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28D13C39-ED3E-4F06-868B-8634A71E6DA7}"/>
              </a:ext>
            </a:extLst>
          </p:cNvPr>
          <p:cNvSpPr/>
          <p:nvPr/>
        </p:nvSpPr>
        <p:spPr>
          <a:xfrm>
            <a:off x="4991555" y="30531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8DAFCA28-0085-4E98-8044-F94D476CC050}"/>
              </a:ext>
            </a:extLst>
          </p:cNvPr>
          <p:cNvSpPr/>
          <p:nvPr/>
        </p:nvSpPr>
        <p:spPr>
          <a:xfrm>
            <a:off x="4991554" y="417292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15C7CE37-FCDE-4351-8DC5-A29F412AF2C9}"/>
              </a:ext>
            </a:extLst>
          </p:cNvPr>
          <p:cNvSpPr/>
          <p:nvPr/>
        </p:nvSpPr>
        <p:spPr>
          <a:xfrm>
            <a:off x="686256" y="50597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Arrow: Right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74EDEE-D5AE-3077-0E22-209A4AFD0FF0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4E022FE-0D15-4D78-BA33-9B0D740593E9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3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C35A49-A50E-4F54-8D9E-33018B3B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838325"/>
            <a:ext cx="8648700" cy="3181350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BA3A014-A57E-3494-A163-8493656FECE9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142FE07-3E6F-7805-3D90-3C82910DEA18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12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CFFCC37-A730-4D3B-BA47-AB2E89C8F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753"/>
            <a:ext cx="9144000" cy="5932494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0B4735-8E1E-B090-C820-D341B2032A90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907C68-2126-C8D4-1BA1-4C9180C49370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8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CC7506-3233-41C2-8C9F-D8B0060E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0284"/>
            <a:ext cx="8991600" cy="585743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27485C2-5D40-4141-8D75-848297B52F6D}"/>
              </a:ext>
            </a:extLst>
          </p:cNvPr>
          <p:cNvSpPr/>
          <p:nvPr/>
        </p:nvSpPr>
        <p:spPr>
          <a:xfrm>
            <a:off x="2894940" y="50474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6FBFDC6-6544-4EA1-9E48-72B44FC92AD8}"/>
              </a:ext>
            </a:extLst>
          </p:cNvPr>
          <p:cNvSpPr/>
          <p:nvPr/>
        </p:nvSpPr>
        <p:spPr>
          <a:xfrm>
            <a:off x="5138574" y="503508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3B3DA0A-6FA6-4486-A52E-7CF970B144F1}"/>
              </a:ext>
            </a:extLst>
          </p:cNvPr>
          <p:cNvSpPr/>
          <p:nvPr/>
        </p:nvSpPr>
        <p:spPr>
          <a:xfrm>
            <a:off x="7396319" y="50474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FF32E8-BF11-7AE4-A927-7724BA4D1B81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22070F5-8AC8-F4EE-CC76-FE568A8F5460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6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3AB8B7-FB3D-4E37-AFA6-280034A5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876425"/>
            <a:ext cx="8905875" cy="310515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5D1A31CF-C1D8-40F8-BCBD-AC05A1169739}"/>
              </a:ext>
            </a:extLst>
          </p:cNvPr>
          <p:cNvSpPr/>
          <p:nvPr/>
        </p:nvSpPr>
        <p:spPr>
          <a:xfrm>
            <a:off x="1574800" y="2392799"/>
            <a:ext cx="787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B0D30CF9-E789-4DE2-83FB-110063A0C443}"/>
              </a:ext>
            </a:extLst>
          </p:cNvPr>
          <p:cNvSpPr/>
          <p:nvPr/>
        </p:nvSpPr>
        <p:spPr>
          <a:xfrm>
            <a:off x="5397500" y="2392798"/>
            <a:ext cx="914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3DF0CA5-DF64-469A-B8BB-CE11FD78E686}"/>
              </a:ext>
            </a:extLst>
          </p:cNvPr>
          <p:cNvSpPr/>
          <p:nvPr/>
        </p:nvSpPr>
        <p:spPr>
          <a:xfrm>
            <a:off x="7262018" y="2392797"/>
            <a:ext cx="787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40124C9A-399B-4E98-B011-AE5FF59BABEE}"/>
              </a:ext>
            </a:extLst>
          </p:cNvPr>
          <p:cNvSpPr/>
          <p:nvPr/>
        </p:nvSpPr>
        <p:spPr>
          <a:xfrm>
            <a:off x="1470422" y="2692398"/>
            <a:ext cx="929878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FC97D2DC-9C4D-4743-9F00-52EEE1C32AF5}"/>
              </a:ext>
            </a:extLst>
          </p:cNvPr>
          <p:cNvSpPr/>
          <p:nvPr/>
        </p:nvSpPr>
        <p:spPr>
          <a:xfrm>
            <a:off x="3121422" y="2692398"/>
            <a:ext cx="132596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14938D7-335A-4856-94C1-65E5E72F0E81}"/>
              </a:ext>
            </a:extLst>
          </p:cNvPr>
          <p:cNvSpPr/>
          <p:nvPr/>
        </p:nvSpPr>
        <p:spPr>
          <a:xfrm>
            <a:off x="5397500" y="2692397"/>
            <a:ext cx="914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7726620E-EF58-4E57-B034-175E0DCDFF15}"/>
              </a:ext>
            </a:extLst>
          </p:cNvPr>
          <p:cNvSpPr/>
          <p:nvPr/>
        </p:nvSpPr>
        <p:spPr>
          <a:xfrm>
            <a:off x="6311900" y="3566402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D4F1596E-9160-4845-BF0F-3B8FC88F6D62}"/>
              </a:ext>
            </a:extLst>
          </p:cNvPr>
          <p:cNvSpPr/>
          <p:nvPr/>
        </p:nvSpPr>
        <p:spPr>
          <a:xfrm>
            <a:off x="5632450" y="3840603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8DFD4EDB-B2FE-46A5-8137-23E5CC3C15F5}"/>
              </a:ext>
            </a:extLst>
          </p:cNvPr>
          <p:cNvSpPr/>
          <p:nvPr/>
        </p:nvSpPr>
        <p:spPr>
          <a:xfrm>
            <a:off x="5632450" y="4117838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7BE5279-4BD8-474D-AB9F-B1C0992D3AAB}"/>
              </a:ext>
            </a:extLst>
          </p:cNvPr>
          <p:cNvSpPr/>
          <p:nvPr/>
        </p:nvSpPr>
        <p:spPr>
          <a:xfrm>
            <a:off x="6311900" y="4382376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B2F496D-2C3B-4EFE-B0C2-DB9F413E820C}"/>
              </a:ext>
            </a:extLst>
          </p:cNvPr>
          <p:cNvSpPr/>
          <p:nvPr/>
        </p:nvSpPr>
        <p:spPr>
          <a:xfrm>
            <a:off x="6327775" y="4669273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5D83A5-01B9-29F8-4AEF-6ED574DD4AD1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7868BA-FF88-2C60-7B72-1A3B6BB6B47C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06F138-0C7A-4592-9E16-2F103C63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790"/>
            <a:ext cx="9144000" cy="436041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C1DB9C7-8C68-49C9-9359-7B761861F4F1}"/>
              </a:ext>
            </a:extLst>
          </p:cNvPr>
          <p:cNvSpPr/>
          <p:nvPr/>
        </p:nvSpPr>
        <p:spPr>
          <a:xfrm>
            <a:off x="5354865" y="1835723"/>
            <a:ext cx="17700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finished investigating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FFDBA2A-C1E4-45F8-A90F-052B0189E7DB}"/>
              </a:ext>
            </a:extLst>
          </p:cNvPr>
          <p:cNvSpPr/>
          <p:nvPr/>
        </p:nvSpPr>
        <p:spPr>
          <a:xfrm>
            <a:off x="2304706" y="2470723"/>
            <a:ext cx="10502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we talked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BA8E1A5-445F-431E-9F01-13B69FA36930}"/>
              </a:ext>
            </a:extLst>
          </p:cNvPr>
          <p:cNvSpPr/>
          <p:nvPr/>
        </p:nvSpPr>
        <p:spPr>
          <a:xfrm>
            <a:off x="5087629" y="3149656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was thirsty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6AF763C-343C-4E27-A8AF-83F67D7EA0A1}"/>
              </a:ext>
            </a:extLst>
          </p:cNvPr>
          <p:cNvSpPr/>
          <p:nvPr/>
        </p:nvSpPr>
        <p:spPr>
          <a:xfrm>
            <a:off x="7636706" y="3162719"/>
            <a:ext cx="6222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08531C3-43E8-4467-BF0E-24FC4BA37BA8}"/>
              </a:ext>
            </a:extLst>
          </p:cNvPr>
          <p:cNvSpPr/>
          <p:nvPr/>
        </p:nvSpPr>
        <p:spPr>
          <a:xfrm>
            <a:off x="6276669" y="3831266"/>
            <a:ext cx="1784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whether they knew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FE18505-706F-46E1-BFB8-EE0C756D2953}"/>
              </a:ext>
            </a:extLst>
          </p:cNvPr>
          <p:cNvSpPr/>
          <p:nvPr/>
        </p:nvSpPr>
        <p:spPr>
          <a:xfrm>
            <a:off x="2530701" y="4135760"/>
            <a:ext cx="15520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had committed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AAFAE6F-EE7B-4DBA-BFA0-BEAD4315B1B0}"/>
              </a:ext>
            </a:extLst>
          </p:cNvPr>
          <p:cNvSpPr/>
          <p:nvPr/>
        </p:nvSpPr>
        <p:spPr>
          <a:xfrm>
            <a:off x="2745354" y="4517792"/>
            <a:ext cx="1487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asked us if we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D5F020-494C-4250-A4BD-7A27B402170A}"/>
              </a:ext>
            </a:extLst>
          </p:cNvPr>
          <p:cNvSpPr/>
          <p:nvPr/>
        </p:nvSpPr>
        <p:spPr>
          <a:xfrm>
            <a:off x="3889970" y="4817121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relevant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Arrow: Right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A407BF-195C-0F36-021F-D602BE2D48A6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6A04B7C-1480-4B03-06DB-D7B1C353DC61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D9F464-6C8A-4E3E-85F4-CE40FED0C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0927"/>
            <a:ext cx="9144000" cy="319614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B6B971D-7426-4BF0-860F-40054A84CD5C}"/>
              </a:ext>
            </a:extLst>
          </p:cNvPr>
          <p:cNvSpPr/>
          <p:nvPr/>
        </p:nvSpPr>
        <p:spPr>
          <a:xfrm>
            <a:off x="1422821" y="22308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resisted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EF5826D-856C-4CBA-9F53-D26636015141}"/>
              </a:ext>
            </a:extLst>
          </p:cNvPr>
          <p:cNvSpPr/>
          <p:nvPr/>
        </p:nvSpPr>
        <p:spPr>
          <a:xfrm>
            <a:off x="3613288" y="2566274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scheme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C34BDDD-558C-4070-8C7D-782B8191FF76}"/>
              </a:ext>
            </a:extLst>
          </p:cNvPr>
          <p:cNvSpPr/>
          <p:nvPr/>
        </p:nvSpPr>
        <p:spPr>
          <a:xfrm>
            <a:off x="6365277" y="291302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Justice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2A2E8FC-E637-459D-B46E-23BB37B0A178}"/>
              </a:ext>
            </a:extLst>
          </p:cNvPr>
          <p:cNvSpPr/>
          <p:nvPr/>
        </p:nvSpPr>
        <p:spPr>
          <a:xfrm>
            <a:off x="2838192" y="326057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nonsense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C5C2DD-CA85-4C34-8182-DD14CFFECDEA}"/>
              </a:ext>
            </a:extLst>
          </p:cNvPr>
          <p:cNvSpPr/>
          <p:nvPr/>
        </p:nvSpPr>
        <p:spPr>
          <a:xfrm>
            <a:off x="5462634" y="3594781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adequate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E024C48-B373-45DA-B659-7A5A8ABB086F}"/>
              </a:ext>
            </a:extLst>
          </p:cNvPr>
          <p:cNvSpPr/>
          <p:nvPr/>
        </p:nvSpPr>
        <p:spPr>
          <a:xfrm>
            <a:off x="5085378" y="394118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loyal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C982380-8039-439E-9876-0B4A293F0541}"/>
              </a:ext>
            </a:extLst>
          </p:cNvPr>
          <p:cNvSpPr/>
          <p:nvPr/>
        </p:nvSpPr>
        <p:spPr>
          <a:xfrm>
            <a:off x="3354956" y="4269989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authority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888A-5AE1-4329-8AC1-1FE9CE3934FB}"/>
              </a:ext>
            </a:extLst>
          </p:cNvPr>
          <p:cNvSpPr/>
          <p:nvPr/>
        </p:nvSpPr>
        <p:spPr>
          <a:xfrm>
            <a:off x="1642186" y="461798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devoted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C2D8680-BCBF-4546-B04D-BD70B3D1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181" y="5253847"/>
            <a:ext cx="3457575" cy="809625"/>
          </a:xfrm>
          <a:prstGeom prst="rect">
            <a:avLst/>
          </a:prstGeom>
        </p:spPr>
      </p:pic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24C501-D5A9-459A-DF12-35B8E52FEE7F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32ACDD-4FC7-9158-CE84-CC0450571BAE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D8E0B0-BD0C-4A2E-A011-2C7FA520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616"/>
            <a:ext cx="9144000" cy="6426767"/>
          </a:xfrm>
          <a:prstGeom prst="rect">
            <a:avLst/>
          </a:prstGeom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67783A-A951-3478-C10F-83128B921D6F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949D56C-9C48-D7FE-B8DD-4B631D15F8EC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1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522FC5-3198-461D-813C-8794BD91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183"/>
            <a:ext cx="9144000" cy="6375633"/>
          </a:xfrm>
          <a:prstGeom prst="rect">
            <a:avLst/>
          </a:prstGeom>
        </p:spPr>
      </p:pic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F83E6DB-DAA1-3EE4-F004-38D0158E62E9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>
            <a:extLst>
              <a:ext uri="{FF2B5EF4-FFF2-40B4-BE49-F238E27FC236}">
                <a16:creationId xmlns:a16="http://schemas.microsoft.com/office/drawing/2014/main" id="{7C948849-B16E-9FA8-9362-1817A4ACBA4D}"/>
              </a:ext>
            </a:extLst>
          </p:cNvPr>
          <p:cNvSpPr/>
          <p:nvPr/>
        </p:nvSpPr>
        <p:spPr>
          <a:xfrm>
            <a:off x="2845607" y="2463076"/>
            <a:ext cx="3378200" cy="14142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Types of crime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507B3C6-14EB-247A-3E73-139C718EDB59}"/>
              </a:ext>
            </a:extLst>
          </p:cNvPr>
          <p:cNvSpPr txBox="1"/>
          <p:nvPr/>
        </p:nvSpPr>
        <p:spPr>
          <a:xfrm>
            <a:off x="5754624" y="704427"/>
            <a:ext cx="303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rape</a:t>
            </a:r>
          </a:p>
          <a:p>
            <a:r>
              <a:rPr lang="en-US" dirty="0"/>
              <a:t>forcing someone to have sexual relations</a:t>
            </a:r>
          </a:p>
        </p:txBody>
      </p:sp>
      <p:pic>
        <p:nvPicPr>
          <p:cNvPr id="1026" name="Picture 2" descr="Morocco: Shameful indulgence in punishing minors' rapists">
            <a:extLst>
              <a:ext uri="{FF2B5EF4-FFF2-40B4-BE49-F238E27FC236}">
                <a16:creationId xmlns:a16="http://schemas.microsoft.com/office/drawing/2014/main" id="{0D3571BA-2FAF-495C-46FA-6F3F824F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95" y="478717"/>
            <a:ext cx="1238811" cy="8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>
            <a:extLst>
              <a:ext uri="{FF2B5EF4-FFF2-40B4-BE49-F238E27FC236}">
                <a16:creationId xmlns:a16="http://schemas.microsoft.com/office/drawing/2014/main" id="{4E02DE7B-CD23-3393-2E1A-B6985CCC0CC8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5026313" y="1304592"/>
            <a:ext cx="728311" cy="11988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CBC3A0F-9B2E-1B77-F8D2-23FD252F7097}"/>
              </a:ext>
            </a:extLst>
          </p:cNvPr>
          <p:cNvSpPr txBox="1"/>
          <p:nvPr/>
        </p:nvSpPr>
        <p:spPr>
          <a:xfrm>
            <a:off x="1944625" y="451342"/>
            <a:ext cx="2120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murder</a:t>
            </a:r>
          </a:p>
          <a:p>
            <a:r>
              <a:rPr lang="en-US" dirty="0"/>
              <a:t>If you kill somebody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573722C-4517-D8E3-A63B-E81157B7BECC}"/>
              </a:ext>
            </a:extLst>
          </p:cNvPr>
          <p:cNvSpPr txBox="1"/>
          <p:nvPr/>
        </p:nvSpPr>
        <p:spPr>
          <a:xfrm>
            <a:off x="201253" y="2066451"/>
            <a:ext cx="2490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shoplifting</a:t>
            </a:r>
          </a:p>
          <a:p>
            <a:r>
              <a:rPr lang="en-US" dirty="0"/>
              <a:t>If you steal items from shops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2E20981-43E3-34E9-33AE-620486875D8E}"/>
              </a:ext>
            </a:extLst>
          </p:cNvPr>
          <p:cNvSpPr txBox="1"/>
          <p:nvPr/>
        </p:nvSpPr>
        <p:spPr>
          <a:xfrm>
            <a:off x="6864095" y="2844940"/>
            <a:ext cx="222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assault</a:t>
            </a:r>
          </a:p>
          <a:p>
            <a:r>
              <a:rPr lang="en-US" dirty="0"/>
              <a:t>If you attack someone physically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EFB4B33-6932-C0E5-8CDF-BA2A386FDD1B}"/>
              </a:ext>
            </a:extLst>
          </p:cNvPr>
          <p:cNvSpPr txBox="1"/>
          <p:nvPr/>
        </p:nvSpPr>
        <p:spPr>
          <a:xfrm>
            <a:off x="247057" y="4275991"/>
            <a:ext cx="2252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burglary</a:t>
            </a:r>
          </a:p>
          <a:p>
            <a:r>
              <a:rPr lang="en-US" dirty="0"/>
              <a:t>If you illegally enter a building and steal things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248CB3C-40F5-4FBB-8F5A-3941AC79139D}"/>
              </a:ext>
            </a:extLst>
          </p:cNvPr>
          <p:cNvSpPr txBox="1"/>
          <p:nvPr/>
        </p:nvSpPr>
        <p:spPr>
          <a:xfrm>
            <a:off x="6392333" y="4193180"/>
            <a:ext cx="2513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arson</a:t>
            </a:r>
          </a:p>
          <a:p>
            <a:r>
              <a:rPr lang="en-US" dirty="0"/>
              <a:t>If deliberately start a fire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4ADD2D6-4342-D14D-4F86-11FAABAB1D3C}"/>
              </a:ext>
            </a:extLst>
          </p:cNvPr>
          <p:cNvSpPr txBox="1"/>
          <p:nvPr/>
        </p:nvSpPr>
        <p:spPr>
          <a:xfrm>
            <a:off x="3185329" y="5156378"/>
            <a:ext cx="2252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smuggling</a:t>
            </a:r>
          </a:p>
          <a:p>
            <a:r>
              <a:rPr lang="en-US" dirty="0"/>
              <a:t>If you illegally take people or goods into or out of a country</a:t>
            </a:r>
          </a:p>
        </p:txBody>
      </p:sp>
      <p:cxnSp>
        <p:nvCxnSpPr>
          <p:cNvPr id="17" name="ตัวเชื่อมต่อตรง 16">
            <a:extLst>
              <a:ext uri="{FF2B5EF4-FFF2-40B4-BE49-F238E27FC236}">
                <a16:creationId xmlns:a16="http://schemas.microsoft.com/office/drawing/2014/main" id="{724DE7B2-FDD2-400E-D904-CA01E446BB0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005075" y="1374672"/>
            <a:ext cx="740447" cy="1158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>
            <a:extLst>
              <a:ext uri="{FF2B5EF4-FFF2-40B4-BE49-F238E27FC236}">
                <a16:creationId xmlns:a16="http://schemas.microsoft.com/office/drawing/2014/main" id="{F6B6CF5A-3BE9-F4A0-A21B-5BCF80405A9C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1786416" y="2996861"/>
            <a:ext cx="1059191" cy="173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>
            <a:extLst>
              <a:ext uri="{FF2B5EF4-FFF2-40B4-BE49-F238E27FC236}">
                <a16:creationId xmlns:a16="http://schemas.microsoft.com/office/drawing/2014/main" id="{74F8C819-4840-8016-65DA-0E6D0D5F8957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2205319" y="3670233"/>
            <a:ext cx="1135014" cy="8874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>
            <a:extLst>
              <a:ext uri="{FF2B5EF4-FFF2-40B4-BE49-F238E27FC236}">
                <a16:creationId xmlns:a16="http://schemas.microsoft.com/office/drawing/2014/main" id="{9663195D-91D0-5444-9C40-4C060B75D6E8}"/>
              </a:ext>
            </a:extLst>
          </p:cNvPr>
          <p:cNvCxnSpPr>
            <a:cxnSpLocks/>
            <a:endCxn id="2" idx="4"/>
          </p:cNvCxnSpPr>
          <p:nvPr/>
        </p:nvCxnSpPr>
        <p:spPr>
          <a:xfrm flipH="1" flipV="1">
            <a:off x="4534707" y="3877348"/>
            <a:ext cx="145653" cy="1158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>
            <a:extLst>
              <a:ext uri="{FF2B5EF4-FFF2-40B4-BE49-F238E27FC236}">
                <a16:creationId xmlns:a16="http://schemas.microsoft.com/office/drawing/2014/main" id="{52E8468D-C7AA-0762-465B-23127E37CF27}"/>
              </a:ext>
            </a:extLst>
          </p:cNvPr>
          <p:cNvCxnSpPr>
            <a:cxnSpLocks/>
            <a:endCxn id="2" idx="5"/>
          </p:cNvCxnSpPr>
          <p:nvPr/>
        </p:nvCxnSpPr>
        <p:spPr>
          <a:xfrm flipH="1" flipV="1">
            <a:off x="5729081" y="3670233"/>
            <a:ext cx="687460" cy="6057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>
            <a:extLst>
              <a:ext uri="{FF2B5EF4-FFF2-40B4-BE49-F238E27FC236}">
                <a16:creationId xmlns:a16="http://schemas.microsoft.com/office/drawing/2014/main" id="{AAE8CE68-B86C-3652-9884-41C781366BAC}"/>
              </a:ext>
            </a:extLst>
          </p:cNvPr>
          <p:cNvCxnSpPr>
            <a:cxnSpLocks/>
            <a:endCxn id="2" idx="7"/>
          </p:cNvCxnSpPr>
          <p:nvPr/>
        </p:nvCxnSpPr>
        <p:spPr>
          <a:xfrm flipH="1" flipV="1">
            <a:off x="5729081" y="2670191"/>
            <a:ext cx="1164739" cy="143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280,603 Murder Images, Stock Photos, 3D objects, &amp; Vectors | Shutterstock">
            <a:extLst>
              <a:ext uri="{FF2B5EF4-FFF2-40B4-BE49-F238E27FC236}">
                <a16:creationId xmlns:a16="http://schemas.microsoft.com/office/drawing/2014/main" id="{69005ECA-CBF4-BAFA-88D1-B612F1089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r="10783" b="8514"/>
          <a:stretch/>
        </p:blipFill>
        <p:spPr bwMode="auto">
          <a:xfrm>
            <a:off x="3745522" y="142673"/>
            <a:ext cx="1192815" cy="8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Prevent Shoplifting From Your Store? - Ryalex Security">
            <a:extLst>
              <a:ext uri="{FF2B5EF4-FFF2-40B4-BE49-F238E27FC236}">
                <a16:creationId xmlns:a16="http://schemas.microsoft.com/office/drawing/2014/main" id="{97BD4D65-5981-9828-C1A6-B63420C6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1" y="1331832"/>
            <a:ext cx="1242945" cy="8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rprising Home Burglary Facts - Gotcha SecurityGotcha Security">
            <a:extLst>
              <a:ext uri="{FF2B5EF4-FFF2-40B4-BE49-F238E27FC236}">
                <a16:creationId xmlns:a16="http://schemas.microsoft.com/office/drawing/2014/main" id="{A32B4DA0-8C6A-90A7-4B3C-B17575FF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18" y="5526168"/>
            <a:ext cx="1144070" cy="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banon's drug Smuggling trade booms">
            <a:extLst>
              <a:ext uri="{FF2B5EF4-FFF2-40B4-BE49-F238E27FC236}">
                <a16:creationId xmlns:a16="http://schemas.microsoft.com/office/drawing/2014/main" id="{15257AA9-4A2A-FEA2-686F-15426289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45" y="5813576"/>
            <a:ext cx="1109088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ckless Burning vs Arson in California - Law Offices of Kerry L.  Armstrong, APLC">
            <a:extLst>
              <a:ext uri="{FF2B5EF4-FFF2-40B4-BE49-F238E27FC236}">
                <a16:creationId xmlns:a16="http://schemas.microsoft.com/office/drawing/2014/main" id="{CEB11E75-C480-78ED-DEEA-C3BCC414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55" y="5179952"/>
            <a:ext cx="1342045" cy="8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-Rated Assault And Battery Attorney - Florin|Roebig">
            <a:extLst>
              <a:ext uri="{FF2B5EF4-FFF2-40B4-BE49-F238E27FC236}">
                <a16:creationId xmlns:a16="http://schemas.microsoft.com/office/drawing/2014/main" id="{7832A963-2A97-77DC-AC11-0E5BF596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98" y="2127100"/>
            <a:ext cx="1438149" cy="8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3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EBFB3F4-00C5-4E36-A7CD-BFF50F90B651}"/>
              </a:ext>
            </a:extLst>
          </p:cNvPr>
          <p:cNvGrpSpPr/>
          <p:nvPr/>
        </p:nvGrpSpPr>
        <p:grpSpPr>
          <a:xfrm>
            <a:off x="0" y="854432"/>
            <a:ext cx="9144000" cy="5149136"/>
            <a:chOff x="0" y="854432"/>
            <a:chExt cx="9144000" cy="5149136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EC1FED83-D0E9-4B5A-8F53-CA420E60F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54432"/>
              <a:ext cx="9144000" cy="5149136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112CB81-8654-4819-9B72-0DA82CB4B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42" r="42531" b="90833"/>
            <a:stretch/>
          </p:blipFill>
          <p:spPr>
            <a:xfrm>
              <a:off x="5452533" y="854432"/>
              <a:ext cx="3093156" cy="472012"/>
            </a:xfrm>
            <a:prstGeom prst="rect">
              <a:avLst/>
            </a:prstGeom>
          </p:spPr>
        </p:pic>
      </p:grpSp>
      <p:sp>
        <p:nvSpPr>
          <p:cNvPr id="5" name="Arrow: Right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3B46B81-D688-CA35-8A67-67286027F385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BE1852C-C2E9-6FCF-D965-42DD13E40855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97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926602-EEAD-432D-9740-4A037FCF05DF}"/>
              </a:ext>
            </a:extLst>
          </p:cNvPr>
          <p:cNvGrpSpPr/>
          <p:nvPr/>
        </p:nvGrpSpPr>
        <p:grpSpPr>
          <a:xfrm>
            <a:off x="385774" y="0"/>
            <a:ext cx="8382444" cy="7002089"/>
            <a:chOff x="385774" y="0"/>
            <a:chExt cx="8382444" cy="7002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477F00-693B-4825-B034-4B01790F5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904" t="23747" r="23562" b="6569"/>
            <a:stretch/>
          </p:blipFill>
          <p:spPr>
            <a:xfrm>
              <a:off x="413358" y="0"/>
              <a:ext cx="8354860" cy="6858000"/>
            </a:xfrm>
            <a:prstGeom prst="rect">
              <a:avLst/>
            </a:prstGeom>
          </p:spPr>
        </p:pic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C757C2A7-D347-4246-900F-1F74182CD0E7}"/>
                </a:ext>
              </a:extLst>
            </p:cNvPr>
            <p:cNvSpPr/>
            <p:nvPr/>
          </p:nvSpPr>
          <p:spPr>
            <a:xfrm rot="5550577">
              <a:off x="3078049" y="3722550"/>
              <a:ext cx="587264" cy="597181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" name="Track 8-02">
            <a:hlinkClick r:id="" action="ppaction://media"/>
            <a:extLst>
              <a:ext uri="{FF2B5EF4-FFF2-40B4-BE49-F238E27FC236}">
                <a16:creationId xmlns:a16="http://schemas.microsoft.com/office/drawing/2014/main" id="{B05FF22C-98D3-4645-8340-03CAECDD6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378" y="90211"/>
            <a:ext cx="308338" cy="308338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EFBD35-781D-8DC4-16A4-F06DAD34BA0F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136B14-378A-E147-3156-075105B4C627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E1D620-BC6F-4448-8F07-7C8A35AB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64"/>
            <a:ext cx="9144000" cy="6051872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A7712EB1-9533-4DDF-A3CD-FAB5901B6985}"/>
              </a:ext>
            </a:extLst>
          </p:cNvPr>
          <p:cNvSpPr/>
          <p:nvPr/>
        </p:nvSpPr>
        <p:spPr>
          <a:xfrm>
            <a:off x="690490" y="150521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DE21BE2E-5DA5-499F-A709-C12D1729F487}"/>
              </a:ext>
            </a:extLst>
          </p:cNvPr>
          <p:cNvSpPr/>
          <p:nvPr/>
        </p:nvSpPr>
        <p:spPr>
          <a:xfrm>
            <a:off x="5290711" y="203014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188F611E-400C-4C21-9671-B39EE2C2FF5B}"/>
              </a:ext>
            </a:extLst>
          </p:cNvPr>
          <p:cNvSpPr/>
          <p:nvPr/>
        </p:nvSpPr>
        <p:spPr>
          <a:xfrm>
            <a:off x="690490" y="364445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29EF60A6-A385-4C9E-A489-9E7BDD2C9D8C}"/>
              </a:ext>
            </a:extLst>
          </p:cNvPr>
          <p:cNvSpPr/>
          <p:nvPr/>
        </p:nvSpPr>
        <p:spPr>
          <a:xfrm>
            <a:off x="5290710" y="339513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02A2D1BE-87B1-4E5C-9671-56F209221C37}"/>
              </a:ext>
            </a:extLst>
          </p:cNvPr>
          <p:cNvSpPr/>
          <p:nvPr/>
        </p:nvSpPr>
        <p:spPr>
          <a:xfrm>
            <a:off x="690489" y="502436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5E9E59F-AA69-4B1B-BCB1-61054ACCBD90}"/>
              </a:ext>
            </a:extLst>
          </p:cNvPr>
          <p:cNvSpPr/>
          <p:nvPr/>
        </p:nvSpPr>
        <p:spPr>
          <a:xfrm>
            <a:off x="7136445" y="47676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Arrow: Right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B976EB-2E19-3DDE-F525-562FD5CF28D1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0123231-7B04-52D2-E2B7-323E4DC2EFAC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E6F63A-9744-4DC9-9350-D17A04290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" y="380644"/>
            <a:ext cx="8963378" cy="6096712"/>
          </a:xfrm>
          <a:prstGeom prst="rect">
            <a:avLst/>
          </a:prstGeom>
        </p:spPr>
      </p:pic>
      <p:pic>
        <p:nvPicPr>
          <p:cNvPr id="3" name="Track 8-03">
            <a:hlinkClick r:id="" action="ppaction://media"/>
            <a:extLst>
              <a:ext uri="{FF2B5EF4-FFF2-40B4-BE49-F238E27FC236}">
                <a16:creationId xmlns:a16="http://schemas.microsoft.com/office/drawing/2014/main" id="{604C465C-C8CA-4C78-9CF1-B6EF80CC0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6197" y="2237389"/>
            <a:ext cx="323166" cy="32316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88B289-D35F-4B12-AF69-F2E6DB9BEE6A}"/>
              </a:ext>
            </a:extLst>
          </p:cNvPr>
          <p:cNvSpPr/>
          <p:nvPr/>
        </p:nvSpPr>
        <p:spPr>
          <a:xfrm>
            <a:off x="6865237" y="593109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C2276DB-A896-4F58-B97B-57E585DC40D3}"/>
              </a:ext>
            </a:extLst>
          </p:cNvPr>
          <p:cNvSpPr/>
          <p:nvPr/>
        </p:nvSpPr>
        <p:spPr>
          <a:xfrm>
            <a:off x="3322814" y="601011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68274E0-383C-4203-ADEA-BD8DE1B6273B}"/>
              </a:ext>
            </a:extLst>
          </p:cNvPr>
          <p:cNvSpPr/>
          <p:nvPr/>
        </p:nvSpPr>
        <p:spPr>
          <a:xfrm>
            <a:off x="4585750" y="381863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5191082-BF3D-435E-B4DC-EE6FF1B3C718}"/>
              </a:ext>
            </a:extLst>
          </p:cNvPr>
          <p:cNvSpPr/>
          <p:nvPr/>
        </p:nvSpPr>
        <p:spPr>
          <a:xfrm>
            <a:off x="963461" y="408535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8F8177-FD9E-4B33-B85B-5666DF71B89F}"/>
              </a:ext>
            </a:extLst>
          </p:cNvPr>
          <p:cNvSpPr/>
          <p:nvPr/>
        </p:nvSpPr>
        <p:spPr>
          <a:xfrm>
            <a:off x="6966115" y="379605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D0B98A4-457C-4A39-8D80-14473FD0D369}"/>
              </a:ext>
            </a:extLst>
          </p:cNvPr>
          <p:cNvSpPr/>
          <p:nvPr/>
        </p:nvSpPr>
        <p:spPr>
          <a:xfrm>
            <a:off x="5008215" y="584078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38C7370-FBA1-4176-9F17-AA02DC35B464}"/>
              </a:ext>
            </a:extLst>
          </p:cNvPr>
          <p:cNvSpPr/>
          <p:nvPr/>
        </p:nvSpPr>
        <p:spPr>
          <a:xfrm>
            <a:off x="2632768" y="408535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F8E5F19-73F5-472B-8B65-7935F3937FB5}"/>
              </a:ext>
            </a:extLst>
          </p:cNvPr>
          <p:cNvSpPr/>
          <p:nvPr/>
        </p:nvSpPr>
        <p:spPr>
          <a:xfrm>
            <a:off x="1192570" y="594238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Arrow: Right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662ED1-FB78-C9D7-1580-86EA78FC36AD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E5E8435-2930-8C66-C222-7411893CD45E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EA418A-0B06-432F-8E81-EE09F972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876425"/>
            <a:ext cx="8534400" cy="310515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9A919DE-636B-4819-BAD6-A3E778A62AD8}"/>
              </a:ext>
            </a:extLst>
          </p:cNvPr>
          <p:cNvSpPr/>
          <p:nvPr/>
        </p:nvSpPr>
        <p:spPr>
          <a:xfrm>
            <a:off x="5027383" y="2269297"/>
            <a:ext cx="10807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explosion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FF6E58B-41E6-4449-8562-6B580821D05C}"/>
              </a:ext>
            </a:extLst>
          </p:cNvPr>
          <p:cNvSpPr/>
          <p:nvPr/>
        </p:nvSpPr>
        <p:spPr>
          <a:xfrm>
            <a:off x="5563878" y="2598628"/>
            <a:ext cx="6463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react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9A37BAD-A24B-42D1-A7B6-AAF4F7EFB614}"/>
              </a:ext>
            </a:extLst>
          </p:cNvPr>
          <p:cNvSpPr/>
          <p:nvPr/>
        </p:nvSpPr>
        <p:spPr>
          <a:xfrm>
            <a:off x="4095184" y="2911515"/>
            <a:ext cx="9204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incident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CC894FA-48E9-49AD-9E0B-255168C85BC3}"/>
              </a:ext>
            </a:extLst>
          </p:cNvPr>
          <p:cNvSpPr/>
          <p:nvPr/>
        </p:nvSpPr>
        <p:spPr>
          <a:xfrm>
            <a:off x="5460807" y="3229096"/>
            <a:ext cx="795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barrier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BFE8B1F-F120-4BA0-8B2E-532B8D976B24}"/>
              </a:ext>
            </a:extLst>
          </p:cNvPr>
          <p:cNvSpPr/>
          <p:nvPr/>
        </p:nvSpPr>
        <p:spPr>
          <a:xfrm>
            <a:off x="1969659" y="3547656"/>
            <a:ext cx="8899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witness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52282F4-9F00-414F-806D-D02B243287E5}"/>
              </a:ext>
            </a:extLst>
          </p:cNvPr>
          <p:cNvSpPr/>
          <p:nvPr/>
        </p:nvSpPr>
        <p:spPr>
          <a:xfrm>
            <a:off x="1949944" y="3879279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beyond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3F1B91C-852E-4F6D-AB86-2D027800DDCD}"/>
              </a:ext>
            </a:extLst>
          </p:cNvPr>
          <p:cNvSpPr/>
          <p:nvPr/>
        </p:nvSpPr>
        <p:spPr>
          <a:xfrm>
            <a:off x="2946342" y="4184776"/>
            <a:ext cx="12314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contrasting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E13DED3-8DD2-48ED-A41B-D63E8722C2FB}"/>
              </a:ext>
            </a:extLst>
          </p:cNvPr>
          <p:cNvSpPr/>
          <p:nvPr/>
        </p:nvSpPr>
        <p:spPr>
          <a:xfrm>
            <a:off x="2766920" y="4500640"/>
            <a:ext cx="6559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force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Arrow: Righ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D9F815-3399-1F04-96B5-DDB1B87C7F26}"/>
              </a:ext>
            </a:extLst>
          </p:cNvPr>
          <p:cNvSpPr/>
          <p:nvPr/>
        </p:nvSpPr>
        <p:spPr>
          <a:xfrm>
            <a:off x="855692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7D54F74-FDDC-431F-C0F8-D8C8714A252C}"/>
              </a:ext>
            </a:extLst>
          </p:cNvPr>
          <p:cNvSpPr/>
          <p:nvPr/>
        </p:nvSpPr>
        <p:spPr>
          <a:xfrm rot="10800000">
            <a:off x="146755" y="6315399"/>
            <a:ext cx="457200" cy="36576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2512</TotalTime>
  <Words>363</Words>
  <Application>Microsoft Office PowerPoint</Application>
  <PresentationFormat>นำเสนอทางหน้าจอ (4:3)</PresentationFormat>
  <Paragraphs>108</Paragraphs>
  <Slides>31</Slides>
  <Notes>0</Notes>
  <HiddenSlides>0</HiddenSlides>
  <MMClips>11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สโรชา คะเณย์</cp:lastModifiedBy>
  <cp:revision>86</cp:revision>
  <dcterms:created xsi:type="dcterms:W3CDTF">2020-06-05T06:13:25Z</dcterms:created>
  <dcterms:modified xsi:type="dcterms:W3CDTF">2024-02-01T15:28:39Z</dcterms:modified>
</cp:coreProperties>
</file>