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392" r:id="rId2"/>
    <p:sldId id="494" r:id="rId3"/>
    <p:sldId id="262" r:id="rId4"/>
    <p:sldId id="257" r:id="rId5"/>
    <p:sldId id="258" r:id="rId6"/>
    <p:sldId id="462" r:id="rId7"/>
    <p:sldId id="259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260" r:id="rId17"/>
    <p:sldId id="261" r:id="rId18"/>
    <p:sldId id="263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81" r:id="rId30"/>
    <p:sldId id="482" r:id="rId31"/>
    <p:sldId id="483" r:id="rId32"/>
    <p:sldId id="484" r:id="rId33"/>
    <p:sldId id="485" r:id="rId34"/>
    <p:sldId id="486" r:id="rId35"/>
    <p:sldId id="448" r:id="rId36"/>
    <p:sldId id="426" r:id="rId37"/>
    <p:sldId id="449" r:id="rId38"/>
    <p:sldId id="450" r:id="rId39"/>
    <p:sldId id="451" r:id="rId40"/>
    <p:sldId id="487" r:id="rId41"/>
    <p:sldId id="453" r:id="rId42"/>
    <p:sldId id="454" r:id="rId43"/>
    <p:sldId id="452" r:id="rId44"/>
    <p:sldId id="488" r:id="rId45"/>
    <p:sldId id="264" r:id="rId46"/>
    <p:sldId id="430" r:id="rId47"/>
    <p:sldId id="455" r:id="rId48"/>
    <p:sldId id="456" r:id="rId49"/>
    <p:sldId id="431" r:id="rId50"/>
    <p:sldId id="457" r:id="rId51"/>
    <p:sldId id="267" r:id="rId52"/>
    <p:sldId id="458" r:id="rId53"/>
    <p:sldId id="459" r:id="rId54"/>
    <p:sldId id="489" r:id="rId55"/>
    <p:sldId id="490" r:id="rId56"/>
    <p:sldId id="493" r:id="rId57"/>
    <p:sldId id="402" r:id="rId58"/>
    <p:sldId id="445" r:id="rId59"/>
    <p:sldId id="326" r:id="rId60"/>
    <p:sldId id="386" r:id="rId61"/>
    <p:sldId id="331" r:id="rId62"/>
    <p:sldId id="49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00CC"/>
    <a:srgbClr val="CC00FF"/>
    <a:srgbClr val="009AD0"/>
    <a:srgbClr val="FDA403"/>
    <a:srgbClr val="006600"/>
    <a:srgbClr val="0D7505"/>
    <a:srgbClr val="FFCA61"/>
    <a:srgbClr val="FFBF61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83977" autoAdjust="0"/>
  </p:normalViewPr>
  <p:slideViewPr>
    <p:cSldViewPr snapToGrid="0">
      <p:cViewPr varScale="1">
        <p:scale>
          <a:sx n="63" d="100"/>
          <a:sy n="63" d="100"/>
        </p:scale>
        <p:origin x="86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52A5-42B3-444D-BA42-49A384CB1B4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8E8B6-8CE1-4F2C-BF2C-A096D948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0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60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82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77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90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3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8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98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96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5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0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0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9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25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53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7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9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77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1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0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9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1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8E8B6-8CE1-4F2C-BF2C-A096D9488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4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ADDF-5D51-4A9D-9AF9-11AC55DDD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DEBA4-1997-4ECF-9D93-2792B82BE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84891-3E38-4C96-8739-F524F433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44A95-D43A-49EE-9A2D-96BBBDE2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5518E-433A-4FFC-BB16-5F532953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7F47-438D-4053-925C-BFB0A902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4CA6-822B-4015-B78F-5F51B477C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FEC8-C8CF-4FFD-8F44-F2E5394C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6E5F7-5BBF-457D-9B66-72E1628F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1F449-ACB5-4165-A3FD-B4FB9D8F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F8EB3-395A-48C4-9C95-2C37E6492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EDEDC-9979-4657-9BD0-E0035EC0E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6E4C-BBB8-4D65-A052-A1318255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F9C54-4405-4CF6-B626-47037B63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1C867-10E2-46BA-BA73-E4844468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1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A874-89B6-4A9A-8F85-1B84A48D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2E729-C269-457F-A698-8655C1BB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06731-301E-4CDC-A3AF-BB259CFA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9CD0D-62E2-4607-BD16-669D67A1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2938C-8898-43B7-93C1-59A52AD2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4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98FA-0E2E-4869-94AC-F0E38B8C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CEA51-AD50-4ACC-967D-72CD1AB8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2D6B-37CB-4240-890A-E3CD2FF3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41299-BFF9-4BD1-BC19-573B54B0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D60A4-3F10-404E-B52E-412BA6B4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058E-E2A9-4241-B2ED-8B1AB238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081F-A0AE-41BB-AA1A-5164724B5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071E-B029-4B29-9052-612AB179F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04DBA-DBE0-42C6-974F-25FB0D51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FF60E-A664-46CC-A59C-6202C9AB3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7BE1-AAF8-4C61-BD80-D9487955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9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B7FD-CC21-4324-B4AF-B7C0990E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B8195-F078-494F-96CD-8551AAC2E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DAC5-DB35-4751-A2F1-0A8C615F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FF043-5E7D-4FF5-B1D2-D116AAB3B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A7F52-5C72-4DF1-BCD6-2C6C28AE9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DA0F1-0FE2-4FEB-B854-0C3F8D02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6C526-1A24-4BF1-B717-BE33F75E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2D247-03D5-43A0-90F1-B13006B7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3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2957-7F59-402C-8D31-7E8DF54B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239B1-CC85-4ADA-B20E-2EA8071F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F5230-9425-4D15-BAD0-FE3B1709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76E99-88B6-4C92-B9B5-14638155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A7C11-E645-4CA2-A2D9-F743672F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7BFFF-B2AA-47F3-8062-535D3556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85EAA-47CD-4AE4-A76F-700FB7D6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37F8-F394-46BF-9D78-0530CB48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74BB9-4A7C-49F6-9B13-21A62E59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C6AA2-4338-4A6D-8A25-61C9F979A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B55C3-BEE3-483C-9B6A-C85E86BE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5EED3-4123-44C9-9E76-96148945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B43A3-12CF-4BD6-BC6A-3A555A75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4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904E-A108-413D-B2E2-DBBBD627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EFE4B-101F-4D39-ABDE-A56234BFD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221A0-E360-4C99-94D1-684B6FDC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B7213-535A-4203-97C2-0E5F3B56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4ADD3-B205-42AA-950C-C2D208E8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AFF58-9D88-4B2B-8F20-6C4A320B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1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FBED1-AA42-4896-8B85-9A998337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A3F8A-E43E-466F-A221-3B601F599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204E1-8BDF-43A7-85C0-F04297759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BAAB-1206-4A21-B65B-6121D0E2E2A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CE0FA-01E0-4B01-AFE0-D5C0C45B3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A30F5-C671-4CAA-A8E8-D395E45E4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EC6F-7916-4CB9-B65E-0A6F05477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5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43.png"/><Relationship Id="rId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image" Target="../media/image52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8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8.png"/><Relationship Id="rId4" Type="http://schemas.microsoft.com/office/2007/relationships/hdphoto" Target="../media/hdphoto9.wdp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5.pn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10" Type="http://schemas.openxmlformats.org/officeDocument/2006/relationships/image" Target="../media/image8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7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8.png"/><Relationship Id="rId2" Type="http://schemas.openxmlformats.org/officeDocument/2006/relationships/image" Target="../media/image1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1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8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microsoft.com/office/2007/relationships/hdphoto" Target="../media/hdphoto11.wdp"/><Relationship Id="rId4" Type="http://schemas.openxmlformats.org/officeDocument/2006/relationships/image" Target="../media/image137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openxmlformats.org/officeDocument/2006/relationships/image" Target="../media/image142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8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slide" Target="slide5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1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0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177.pn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slide" Target="slide54.xml"/><Relationship Id="rId17" Type="http://schemas.openxmlformats.org/officeDocument/2006/relationships/image" Target="../media/image10.gif"/><Relationship Id="rId2" Type="http://schemas.openxmlformats.org/officeDocument/2006/relationships/image" Target="../media/image1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11" Type="http://schemas.openxmlformats.org/officeDocument/2006/relationships/image" Target="../media/image176.png"/><Relationship Id="rId5" Type="http://schemas.openxmlformats.org/officeDocument/2006/relationships/slide" Target="slide46.xml"/><Relationship Id="rId15" Type="http://schemas.openxmlformats.org/officeDocument/2006/relationships/image" Target="../media/image178.png"/><Relationship Id="rId10" Type="http://schemas.openxmlformats.org/officeDocument/2006/relationships/slide" Target="slide51.xml"/><Relationship Id="rId4" Type="http://schemas.openxmlformats.org/officeDocument/2006/relationships/image" Target="../media/image172.png"/><Relationship Id="rId9" Type="http://schemas.openxmlformats.org/officeDocument/2006/relationships/image" Target="../media/image175.png"/><Relationship Id="rId14" Type="http://schemas.openxmlformats.org/officeDocument/2006/relationships/slide" Target="slide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9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19.xml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30.xml"/><Relationship Id="rId9" Type="http://schemas.openxmlformats.org/officeDocument/2006/relationships/slide" Target="slide16.xml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9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13.png"/><Relationship Id="rId7" Type="http://schemas.openxmlformats.org/officeDocument/2006/relationships/image" Target="../media/image207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13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11" Type="http://schemas.openxmlformats.org/officeDocument/2006/relationships/image" Target="../media/image8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13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8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5.png"/><Relationship Id="rId4" Type="http://schemas.openxmlformats.org/officeDocument/2006/relationships/image" Target="../media/image2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13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11" Type="http://schemas.openxmlformats.org/officeDocument/2006/relationships/image" Target="../media/image8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13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11" Type="http://schemas.openxmlformats.org/officeDocument/2006/relationships/image" Target="../media/image8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13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9.png"/><Relationship Id="rId11" Type="http://schemas.openxmlformats.org/officeDocument/2006/relationships/image" Target="../media/image8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8.png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13.png"/><Relationship Id="rId7" Type="http://schemas.openxmlformats.org/officeDocument/2006/relationships/slide" Target="slide60.xml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11" Type="http://schemas.openxmlformats.org/officeDocument/2006/relationships/image" Target="../media/image8.png"/><Relationship Id="rId5" Type="http://schemas.openxmlformats.org/officeDocument/2006/relationships/image" Target="../media/image272.png"/><Relationship Id="rId10" Type="http://schemas.openxmlformats.org/officeDocument/2006/relationships/image" Target="../media/image275.png"/><Relationship Id="rId4" Type="http://schemas.openxmlformats.org/officeDocument/2006/relationships/image" Target="../media/image271.png"/><Relationship Id="rId9" Type="http://schemas.openxmlformats.org/officeDocument/2006/relationships/slide" Target="slide6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3.png"/><Relationship Id="rId7" Type="http://schemas.openxmlformats.org/officeDocument/2006/relationships/image" Target="../media/image2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svg"/><Relationship Id="rId5" Type="http://schemas.openxmlformats.org/officeDocument/2006/relationships/image" Target="../media/image277.png"/><Relationship Id="rId4" Type="http://schemas.openxmlformats.org/officeDocument/2006/relationships/image" Target="../media/image27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281.png"/><Relationship Id="rId10" Type="http://schemas.openxmlformats.org/officeDocument/2006/relationships/image" Target="../media/image285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2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13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openxmlformats.org/officeDocument/2006/relationships/image" Target="../media/image4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DE44F-BD72-4981-9188-1B363A6D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707" y="0"/>
            <a:ext cx="516100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57B202-5F25-49F8-A151-C308F027266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CF4BD-1A47-4DDF-B83D-77C9BB6E741F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56223D-41B3-4B21-A87D-51EB631FF72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BDFA6-D9D8-47B3-A321-2EA2423057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7B3AF-C0E4-4589-ACB7-FE272E1E5492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92FAF9C-58E4-4C1C-9AAF-83197F96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38" y="0"/>
            <a:ext cx="516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35B15F-A3C9-4022-A0CD-7A98A83D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06191-B7B0-4506-89A8-F5DA9B902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900" y="1859537"/>
            <a:ext cx="4328535" cy="7559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0ADA50-798A-4312-819E-2FCC565D9F52}"/>
              </a:ext>
            </a:extLst>
          </p:cNvPr>
          <p:cNvGrpSpPr/>
          <p:nvPr/>
        </p:nvGrpSpPr>
        <p:grpSpPr>
          <a:xfrm>
            <a:off x="-1" y="2334058"/>
            <a:ext cx="3875487" cy="4523942"/>
            <a:chOff x="1906557" y="4434677"/>
            <a:chExt cx="2361159" cy="26803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C33E80F-9333-4D03-816D-A9B4C564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6557" y="4434677"/>
              <a:ext cx="2361159" cy="268034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7AD06C-F38C-42A4-97CD-26C3100849E3}"/>
                </a:ext>
              </a:extLst>
            </p:cNvPr>
            <p:cNvSpPr/>
            <p:nvPr/>
          </p:nvSpPr>
          <p:spPr>
            <a:xfrm>
              <a:off x="2722681" y="5593033"/>
              <a:ext cx="645347" cy="224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800" baseline="30000" dirty="0">
                  <a:solidFill>
                    <a:schemeClr val="bg1"/>
                  </a:solidFill>
                  <a:latin typeface="PF Catalog Light" panose="02000403040000020004" pitchFamily="50" charset="0"/>
                </a:rPr>
                <a:t>Joker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DA3B0-F696-4962-8B3F-CB39300A209F}"/>
              </a:ext>
            </a:extLst>
          </p:cNvPr>
          <p:cNvGrpSpPr/>
          <p:nvPr/>
        </p:nvGrpSpPr>
        <p:grpSpPr>
          <a:xfrm>
            <a:off x="3845593" y="2993688"/>
            <a:ext cx="3394700" cy="2734491"/>
            <a:chOff x="3845593" y="2993688"/>
            <a:chExt cx="3394700" cy="27344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02116D-73E9-4D34-8E56-0815DE3BCDFB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2B1172-A1EC-4923-9918-59BC1CFE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4576" y1="65293" x2="53333" y2="61131"/>
                          <a14:foregroundMark x1="60091" y1="55434" x2="60091" y2="55434"/>
                          <a14:foregroundMark x1="64788" y1="53333" x2="64788" y2="53333"/>
                          <a14:foregroundMark x1="41152" y1="59030" x2="59576" y2="46667"/>
                          <a14:foregroundMark x1="54909" y1="47354" x2="56879" y2="45576"/>
                          <a14:backgroundMark x1="33424" y1="84444" x2="53545" y2="72929"/>
                          <a14:backgroundMark x1="54909" y1="69859" x2="60000" y2="68323"/>
                          <a14:backgroundMark x1="60000" y1="68323" x2="60000" y2="683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93" y="3058377"/>
              <a:ext cx="3394700" cy="254602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7B22F7-816D-45E4-BB25-E15380D0FFEA}"/>
              </a:ext>
            </a:extLst>
          </p:cNvPr>
          <p:cNvGrpSpPr/>
          <p:nvPr/>
        </p:nvGrpSpPr>
        <p:grpSpPr>
          <a:xfrm>
            <a:off x="8457361" y="2877656"/>
            <a:ext cx="2857853" cy="2850523"/>
            <a:chOff x="8457361" y="2877656"/>
            <a:chExt cx="2857853" cy="285052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219180-3277-4C6F-8369-FE39449EBE2B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A2DC72-619C-4D30-AFBD-E1A77906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75" b="89969" l="9882" r="898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6517" y="2877656"/>
              <a:ext cx="2818697" cy="265124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234E183-B934-473C-99BB-CF82A7BD5C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071E6D-B176-43EF-A2C2-6296B58E8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2179CB7-7DBC-429D-B77B-DB69BA19FDE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7D6A2F7-EC6D-475C-8203-E5A225C7D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6E6A7-2887-43F8-B5EF-8F1C60D0E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18" y="1862046"/>
            <a:ext cx="8394920" cy="7559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9BE6B31-621D-4848-96E5-1F1CCB354CAA}"/>
              </a:ext>
            </a:extLst>
          </p:cNvPr>
          <p:cNvGrpSpPr/>
          <p:nvPr/>
        </p:nvGrpSpPr>
        <p:grpSpPr>
          <a:xfrm>
            <a:off x="0" y="2103120"/>
            <a:ext cx="4435214" cy="4754880"/>
            <a:chOff x="7401982" y="4159677"/>
            <a:chExt cx="2934835" cy="27541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B7266F-78C4-4F4B-A031-4B8FBE343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401982" y="4159677"/>
              <a:ext cx="2934835" cy="275419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E67EBA-A456-4E33-A0E0-47D8E40FDFC2}"/>
                </a:ext>
              </a:extLst>
            </p:cNvPr>
            <p:cNvSpPr/>
            <p:nvPr/>
          </p:nvSpPr>
          <p:spPr>
            <a:xfrm>
              <a:off x="7873265" y="5897325"/>
              <a:ext cx="1272330" cy="219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800" baseline="30000" dirty="0">
                  <a:solidFill>
                    <a:schemeClr val="bg1"/>
                  </a:solidFill>
                  <a:latin typeface="PF Catalog Light" panose="02000403040000020004" pitchFamily="50" charset="0"/>
                </a:rPr>
                <a:t>Iron Man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B6E9F8-F065-411C-BD4A-EA2C9FFD489B}"/>
              </a:ext>
            </a:extLst>
          </p:cNvPr>
          <p:cNvGrpSpPr/>
          <p:nvPr/>
        </p:nvGrpSpPr>
        <p:grpSpPr>
          <a:xfrm>
            <a:off x="4195784" y="2993688"/>
            <a:ext cx="2763858" cy="2995019"/>
            <a:chOff x="4195784" y="2993688"/>
            <a:chExt cx="2763858" cy="2995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2955D0-ECF2-4EBB-B5A7-F1A995B6F62D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09283-C9E2-430C-A30A-84C9C6D7C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5" b="88853" l="0" r="100000">
                          <a14:foregroundMark x1="75475" y1="44588" x2="78165" y2="44911"/>
                          <a14:foregroundMark x1="59335" y1="82229" x2="55380" y2="81422"/>
                          <a14:backgroundMark x1="63766" y1="86107" x2="78323" y2="80452"/>
                          <a14:backgroundMark x1="21835" y1="67528" x2="46361" y2="76898"/>
                          <a14:backgroundMark x1="34810" y1="71082" x2="50158" y2="76090"/>
                          <a14:backgroundMark x1="34019" y1="73667" x2="46044" y2="78998"/>
                          <a14:backgroundMark x1="49051" y1="74152" x2="52373" y2="74798"/>
                          <a14:backgroundMark x1="49367" y1="75606" x2="52848" y2="76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0456"/>
            <a:stretch/>
          </p:blipFill>
          <p:spPr>
            <a:xfrm>
              <a:off x="4195784" y="3145401"/>
              <a:ext cx="2623716" cy="28433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9037EB-8C7A-4EC7-9CCC-F4456398FCF3}"/>
              </a:ext>
            </a:extLst>
          </p:cNvPr>
          <p:cNvGrpSpPr/>
          <p:nvPr/>
        </p:nvGrpSpPr>
        <p:grpSpPr>
          <a:xfrm>
            <a:off x="8418571" y="2993688"/>
            <a:ext cx="2773281" cy="2842303"/>
            <a:chOff x="8418571" y="2993688"/>
            <a:chExt cx="2773281" cy="284230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0A9147-0E18-46D7-ADE3-1A9CB2065C86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9548C1-78F1-4FC9-A713-6CC9AB85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8571" y="3101500"/>
              <a:ext cx="2734491" cy="273449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9A143-0D58-40CE-ABCC-7939181AF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B5CC9-D3F0-4564-A57E-6B240AA4F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DFBD05-231E-4381-B079-565702A5CF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120646-2619-416D-A82D-AF7918817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DB908F-AB40-4D53-8AD6-D8A94200E878}"/>
              </a:ext>
            </a:extLst>
          </p:cNvPr>
          <p:cNvGrpSpPr/>
          <p:nvPr/>
        </p:nvGrpSpPr>
        <p:grpSpPr>
          <a:xfrm>
            <a:off x="8457361" y="2993688"/>
            <a:ext cx="2734491" cy="2734491"/>
            <a:chOff x="8457361" y="2993688"/>
            <a:chExt cx="2734491" cy="273449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51EFB94-2EE9-4AD9-BD7B-EF167480BA25}"/>
                </a:ext>
              </a:extLst>
            </p:cNvPr>
            <p:cNvSpPr/>
            <p:nvPr/>
          </p:nvSpPr>
          <p:spPr>
            <a:xfrm>
              <a:off x="845736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B7A52C-DA20-461A-8041-2A01933C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64" b="91438" l="9972" r="89997">
                          <a14:foregroundMark x1="62418" y1="91478" x2="62418" y2="91478"/>
                          <a14:foregroundMark x1="35712" y1="88651" x2="17264" y2="77666"/>
                          <a14:foregroundMark x1="85728" y1="10339" x2="88376" y2="87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3335" y="3448229"/>
              <a:ext cx="2446339" cy="18873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E5FED7-99F6-4190-B1D9-943C617F661D}"/>
              </a:ext>
            </a:extLst>
          </p:cNvPr>
          <p:cNvGrpSpPr/>
          <p:nvPr/>
        </p:nvGrpSpPr>
        <p:grpSpPr>
          <a:xfrm>
            <a:off x="4225151" y="2993688"/>
            <a:ext cx="2734491" cy="2734491"/>
            <a:chOff x="4225151" y="2993688"/>
            <a:chExt cx="2734491" cy="27344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1C2156-C315-465D-AA34-84C0F8060A88}"/>
                </a:ext>
              </a:extLst>
            </p:cNvPr>
            <p:cNvSpPr/>
            <p:nvPr/>
          </p:nvSpPr>
          <p:spPr>
            <a:xfrm>
              <a:off x="4225151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4E986A1-5AB0-409D-A48D-0788583EA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98438" y="3346196"/>
              <a:ext cx="2202932" cy="202947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65D7F-35C9-46B3-9ABB-FF38047B4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6EF5A-D28F-4EB9-95FA-0C7037FD9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516" y="3900683"/>
            <a:ext cx="755970" cy="73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2AD18-FF4F-4FD2-A140-82605EC15A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6" y="1511345"/>
            <a:ext cx="3188484" cy="534665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3F0473C-EB22-4375-ADB5-E8ADABDFDA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F52ED3-D8DA-4A1B-8524-9A9C4158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900" y="1862046"/>
            <a:ext cx="839492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95C16EB-64B3-423C-B805-4AF8EFC73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4E7CB-0C34-430C-A3D2-8CEE41BE8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900" y="1862046"/>
            <a:ext cx="8394920" cy="755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3BD3D1-DEE1-4EEF-88C4-96596AFAFAF3}"/>
              </a:ext>
            </a:extLst>
          </p:cNvPr>
          <p:cNvGrpSpPr/>
          <p:nvPr/>
        </p:nvGrpSpPr>
        <p:grpSpPr>
          <a:xfrm>
            <a:off x="5070227" y="2843369"/>
            <a:ext cx="2933598" cy="2992596"/>
            <a:chOff x="5070227" y="2843369"/>
            <a:chExt cx="2933598" cy="299259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CEE3E90-C47A-4199-84B2-0749C90C83D8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5A77D8-8EF7-42ED-AECD-15F63E1D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227" y="2843369"/>
              <a:ext cx="2933598" cy="29925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0C0D8-EF88-42DB-9ACA-AD01A62FD2D3}"/>
              </a:ext>
            </a:extLst>
          </p:cNvPr>
          <p:cNvGrpSpPr/>
          <p:nvPr/>
        </p:nvGrpSpPr>
        <p:grpSpPr>
          <a:xfrm>
            <a:off x="587679" y="2993688"/>
            <a:ext cx="2798318" cy="2734491"/>
            <a:chOff x="587679" y="2993688"/>
            <a:chExt cx="2798318" cy="273449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5EBE74-813F-472C-A38F-1E8DB365FA6C}"/>
                </a:ext>
              </a:extLst>
            </p:cNvPr>
            <p:cNvSpPr/>
            <p:nvPr/>
          </p:nvSpPr>
          <p:spPr>
            <a:xfrm>
              <a:off x="651506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56823C-0CA8-49FD-96B8-2982B91F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755" y1="36819" x2="30589" y2="42269"/>
                          <a14:foregroundMark x1="28852" y1="36334" x2="29656" y2="34033"/>
                          <a14:foregroundMark x1="28948" y1="47113" x2="31875" y2="49657"/>
                          <a14:foregroundMark x1="36443" y1="29471" x2="40077" y2="22204"/>
                          <a14:foregroundMark x1="32197" y1="29834" x2="33419" y2="28583"/>
                          <a14:foregroundMark x1="33001" y1="23981" x2="26536" y2="17642"/>
                          <a14:foregroundMark x1="30363" y1="27049" x2="23384" y2="20428"/>
                          <a14:foregroundMark x1="23384" y1="20186" x2="23802" y2="15624"/>
                          <a14:foregroundMark x1="23705" y1="15220" x2="21775" y2="18530"/>
                          <a14:foregroundMark x1="23705" y1="15099" x2="23609" y2="22245"/>
                          <a14:foregroundMark x1="23609" y1="22245" x2="29366" y2="26686"/>
                          <a14:foregroundMark x1="22676" y1="16996" x2="22290" y2="20589"/>
                          <a14:foregroundMark x1="24188" y1="13847" x2="21679" y2="20145"/>
                          <a14:foregroundMark x1="21679" y1="20145" x2="21968" y2="20711"/>
                          <a14:foregroundMark x1="82374" y1="71094" x2="87649" y2="75050"/>
                          <a14:foregroundMark x1="24509" y1="53088" x2="28241" y2="53088"/>
                          <a14:foregroundMark x1="27147" y1="53210" x2="28755" y2="52685"/>
                          <a14:foregroundMark x1="18527" y1="55228" x2="16822" y2="58902"/>
                          <a14:backgroundMark x1="69315" y1="81510" x2="62946" y2="82035"/>
                          <a14:backgroundMark x1="64780" y1="82035" x2="63139" y2="819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79" y="3188090"/>
              <a:ext cx="2798318" cy="222952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1ADC925-1D0A-4C55-8021-0F3B92DC58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211" y="1925676"/>
            <a:ext cx="4973790" cy="4963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CB3028-FA9E-4DFA-A0C2-B4675B2B9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97D82-D11F-4FDF-BE92-A78A40055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49B2C8-55B0-4136-A566-A9FBBAF22D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90A2D45-D850-4F00-94A2-C2BAB631D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586A3E1-767A-4DA0-B82E-EC819642BC72}"/>
              </a:ext>
            </a:extLst>
          </p:cNvPr>
          <p:cNvGrpSpPr/>
          <p:nvPr/>
        </p:nvGrpSpPr>
        <p:grpSpPr>
          <a:xfrm>
            <a:off x="8195282" y="541355"/>
            <a:ext cx="3996718" cy="6316645"/>
            <a:chOff x="8195282" y="541355"/>
            <a:chExt cx="3996718" cy="63166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89BE06-B097-478C-85FD-E86BDD944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195282" y="541355"/>
              <a:ext cx="3996718" cy="631664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622A8AD-AEBD-408F-87C4-D3A1F71C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4892" y="3777958"/>
              <a:ext cx="1157717" cy="4885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FF1D3C-256D-4BCD-9A8E-2D10DD998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646" y="1863432"/>
            <a:ext cx="8394920" cy="7559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DEC656-DD25-44DC-83C9-5D914581F2B4}"/>
              </a:ext>
            </a:extLst>
          </p:cNvPr>
          <p:cNvGrpSpPr/>
          <p:nvPr/>
        </p:nvGrpSpPr>
        <p:grpSpPr>
          <a:xfrm>
            <a:off x="5069710" y="2901717"/>
            <a:ext cx="2930259" cy="2734491"/>
            <a:chOff x="5069710" y="2901717"/>
            <a:chExt cx="2930259" cy="2734491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608B426-27FF-4DF0-A370-0B4F342A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69710" y="3429000"/>
              <a:ext cx="2930259" cy="1945298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3B9F40-A82A-4DA5-B415-01D442977BC2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5FD4C7-8C6D-4A9C-A419-16145F779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DB74DF-95E5-416E-BDD1-0BF5D033E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E3E774-3D9E-4C1E-9EDD-304C9578856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6A6DFC-6210-4247-A24E-F903B5D39F7D}"/>
              </a:ext>
            </a:extLst>
          </p:cNvPr>
          <p:cNvGrpSpPr/>
          <p:nvPr/>
        </p:nvGrpSpPr>
        <p:grpSpPr>
          <a:xfrm>
            <a:off x="651506" y="2740366"/>
            <a:ext cx="2734491" cy="3344048"/>
            <a:chOff x="651506" y="2740366"/>
            <a:chExt cx="2734491" cy="33440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056366B-5444-4F07-8DAF-DB69720CAE6F}"/>
                </a:ext>
              </a:extLst>
            </p:cNvPr>
            <p:cNvSpPr/>
            <p:nvPr/>
          </p:nvSpPr>
          <p:spPr>
            <a:xfrm>
              <a:off x="651506" y="299368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306F3E-BDA3-4696-9072-BFF78031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035" y="2740366"/>
              <a:ext cx="2229365" cy="3344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7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D1D695-D6B3-49BA-A41E-ED536B73B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EEE52-2826-4E5C-AD06-062698F0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85" y="1869453"/>
            <a:ext cx="83949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C15DB-668F-47D3-B272-0F6A84699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06" y="2945119"/>
            <a:ext cx="2926334" cy="2981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1D1413-44C6-4B53-81A4-6915FCA5C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893" y="345241"/>
            <a:ext cx="4010784" cy="65708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9E80E4-BBDC-4F7E-973D-2C2E8DB48EAF}"/>
              </a:ext>
            </a:extLst>
          </p:cNvPr>
          <p:cNvGrpSpPr/>
          <p:nvPr/>
        </p:nvGrpSpPr>
        <p:grpSpPr>
          <a:xfrm>
            <a:off x="5037637" y="2759942"/>
            <a:ext cx="3015949" cy="3076603"/>
            <a:chOff x="5037637" y="2763767"/>
            <a:chExt cx="3015949" cy="30766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BB9F90-E4D9-429D-BF2E-349AE9725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37637" y="2763767"/>
              <a:ext cx="3015949" cy="3076603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A6E512A-DFF1-495C-8A82-8F0265135FE4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EF13FD0-B162-4F9B-9A65-8BFE07172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5EA4D4-F5CC-474F-9A59-B450A1852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A218697-6085-4DD5-B1C8-CBF7228F1E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409C23-68B2-4142-B0ED-CACF83FB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6493E52-7903-42B0-9D0B-1BD9E19A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177" y="4499067"/>
            <a:ext cx="3371380" cy="23410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6DB233A-43B8-43C5-BBF6-206D954F0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440" y="2017196"/>
            <a:ext cx="3462828" cy="23288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565499-AA94-4AC5-AB22-EF1914129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7" y="4506537"/>
            <a:ext cx="3279932" cy="23166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225783-A912-4AA6-8208-69C3CB5AA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38" y="1987749"/>
            <a:ext cx="2719052" cy="23654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375137-C15D-4B54-AE7C-0049F5C7E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694" y="1980617"/>
            <a:ext cx="2188654" cy="2365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45BFD2-4325-4B9E-955C-FFDFFC103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745" y="4457765"/>
            <a:ext cx="2975106" cy="2365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388321-1302-4BFF-99B7-F6FC14338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0" y="2005003"/>
            <a:ext cx="2481287" cy="2341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1E3684-A09E-465F-96E3-1817D722C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305" y="1869771"/>
            <a:ext cx="1663098" cy="18888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E46B06-C129-4467-8DF2-8D6E17A098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10" y="2226471"/>
            <a:ext cx="1918479" cy="1528888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64C6EC36-E5BA-4B7E-A9D8-26E8872DAB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86438" y="2226471"/>
            <a:ext cx="1685486" cy="152745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EF341D26-9CCA-4125-AA58-BCBB6D33AC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773" y="4542868"/>
            <a:ext cx="1695345" cy="1685552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ED595D4-B7FB-44AE-B757-5195BBDB8A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6521" y="4452865"/>
            <a:ext cx="1673020" cy="17745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524A69-59C4-4FBC-8A09-EF3174945C3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5979" y="1999325"/>
            <a:ext cx="1641479" cy="176161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1D3285D-44D7-400E-BCDA-F1BA3BF2A16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941" y="4491072"/>
            <a:ext cx="1641479" cy="1761615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6BC6CB-5F9D-4BFA-BEA9-03653A82BD1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17013-5687-4114-B6AC-6B92DF309E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5320" y="1262738"/>
            <a:ext cx="998001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3A4837-1267-4FA6-841E-EB30BAF32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52243-AB68-4E6E-BF6B-CD3ED8465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840" y="2256575"/>
            <a:ext cx="3090940" cy="459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FCCDE-0AF9-4DA4-976D-CD0202BDC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68" y="2256575"/>
            <a:ext cx="1969179" cy="456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41711-C1E4-4C74-9104-B5190EEA1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81" y="1110250"/>
            <a:ext cx="2804403" cy="914479"/>
          </a:xfrm>
          <a:prstGeom prst="rect">
            <a:avLst/>
          </a:prstGeom>
        </p:spPr>
      </p:pic>
      <p:cxnSp>
        <p:nvCxnSpPr>
          <p:cNvPr id="9" name="ตัวเชื่อมต่อตรง 5">
            <a:extLst>
              <a:ext uri="{FF2B5EF4-FFF2-40B4-BE49-F238E27FC236}">
                <a16:creationId xmlns:a16="http://schemas.microsoft.com/office/drawing/2014/main" id="{5F1C74AC-D0A8-480E-934D-34EBE4B2C420}"/>
              </a:ext>
            </a:extLst>
          </p:cNvPr>
          <p:cNvCxnSpPr>
            <a:cxnSpLocks/>
          </p:cNvCxnSpPr>
          <p:nvPr/>
        </p:nvCxnSpPr>
        <p:spPr>
          <a:xfrm>
            <a:off x="2695554" y="2657475"/>
            <a:ext cx="5043823" cy="324771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38">
            <a:extLst>
              <a:ext uri="{FF2B5EF4-FFF2-40B4-BE49-F238E27FC236}">
                <a16:creationId xmlns:a16="http://schemas.microsoft.com/office/drawing/2014/main" id="{BCF3E91B-0903-4903-978D-CCC97998655C}"/>
              </a:ext>
            </a:extLst>
          </p:cNvPr>
          <p:cNvCxnSpPr>
            <a:cxnSpLocks/>
          </p:cNvCxnSpPr>
          <p:nvPr/>
        </p:nvCxnSpPr>
        <p:spPr>
          <a:xfrm>
            <a:off x="2706080" y="3194718"/>
            <a:ext cx="5026473" cy="105241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46">
            <a:extLst>
              <a:ext uri="{FF2B5EF4-FFF2-40B4-BE49-F238E27FC236}">
                <a16:creationId xmlns:a16="http://schemas.microsoft.com/office/drawing/2014/main" id="{70CE24A5-3F85-4756-89DC-98619BCFA5C1}"/>
              </a:ext>
            </a:extLst>
          </p:cNvPr>
          <p:cNvCxnSpPr>
            <a:cxnSpLocks/>
          </p:cNvCxnSpPr>
          <p:nvPr/>
        </p:nvCxnSpPr>
        <p:spPr>
          <a:xfrm>
            <a:off x="2706080" y="3725557"/>
            <a:ext cx="5026473" cy="162094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48">
            <a:extLst>
              <a:ext uri="{FF2B5EF4-FFF2-40B4-BE49-F238E27FC236}">
                <a16:creationId xmlns:a16="http://schemas.microsoft.com/office/drawing/2014/main" id="{C3172380-1CE6-4347-BFE6-62CF01105AB1}"/>
              </a:ext>
            </a:extLst>
          </p:cNvPr>
          <p:cNvCxnSpPr>
            <a:cxnSpLocks/>
          </p:cNvCxnSpPr>
          <p:nvPr/>
        </p:nvCxnSpPr>
        <p:spPr>
          <a:xfrm flipV="1">
            <a:off x="2462020" y="3146092"/>
            <a:ext cx="5270533" cy="113392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50">
            <a:extLst>
              <a:ext uri="{FF2B5EF4-FFF2-40B4-BE49-F238E27FC236}">
                <a16:creationId xmlns:a16="http://schemas.microsoft.com/office/drawing/2014/main" id="{E99E81A3-3C67-4894-8C32-C3AC792CD0B3}"/>
              </a:ext>
            </a:extLst>
          </p:cNvPr>
          <p:cNvCxnSpPr>
            <a:cxnSpLocks/>
          </p:cNvCxnSpPr>
          <p:nvPr/>
        </p:nvCxnSpPr>
        <p:spPr>
          <a:xfrm>
            <a:off x="3255984" y="4819467"/>
            <a:ext cx="4490217" cy="165395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52">
            <a:extLst>
              <a:ext uri="{FF2B5EF4-FFF2-40B4-BE49-F238E27FC236}">
                <a16:creationId xmlns:a16="http://schemas.microsoft.com/office/drawing/2014/main" id="{5CF4F3FF-1F2E-43BA-8455-956532DCBDB4}"/>
              </a:ext>
            </a:extLst>
          </p:cNvPr>
          <p:cNvCxnSpPr>
            <a:cxnSpLocks/>
          </p:cNvCxnSpPr>
          <p:nvPr/>
        </p:nvCxnSpPr>
        <p:spPr>
          <a:xfrm flipV="1">
            <a:off x="2738823" y="2589089"/>
            <a:ext cx="4993730" cy="277665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54">
            <a:extLst>
              <a:ext uri="{FF2B5EF4-FFF2-40B4-BE49-F238E27FC236}">
                <a16:creationId xmlns:a16="http://schemas.microsoft.com/office/drawing/2014/main" id="{747024EA-FCE5-4A85-9220-74FF6226E57D}"/>
              </a:ext>
            </a:extLst>
          </p:cNvPr>
          <p:cNvCxnSpPr>
            <a:cxnSpLocks/>
          </p:cNvCxnSpPr>
          <p:nvPr/>
        </p:nvCxnSpPr>
        <p:spPr>
          <a:xfrm flipV="1">
            <a:off x="2854814" y="4812644"/>
            <a:ext cx="4877739" cy="1106192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56">
            <a:extLst>
              <a:ext uri="{FF2B5EF4-FFF2-40B4-BE49-F238E27FC236}">
                <a16:creationId xmlns:a16="http://schemas.microsoft.com/office/drawing/2014/main" id="{114E03B7-282C-4055-B344-310FA5B65AC3}"/>
              </a:ext>
            </a:extLst>
          </p:cNvPr>
          <p:cNvCxnSpPr>
            <a:cxnSpLocks/>
          </p:cNvCxnSpPr>
          <p:nvPr/>
        </p:nvCxnSpPr>
        <p:spPr>
          <a:xfrm flipV="1">
            <a:off x="3130826" y="3711909"/>
            <a:ext cx="4601727" cy="276150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D119B8F-5326-4118-ADB4-9B7B760AF8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AC411-C8C7-489C-8DA2-8F457DF3E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285" y="1680783"/>
            <a:ext cx="998001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B5171E-8B43-47A9-A182-740B9510E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C7CA8-7768-4B57-8EEA-9FBBD8EA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04" y="1651659"/>
            <a:ext cx="2450804" cy="5328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9203D-F27A-49CA-AE43-812484DE2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343" y="1931873"/>
            <a:ext cx="2609314" cy="4938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95749-25F3-45FC-92AC-B09CC35E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262" y="1865998"/>
            <a:ext cx="2591025" cy="4938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E1A90-46FF-4D53-868A-A16564A09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928" y="3263446"/>
            <a:ext cx="1658256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3FC4B-F638-45A9-BFD9-17D7CB215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928" y="4658879"/>
            <a:ext cx="1688738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B1C8AF-7A0F-4C67-B59E-6F35E58B35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55" y="1855406"/>
            <a:ext cx="174970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101C8-473E-433F-AA6F-D54FD9CAD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2554003"/>
            <a:ext cx="1981372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A13B71-BF7B-4584-9254-8FB72EE97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3960317"/>
            <a:ext cx="2103302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A89602-E47D-404D-BC80-EFD1879C5B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08" y="5347381"/>
            <a:ext cx="1981372" cy="7498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EEA937-E563-494B-827C-B0FE30EDBD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428" y="6054313"/>
            <a:ext cx="1841152" cy="74987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2A23D5F-6273-4066-93C5-C037B41AC53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59E711-789B-41CC-B076-208FA73B4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5460" y="1252302"/>
            <a:ext cx="570635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52DE84-2999-4816-940C-C95F5F270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564D2-3B1C-455F-882E-69A6A6C9C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14" y="6009022"/>
            <a:ext cx="649889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CF70A-D34A-49A5-AAD4-531DED112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92" y="1103578"/>
            <a:ext cx="3133616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E5320-6129-4548-8D36-3F9A97ADC5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86" y="781672"/>
            <a:ext cx="8347063" cy="5846969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7BA2696-9E5D-4F25-96A9-EC90927AB7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788F3A-854A-467B-AF10-53E17C390A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17" r="49954" b="7219"/>
          <a:stretch/>
        </p:blipFill>
        <p:spPr>
          <a:xfrm>
            <a:off x="162045" y="1421168"/>
            <a:ext cx="6101304" cy="4509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CDE44F-BD72-4981-9188-1B363A6D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2" y="0"/>
            <a:ext cx="670559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57B202-5F25-49F8-A151-C308F027266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CF4BD-1A47-4DDF-B83D-77C9BB6E741F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56223D-41B3-4B21-A87D-51EB631FF72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2BDFA6-D9D8-47B3-A321-2EA2423057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7B3AF-C0E4-4589-ACB7-FE272E1E5492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0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7F850E-7929-4B7F-BE75-B620FD15B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72E22-70D3-4A90-AA0B-695228C91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392" y="5805676"/>
            <a:ext cx="268247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C4989-4AD4-4116-B419-6FE75A99E9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897" y="1402127"/>
            <a:ext cx="8927749" cy="4411054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5812849-522D-44AB-8460-9AFA6C1B90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C2802BB-90CF-43A6-9089-F921BD5ED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164" y="1098073"/>
            <a:ext cx="6395258" cy="5663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8438E-7D34-4FF0-A1B5-2D5C65617C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00" y="1272569"/>
            <a:ext cx="4445678" cy="4627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64D2FA-F4C9-476A-A1F1-FD2D4D6BFD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D8B4A-7828-4D0B-B8D1-A26E62E2D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41" y="5437247"/>
            <a:ext cx="3450635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1ABC90-C802-4A19-A070-9ADB714226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242" y="4368236"/>
            <a:ext cx="3279692" cy="95049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153ECA1-ECA7-4321-9B42-7779F9BECE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C375FF-E5FD-4158-8AEA-4151DC62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486" y="652636"/>
            <a:ext cx="6166884" cy="558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329B3D-7DE4-4674-980B-08D0B7581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644" y="5924426"/>
            <a:ext cx="1670449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FC5A0-F3C6-494F-BCBA-15B027BA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12" y="5924426"/>
            <a:ext cx="176189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301C3-8F01-440C-94BD-505FE5C0C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606" y="5924426"/>
            <a:ext cx="1670449" cy="859611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BDC966-E18C-4DE8-9EB4-6A32E140E5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3C779-5FC8-47E4-9528-E7BD7B5A5F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09E109-09A9-4B1E-8601-1B031EA4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CB8DBA-3501-451E-A952-69E6C489B4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06" y="1305874"/>
            <a:ext cx="3520504" cy="5060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AD4240-F6F8-433C-BD3C-0E1D8B1FC3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92" y="1305874"/>
            <a:ext cx="3520503" cy="50604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EF756-BA7C-408E-9C53-471124BF76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647" y="1305874"/>
            <a:ext cx="3520503" cy="506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D4E4F1-B859-4687-8FB1-41D9A9EE6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916" y="5570395"/>
            <a:ext cx="187163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29397-9D5C-49E2-8EAF-B99176C24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42" y="5570395"/>
            <a:ext cx="189602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F302B-31FE-4515-88E2-BCADAE5E8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576" y="5570395"/>
            <a:ext cx="1902117" cy="85961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88923A8-28E5-4920-A1C2-958593CA23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A7FAE8-4139-4310-8916-CB6129BE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19E05-2240-4B8C-969A-BB1E342B90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219" y="1402127"/>
            <a:ext cx="6639781" cy="4651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0C2C2-DFCC-4E62-BF48-4FBC4FACB5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886" y="1402127"/>
            <a:ext cx="6639781" cy="465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78BA5-D297-49DB-85A2-BBC9FD6A3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120" y="5795555"/>
            <a:ext cx="2530059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ED90DD-5B90-4C56-8B05-1B8AF328C9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CC7A72-8164-400E-A7CC-9391DD7481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8A639C-B763-4CBC-BDE3-E61A007E76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416" y="1765247"/>
            <a:ext cx="2530783" cy="3327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A0FA6-CF35-49EC-8756-50CEF8319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078" y="1845296"/>
            <a:ext cx="2410379" cy="316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90579-6E83-4678-A1AB-F7E307981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349" y="5399341"/>
            <a:ext cx="2078916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A3EFD-8738-4B7F-A375-71CD184A7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892" y="5399341"/>
            <a:ext cx="2085013" cy="804742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59D321-A435-44D4-93A0-E1ADB27F47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E9DF93-C8D0-4D07-A57F-885C7B2AD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99BC7-37D8-4AFE-B116-1587CA71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43" y="1818778"/>
            <a:ext cx="2470154" cy="3172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AD8CA-4200-44C4-BB68-F011264207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305" y="1805233"/>
            <a:ext cx="2818873" cy="3247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8B2DB-819A-4815-BCC2-16378EDE8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773" y="1818778"/>
            <a:ext cx="2802836" cy="3247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80704-AEBF-4387-BB35-264C75D6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98" y="5407009"/>
            <a:ext cx="1816765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2F95B-899A-4810-AD3C-96FCFBADB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801" y="5407009"/>
            <a:ext cx="2121592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B78CF-3C3B-41F5-B628-9D59FEA5B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331" y="5407009"/>
            <a:ext cx="1816765" cy="80474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E489388-C8D7-44C7-9C67-E2B877A68A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34D553-513E-45F5-87F5-6A949E035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F2A494-C132-43B6-8FC5-A869BE4A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99" y="1247611"/>
            <a:ext cx="195698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E4536-B2C2-4432-9A67-21D52A493A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9354" l="9976" r="90024">
                        <a14:foregroundMark x1="28202" y1="90788" x2="28202" y2="99354"/>
                        <a14:foregroundMark x1="23349" y1="13535" x2="25290" y2="21293"/>
                        <a14:foregroundMark x1="25290" y1="21293" x2="25290" y2="21455"/>
                        <a14:foregroundMark x1="26584" y1="22263" x2="26476" y2="25657"/>
                        <a14:foregroundMark x1="20760" y1="93212" x2="20545" y2="98707"/>
                        <a14:foregroundMark x1="18711" y1="92081" x2="18172" y2="93374"/>
                        <a14:foregroundMark x1="47398" y1="40848" x2="50445" y2="71232"/>
                        <a14:foregroundMark x1="48045" y1="26141" x2="44486" y2="35838"/>
                        <a14:foregroundMark x1="48261" y1="26141" x2="50984" y2="25172"/>
                        <a14:foregroundMark x1="51200" y1="24848" x2="52063" y2="26465"/>
                        <a14:foregroundMark x1="49771" y1="37131" x2="50553" y2="38101"/>
                        <a14:foregroundMark x1="50229" y1="37939" x2="51631" y2="37455"/>
                        <a14:foregroundMark x1="42869" y1="52485" x2="43408" y2="54424"/>
                        <a14:foregroundMark x1="40065" y1="49091" x2="38878" y2="47313"/>
                        <a14:foregroundMark x1="46428" y1="75596" x2="47506" y2="98545"/>
                        <a14:foregroundMark x1="54004" y1="75111" x2="54004" y2="75434"/>
                        <a14:foregroundMark x1="72338" y1="51354" x2="73308" y2="77212"/>
                        <a14:foregroundMark x1="87220" y1="51515" x2="90024" y2="5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130" y="858088"/>
            <a:ext cx="7831258" cy="5226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1DA60-A679-4A45-8607-ECA73D354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632" y="5650706"/>
            <a:ext cx="139000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989A0-4E7D-4B8A-B574-BDE1AB9D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797" y="5650706"/>
            <a:ext cx="1920406" cy="80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50873-8656-4B2D-969F-F35E16153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360" y="5650706"/>
            <a:ext cx="1402202" cy="804742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6AC49D-B343-4C50-9A1D-42DDD5B5DE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8DD00A-D19C-4D67-A4FE-A1E8855E6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93B0C0-6BF2-42B6-A20F-03AC9895A0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692" y="1303537"/>
            <a:ext cx="1911681" cy="463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D8489-2204-4820-BB3E-1A502E3E0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362" y="1303537"/>
            <a:ext cx="1829121" cy="4631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D3287-3688-4F6B-AA8E-B76EA1E5BA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477" y="1303537"/>
            <a:ext cx="1925059" cy="463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EDE3D-4743-49BA-BFB0-F573D3F7F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22" y="5903384"/>
            <a:ext cx="1408298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43258-8C77-4726-A8BE-B591BB6F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200" y="5903384"/>
            <a:ext cx="3511600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AFB7E-734A-42B7-98B0-9BB7DAF08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287" y="5903384"/>
            <a:ext cx="1420491" cy="80474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CEDE310-827C-4E33-A435-A6E67C141F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3126A-869A-4526-80BD-E7F9057A10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4" y="1303537"/>
            <a:ext cx="15485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21A7925-93C2-4732-BC66-7E1897666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2A79EF-7014-4073-96DE-935D6422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28" y="1109288"/>
            <a:ext cx="5383235" cy="91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1497EC-0C2A-43B0-A61A-21FA6446A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5" t="5079" r="83160" b="78707"/>
          <a:stretch/>
        </p:blipFill>
        <p:spPr>
          <a:xfrm>
            <a:off x="6155666" y="1880581"/>
            <a:ext cx="1276349" cy="374650"/>
          </a:xfrm>
          <a:prstGeom prst="rect">
            <a:avLst/>
          </a:prstGeom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AF234247-D64B-48BC-AFAB-A5AE5EBFE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t="29131" r="82665" b="51906"/>
          <a:stretch/>
        </p:blipFill>
        <p:spPr>
          <a:xfrm>
            <a:off x="9623730" y="1880682"/>
            <a:ext cx="1282700" cy="438150"/>
          </a:xfrm>
          <a:prstGeom prst="rect">
            <a:avLst/>
          </a:prstGeom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A46F12F7-9521-4680-AA27-614B7BE3E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2" t="51248" r="77460" b="31713"/>
          <a:stretch/>
        </p:blipFill>
        <p:spPr>
          <a:xfrm>
            <a:off x="981378" y="1856041"/>
            <a:ext cx="1841499" cy="393700"/>
          </a:xfrm>
          <a:prstGeom prst="rect">
            <a:avLst/>
          </a:prstGeom>
        </p:spPr>
      </p:pic>
      <p:pic>
        <p:nvPicPr>
          <p:cNvPr id="20" name="Picture 32">
            <a:extLst>
              <a:ext uri="{FF2B5EF4-FFF2-40B4-BE49-F238E27FC236}">
                <a16:creationId xmlns:a16="http://schemas.microsoft.com/office/drawing/2014/main" id="{FB9CFA7D-BFC9-4363-A0F9-91590A3C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8" t="74882" r="86009" b="8080"/>
          <a:stretch/>
        </p:blipFill>
        <p:spPr>
          <a:xfrm>
            <a:off x="3102278" y="1864232"/>
            <a:ext cx="914400" cy="393700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F0EE753D-F321-40D4-9B4C-7F8632625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27" r="53982" b="78434"/>
          <a:stretch/>
        </p:blipFill>
        <p:spPr>
          <a:xfrm>
            <a:off x="684369" y="2278140"/>
            <a:ext cx="818834" cy="498320"/>
          </a:xfrm>
          <a:prstGeom prst="rect">
            <a:avLst/>
          </a:prstGeom>
        </p:spPr>
      </p:pic>
      <p:pic>
        <p:nvPicPr>
          <p:cNvPr id="22" name="Picture 32">
            <a:extLst>
              <a:ext uri="{FF2B5EF4-FFF2-40B4-BE49-F238E27FC236}">
                <a16:creationId xmlns:a16="http://schemas.microsoft.com/office/drawing/2014/main" id="{9272C031-5800-46A8-AD5C-A87759264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28" t="27064" r="47842" b="57271"/>
          <a:stretch/>
        </p:blipFill>
        <p:spPr>
          <a:xfrm>
            <a:off x="3165263" y="2350714"/>
            <a:ext cx="1448009" cy="361950"/>
          </a:xfrm>
          <a:prstGeom prst="rect">
            <a:avLst/>
          </a:prstGeom>
        </p:spPr>
      </p:pic>
      <p:pic>
        <p:nvPicPr>
          <p:cNvPr id="23" name="Picture 32">
            <a:extLst>
              <a:ext uri="{FF2B5EF4-FFF2-40B4-BE49-F238E27FC236}">
                <a16:creationId xmlns:a16="http://schemas.microsoft.com/office/drawing/2014/main" id="{E74E46AE-701D-480F-A062-49B1043C9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1" t="51248" r="40283" b="32538"/>
          <a:stretch/>
        </p:blipFill>
        <p:spPr>
          <a:xfrm>
            <a:off x="6350285" y="2367341"/>
            <a:ext cx="2254247" cy="374650"/>
          </a:xfrm>
          <a:prstGeom prst="rect">
            <a:avLst/>
          </a:prstGeom>
        </p:spPr>
      </p:pic>
      <p:pic>
        <p:nvPicPr>
          <p:cNvPr id="24" name="Picture 32">
            <a:extLst>
              <a:ext uri="{FF2B5EF4-FFF2-40B4-BE49-F238E27FC236}">
                <a16:creationId xmlns:a16="http://schemas.microsoft.com/office/drawing/2014/main" id="{A9FDFE0F-5CE6-4E4E-9889-A935888D1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6" t="74882" r="45612" b="6155"/>
          <a:stretch/>
        </p:blipFill>
        <p:spPr>
          <a:xfrm>
            <a:off x="7648397" y="1849522"/>
            <a:ext cx="1689100" cy="438150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5E2D7C87-F59E-40FF-8E6B-29489B780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39" t="5078" r="15499" b="80906"/>
          <a:stretch/>
        </p:blipFill>
        <p:spPr>
          <a:xfrm>
            <a:off x="4848908" y="2392741"/>
            <a:ext cx="1410447" cy="323850"/>
          </a:xfrm>
          <a:prstGeom prst="rect">
            <a:avLst/>
          </a:prstGeom>
        </p:spPr>
      </p:pic>
      <p:pic>
        <p:nvPicPr>
          <p:cNvPr id="26" name="Picture 32">
            <a:extLst>
              <a:ext uri="{FF2B5EF4-FFF2-40B4-BE49-F238E27FC236}">
                <a16:creationId xmlns:a16="http://schemas.microsoft.com/office/drawing/2014/main" id="{CDFDB6F0-8185-4601-80AF-170694C61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72" t="27065" r="15498" b="52599"/>
          <a:stretch/>
        </p:blipFill>
        <p:spPr>
          <a:xfrm>
            <a:off x="8747082" y="2354641"/>
            <a:ext cx="1397000" cy="469900"/>
          </a:xfrm>
          <a:prstGeom prst="rect">
            <a:avLst/>
          </a:prstGeom>
        </p:spPr>
      </p:pic>
      <p:sp>
        <p:nvSpPr>
          <p:cNvPr id="32" name="วงรี 3">
            <a:extLst>
              <a:ext uri="{FF2B5EF4-FFF2-40B4-BE49-F238E27FC236}">
                <a16:creationId xmlns:a16="http://schemas.microsoft.com/office/drawing/2014/main" id="{89A0F2BF-CBCF-4C3C-91F7-11EFB8B6B271}"/>
              </a:ext>
            </a:extLst>
          </p:cNvPr>
          <p:cNvSpPr/>
          <p:nvPr/>
        </p:nvSpPr>
        <p:spPr>
          <a:xfrm>
            <a:off x="1023910" y="2916545"/>
            <a:ext cx="4886385" cy="384172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วงรี 19">
            <a:extLst>
              <a:ext uri="{FF2B5EF4-FFF2-40B4-BE49-F238E27FC236}">
                <a16:creationId xmlns:a16="http://schemas.microsoft.com/office/drawing/2014/main" id="{A8B07076-6E80-4AA5-9DB0-D59FEBF65C8C}"/>
              </a:ext>
            </a:extLst>
          </p:cNvPr>
          <p:cNvSpPr/>
          <p:nvPr/>
        </p:nvSpPr>
        <p:spPr>
          <a:xfrm>
            <a:off x="6094808" y="2926538"/>
            <a:ext cx="4754763" cy="3841727"/>
          </a:xfrm>
          <a:prstGeom prst="ellipse">
            <a:avLst/>
          </a:prstGeom>
          <a:noFill/>
          <a:ln w="57150">
            <a:solidFill>
              <a:srgbClr val="DF2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DF766-D742-40E3-B738-A436117C8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096" y="1784132"/>
            <a:ext cx="2267909" cy="62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57451-7982-4F3F-872E-97FDD3E2F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19" y="2287672"/>
            <a:ext cx="1499746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603FC-6B31-4315-8AE9-F1D304754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174" y="2281716"/>
            <a:ext cx="1505843" cy="615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BF8BB-B1D6-49A4-833B-2E71E7A3B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246" y="4488421"/>
            <a:ext cx="1944793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3AA7FC-2EA6-4DE7-8982-47C62C920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910" y="4488421"/>
            <a:ext cx="2182557" cy="75597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AB17E6-BFB4-43DA-97D1-6010F71C21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6328 4.44444E-6 C 0.08906 4.44444E-6 0.12669 0.08657 0.12669 0.15833 L 0.12669 0.31689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0469 -2.96296E-6 C -0.00677 -2.96296E-6 -0.00925 0.04422 -0.00925 0.08079 L -0.00925 0.16204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2799 4.44444E-6 C 0.18528 4.44444E-6 0.25612 0.07338 0.25612 0.13287 L 0.25612 0.26597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-0.00926 L -0.23607 -0.00926 C -0.31068 -0.00926 -0.40117 0.07894 -0.40117 0.15185 L -0.40117 0.31389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20703 -3.7037E-7 C -0.29987 -3.7037E-7 -0.41406 0.06736 -0.41406 0.12292 L -0.41406 0.24699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1302 0 C -0.30873 0 -0.42591 0.13194 -0.42591 0.23981 L -0.42591 0.48125 " pathEditMode="relative" rAng="0" ptsTypes="AA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1625 1.48148E-6 C 0.2349 1.48148E-6 0.32565 0.06782 0.32565 0.12361 L 0.32565 0.24768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0833 -2.22222E-6 C 0.3013 -2.22222E-6 0.41667 0.12084 0.41667 0.21945 L 0.41667 0.43889 " pathEditMode="relative" rAng="0" ptsTypes="AAAA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01836 -2.96296E-6 C -0.02656 -2.96296E-6 -0.03646 0.11227 -0.03646 0.20394 L -0.03646 0.4088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5013 -3.7037E-6 C -0.21771 -3.7037E-6 -0.30026 0.1125 -0.30026 0.2044 L -0.30026 0.4088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16536 -3.7037E-6 C -0.23958 -3.7037E-6 -0.33073 0.13287 -0.33073 0.24144 L -0.33073 0.48334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24609 3.7037E-6 C -0.35651 3.7037E-6 -0.49219 0.14976 -0.49219 0.27245 L -0.49219 0.5449 " pathEditMode="relative" rAng="0" ptsTypes="AA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07448 3.7037E-6 C -0.10795 3.7037E-6 -0.14896 0.1199 -0.14896 0.21828 L -0.14896 0.43657 " pathEditMode="relative" rAng="0" ptsTypes="AAAA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E4EF5496-91D8-4656-8CED-07503FA9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37" y="3590105"/>
            <a:ext cx="4901609" cy="1950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B16130-367D-4EC4-A0D1-216DC8B927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36929"/>
            <a:ext cx="4839963" cy="182580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5374F9-98D4-4F0F-B6B7-E0217526B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37" y="2337042"/>
            <a:ext cx="4901609" cy="1950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9DB1F-ED53-483C-AD5F-857584890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07" y="1904630"/>
            <a:ext cx="3895682" cy="8047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B7CC9-D653-44C6-BF78-AB1254ABAC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87D1198-9F40-4958-A1CD-AFB5062D79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CE65816A-D042-454E-8066-8D163E4E8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837" y="4855200"/>
            <a:ext cx="4901609" cy="1950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0C856-AF5B-40D8-AB7D-B13FE9EBF5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2941609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EA9AB-E1C2-41DE-B835-064DD566FA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4194672"/>
            <a:ext cx="976375" cy="974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71CE82-D8E2-479A-85BE-712C6636CA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F982DB6-F457-450F-BF0B-434B5E452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F7FCF-ADD5-47C2-9A9D-0027E418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75" y="1197583"/>
            <a:ext cx="7206097" cy="91447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EE99BC6-4ADE-4873-BC7D-3568EA4FA055}"/>
              </a:ext>
            </a:extLst>
          </p:cNvPr>
          <p:cNvGrpSpPr/>
          <p:nvPr/>
        </p:nvGrpSpPr>
        <p:grpSpPr>
          <a:xfrm>
            <a:off x="5790457" y="3779537"/>
            <a:ext cx="761412" cy="736089"/>
            <a:chOff x="3996873" y="4225578"/>
            <a:chExt cx="427236" cy="41302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60FFE52-59B8-483F-8A05-C5414C4E322F}"/>
                </a:ext>
              </a:extLst>
            </p:cNvPr>
            <p:cNvSpPr/>
            <p:nvPr/>
          </p:nvSpPr>
          <p:spPr>
            <a:xfrm>
              <a:off x="3996873" y="4367933"/>
              <a:ext cx="42723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5E13E4E-D0A2-4D1D-858C-146CC8615D2B}"/>
                </a:ext>
              </a:extLst>
            </p:cNvPr>
            <p:cNvSpPr/>
            <p:nvPr/>
          </p:nvSpPr>
          <p:spPr>
            <a:xfrm rot="5400000">
              <a:off x="4002476" y="4366213"/>
              <a:ext cx="41302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105EB8-5EF1-4F6C-B58E-FBF60E04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6" y="2306894"/>
            <a:ext cx="1859441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C76EB-7E24-445B-BECA-DC40D7B31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17" y="2108697"/>
            <a:ext cx="1310754" cy="8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384E9-588B-46A2-8852-390885B89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523" y="3244748"/>
            <a:ext cx="2066723" cy="853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87C236-B2AD-47EF-B56B-1625F6146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1" y="3785224"/>
            <a:ext cx="1743607" cy="85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8EBD0-F348-480D-B34E-F4828C4A2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938" y="4420610"/>
            <a:ext cx="1566808" cy="8535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F62A8-D015-44A2-A102-D7126980A1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547" y="5381097"/>
            <a:ext cx="1304657" cy="847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F9FB4-EDF9-4922-AF14-BB8946E82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53" y="5528081"/>
            <a:ext cx="1755800" cy="84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9467AB-7698-404F-A7E4-2AE496374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568" y="2108697"/>
            <a:ext cx="1024217" cy="853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9A2DB8-7623-4E24-BD2D-D16C4FFA70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415" y="2125769"/>
            <a:ext cx="1030313" cy="853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FB5020-CF1D-4946-BA18-0ADD85B990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029" y="3056914"/>
            <a:ext cx="1072989" cy="8535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55DA68-6484-421C-AB50-B60B2294B0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012" y="4181983"/>
            <a:ext cx="1371719" cy="8474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C20B98-5070-4E50-8798-87B353C4E0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363" y="4268054"/>
            <a:ext cx="1030313" cy="8474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1AF246B-75B7-468C-9DDB-C60B5281FB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029" y="5136164"/>
            <a:ext cx="1127858" cy="84741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44A2DA-3FD3-462E-9F38-706E7207A85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F76C0-71A0-4FE0-A085-ABA165ED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94" y="1984185"/>
            <a:ext cx="9595936" cy="456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B9DBF4-8D99-4833-9662-710344A5A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79DDC-6B27-4BC2-89D4-7F844FF9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43" y="1321168"/>
            <a:ext cx="7236579" cy="816935"/>
          </a:xfrm>
          <a:prstGeom prst="rect">
            <a:avLst/>
          </a:prstGeom>
        </p:spPr>
      </p:pic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466BF414-5399-480B-9C97-CF8A0F23D5A5}"/>
              </a:ext>
            </a:extLst>
          </p:cNvPr>
          <p:cNvCxnSpPr>
            <a:cxnSpLocks/>
          </p:cNvCxnSpPr>
          <p:nvPr/>
        </p:nvCxnSpPr>
        <p:spPr>
          <a:xfrm>
            <a:off x="2678264" y="4193936"/>
            <a:ext cx="1101884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8">
            <a:extLst>
              <a:ext uri="{FF2B5EF4-FFF2-40B4-BE49-F238E27FC236}">
                <a16:creationId xmlns:a16="http://schemas.microsoft.com/office/drawing/2014/main" id="{F0F950C9-15F8-4272-9625-EAD975398340}"/>
              </a:ext>
            </a:extLst>
          </p:cNvPr>
          <p:cNvCxnSpPr>
            <a:cxnSpLocks/>
          </p:cNvCxnSpPr>
          <p:nvPr/>
        </p:nvCxnSpPr>
        <p:spPr>
          <a:xfrm>
            <a:off x="5395839" y="5298034"/>
            <a:ext cx="1081238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4">
            <a:extLst>
              <a:ext uri="{FF2B5EF4-FFF2-40B4-BE49-F238E27FC236}">
                <a16:creationId xmlns:a16="http://schemas.microsoft.com/office/drawing/2014/main" id="{DCEF78DF-004B-48A7-9D7F-85651DA5F791}"/>
              </a:ext>
            </a:extLst>
          </p:cNvPr>
          <p:cNvCxnSpPr>
            <a:cxnSpLocks/>
          </p:cNvCxnSpPr>
          <p:nvPr/>
        </p:nvCxnSpPr>
        <p:spPr>
          <a:xfrm>
            <a:off x="3043711" y="6334983"/>
            <a:ext cx="783572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160D4E5C-0D67-4A8C-BCA9-EAC033B548F4}"/>
              </a:ext>
            </a:extLst>
          </p:cNvPr>
          <p:cNvCxnSpPr>
            <a:cxnSpLocks/>
          </p:cNvCxnSpPr>
          <p:nvPr/>
        </p:nvCxnSpPr>
        <p:spPr>
          <a:xfrm>
            <a:off x="4374861" y="6334983"/>
            <a:ext cx="279372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1">
            <a:extLst>
              <a:ext uri="{FF2B5EF4-FFF2-40B4-BE49-F238E27FC236}">
                <a16:creationId xmlns:a16="http://schemas.microsoft.com/office/drawing/2014/main" id="{A0665077-4983-440F-AC4D-1AB7520DA253}"/>
              </a:ext>
            </a:extLst>
          </p:cNvPr>
          <p:cNvCxnSpPr>
            <a:cxnSpLocks/>
          </p:cNvCxnSpPr>
          <p:nvPr/>
        </p:nvCxnSpPr>
        <p:spPr>
          <a:xfrm>
            <a:off x="2698142" y="5798073"/>
            <a:ext cx="59171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1DF178ED-4AC8-4016-918C-1B70106D9CE2}"/>
              </a:ext>
            </a:extLst>
          </p:cNvPr>
          <p:cNvCxnSpPr>
            <a:cxnSpLocks/>
          </p:cNvCxnSpPr>
          <p:nvPr/>
        </p:nvCxnSpPr>
        <p:spPr>
          <a:xfrm>
            <a:off x="4134410" y="2529542"/>
            <a:ext cx="16957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9">
            <a:extLst>
              <a:ext uri="{FF2B5EF4-FFF2-40B4-BE49-F238E27FC236}">
                <a16:creationId xmlns:a16="http://schemas.microsoft.com/office/drawing/2014/main" id="{65E66B40-0131-45DD-89EF-D7579D5F884F}"/>
              </a:ext>
            </a:extLst>
          </p:cNvPr>
          <p:cNvCxnSpPr>
            <a:cxnSpLocks/>
          </p:cNvCxnSpPr>
          <p:nvPr/>
        </p:nvCxnSpPr>
        <p:spPr>
          <a:xfrm>
            <a:off x="5395839" y="4703890"/>
            <a:ext cx="972979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8">
            <a:extLst>
              <a:ext uri="{FF2B5EF4-FFF2-40B4-BE49-F238E27FC236}">
                <a16:creationId xmlns:a16="http://schemas.microsoft.com/office/drawing/2014/main" id="{D98E30CF-4241-4C37-A6EF-ACB01E3AE01B}"/>
              </a:ext>
            </a:extLst>
          </p:cNvPr>
          <p:cNvCxnSpPr>
            <a:cxnSpLocks/>
          </p:cNvCxnSpPr>
          <p:nvPr/>
        </p:nvCxnSpPr>
        <p:spPr>
          <a:xfrm>
            <a:off x="4221480" y="3081971"/>
            <a:ext cx="922097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8">
            <a:extLst>
              <a:ext uri="{FF2B5EF4-FFF2-40B4-BE49-F238E27FC236}">
                <a16:creationId xmlns:a16="http://schemas.microsoft.com/office/drawing/2014/main" id="{E4BB41FA-0150-4175-9F30-7E6B9800CB64}"/>
              </a:ext>
            </a:extLst>
          </p:cNvPr>
          <p:cNvCxnSpPr>
            <a:cxnSpLocks/>
          </p:cNvCxnSpPr>
          <p:nvPr/>
        </p:nvCxnSpPr>
        <p:spPr>
          <a:xfrm>
            <a:off x="5625167" y="3069271"/>
            <a:ext cx="3166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89DB4F56-01E8-436A-A59D-80353AD3AB8D}"/>
              </a:ext>
            </a:extLst>
          </p:cNvPr>
          <p:cNvCxnSpPr>
            <a:cxnSpLocks/>
          </p:cNvCxnSpPr>
          <p:nvPr/>
        </p:nvCxnSpPr>
        <p:spPr>
          <a:xfrm>
            <a:off x="5686247" y="3621630"/>
            <a:ext cx="1024510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8">
            <a:extLst>
              <a:ext uri="{FF2B5EF4-FFF2-40B4-BE49-F238E27FC236}">
                <a16:creationId xmlns:a16="http://schemas.microsoft.com/office/drawing/2014/main" id="{349338F7-5869-4B3B-BD0D-94BB45115B1D}"/>
              </a:ext>
            </a:extLst>
          </p:cNvPr>
          <p:cNvCxnSpPr>
            <a:cxnSpLocks/>
          </p:cNvCxnSpPr>
          <p:nvPr/>
        </p:nvCxnSpPr>
        <p:spPr>
          <a:xfrm>
            <a:off x="7239833" y="3606390"/>
            <a:ext cx="545267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7397E4-548B-4501-9B9F-10104B3F6EF5}"/>
              </a:ext>
            </a:extLst>
          </p:cNvPr>
          <p:cNvCxnSpPr>
            <a:cxnSpLocks/>
          </p:cNvCxnSpPr>
          <p:nvPr/>
        </p:nvCxnSpPr>
        <p:spPr>
          <a:xfrm>
            <a:off x="3716229" y="5807500"/>
            <a:ext cx="316623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C87C52A-48B0-4741-846D-49F0FF4699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09BC8C-1667-4E45-AAA0-D928A0B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8D458-6528-4D21-BCB4-114658194C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2247"/>
            <a:ext cx="9840056" cy="6021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DDEEC-ACF3-46C2-A260-41E875BF6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11" y="1284219"/>
            <a:ext cx="3031957" cy="779243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289BBFED-209F-4EDA-A664-50CD3B08D6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79" t="11608"/>
          <a:stretch/>
        </p:blipFill>
        <p:spPr>
          <a:xfrm>
            <a:off x="3554082" y="3573010"/>
            <a:ext cx="4822412" cy="711326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03850D-A6D2-412F-A90C-C9C9D29175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2" t="8931" r="54607" b="18663"/>
          <a:stretch/>
        </p:blipFill>
        <p:spPr>
          <a:xfrm>
            <a:off x="3554083" y="2157041"/>
            <a:ext cx="2889048" cy="58268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F49581E-D100-46B1-868E-9F10ED4A62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2" t="-1929" b="20882"/>
          <a:stretch/>
        </p:blipFill>
        <p:spPr>
          <a:xfrm>
            <a:off x="3554082" y="2776787"/>
            <a:ext cx="4812201" cy="65221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532BE32-9745-4FD7-880E-0D8A351DF9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2" t="10303"/>
          <a:stretch/>
        </p:blipFill>
        <p:spPr>
          <a:xfrm>
            <a:off x="3554081" y="4260302"/>
            <a:ext cx="4832379" cy="727295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E2F9D8A6-0006-47EF-AD3A-F6A47C8439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4" t="14373"/>
          <a:stretch/>
        </p:blipFill>
        <p:spPr>
          <a:xfrm>
            <a:off x="3554080" y="4971628"/>
            <a:ext cx="4842348" cy="689072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33B4405D-4491-44BC-9A43-AB963456BC8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1" t="8754"/>
          <a:stretch/>
        </p:blipFill>
        <p:spPr>
          <a:xfrm>
            <a:off x="3554079" y="5639733"/>
            <a:ext cx="4852316" cy="7342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542A6CE-F44C-42C7-8629-5E34BCAAE62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A95BCC-CB96-4ACC-815E-277C3AB7014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4" y="3523879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0FE9D7-1266-4FE8-9515-0B27681E51B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0538" y="4223515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932315-66AB-40C8-B448-7B6E08FC0E7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5" y="4891621"/>
            <a:ext cx="659500" cy="685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E8739A-1519-4853-B7F8-014BD663294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09274" y="5622789"/>
            <a:ext cx="659500" cy="685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3553AA-F6E4-484B-BE01-C8DCDCAC21E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18010" y="2824243"/>
            <a:ext cx="659500" cy="685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ACB4D0-DDDD-4E97-A121-F5AE59467F2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912529" y="2124607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B116B-EF4D-4F98-9001-E8EDF684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47" y="2604008"/>
            <a:ext cx="6468417" cy="841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334EB4-5486-4397-9139-34704D6DA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01E62-60E3-49F5-A15D-9466A1985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05" y="1232108"/>
            <a:ext cx="8919221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24F1F-806D-48D7-93AF-41675C6D7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983" y="4879314"/>
            <a:ext cx="804741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8D0BD-EE91-412F-84E2-8564987CA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393"/>
          <a:stretch/>
        </p:blipFill>
        <p:spPr>
          <a:xfrm>
            <a:off x="1985633" y="3436365"/>
            <a:ext cx="3885778" cy="8108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E05A51-2829-4D23-A0A3-2E99628549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87" r="9081"/>
          <a:stretch/>
        </p:blipFill>
        <p:spPr>
          <a:xfrm>
            <a:off x="2406316" y="4097166"/>
            <a:ext cx="721894" cy="810838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782BC08-B7A2-464B-AE9A-526BD5E991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EDD95-D726-4BE3-9AE3-4E395F079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E29DB-7077-4B7C-BD0E-09CDBCF41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24" y="4201687"/>
            <a:ext cx="744995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4F117-AB94-4EC5-A66D-6C6423B686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17"/>
          <a:stretch/>
        </p:blipFill>
        <p:spPr>
          <a:xfrm>
            <a:off x="2000431" y="2543915"/>
            <a:ext cx="4845538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48AE19-E3A2-4519-9CD3-F7EF58C479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37" r="6484"/>
          <a:stretch/>
        </p:blipFill>
        <p:spPr>
          <a:xfrm>
            <a:off x="2434391" y="3270529"/>
            <a:ext cx="819519" cy="810838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CEDF2A-440E-4BE9-B2E4-64B8C5F7C1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E71AD-8006-42EC-98BE-521742BCC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80521-921F-4033-A008-BF981E26E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24" y="4201687"/>
            <a:ext cx="7456054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16CA4-1AA1-4E36-9A2B-A05664454E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37"/>
          <a:stretch/>
        </p:blipFill>
        <p:spPr>
          <a:xfrm>
            <a:off x="2001876" y="2543915"/>
            <a:ext cx="6360071" cy="79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B73A6A-62EF-4F20-AEB0-F171DA2CA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92156" y="3282561"/>
            <a:ext cx="673769" cy="79864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631BC1E-E22E-46F9-82C2-92D009D0CE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9E5027-AC34-4CB7-99D2-8F7DEA50E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2F3E5C-F586-442C-990C-84FB8DAF9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32522" y="3163293"/>
            <a:ext cx="673769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77FC9-E153-493A-AB5F-EA16AB5F0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30" y="4201687"/>
            <a:ext cx="427976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A9023-0976-4ED7-A47B-548E5FE21B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32"/>
          <a:stretch/>
        </p:blipFill>
        <p:spPr>
          <a:xfrm>
            <a:off x="2004900" y="2543915"/>
            <a:ext cx="5423994" cy="804742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1A98649-0A90-4D66-BB98-59B82253A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B991C1-AD85-4947-A493-4014D43EF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B8349-6001-489D-A7B0-C2C440801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43" y="4201687"/>
            <a:ext cx="9522777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B0B97-E846-4B6E-BB82-8C90F4131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56"/>
          <a:stretch/>
        </p:blipFill>
        <p:spPr>
          <a:xfrm>
            <a:off x="2002060" y="2543915"/>
            <a:ext cx="7442729" cy="79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15CC3-FE7A-4B47-9AA9-D5445C728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10326" y="3206908"/>
            <a:ext cx="673769" cy="79864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A30CFBE-9E25-4407-BF62-A92A0E843B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A6C985-1FD8-4C81-89D0-46B0776ED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873F6-073B-482D-B035-0A332787B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190" y="4201687"/>
            <a:ext cx="745605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1B5386-5893-430B-88B8-7D356B60D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40"/>
          <a:stretch/>
        </p:blipFill>
        <p:spPr>
          <a:xfrm>
            <a:off x="2001028" y="2543915"/>
            <a:ext cx="6433109" cy="79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CCB3B-B0BF-4609-B984-7C4635EF7F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3" r="7032"/>
          <a:stretch/>
        </p:blipFill>
        <p:spPr>
          <a:xfrm>
            <a:off x="2439190" y="3121752"/>
            <a:ext cx="673769" cy="798645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52AD422-13D1-40F4-B483-A26F2A0EBA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D117D5-3285-4521-8914-AAE7A145D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A61C9-0ABD-4E67-9A42-D539C7E9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133" y="2002545"/>
            <a:ext cx="6291617" cy="467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C80B7-491B-413A-ACA9-DAED645EB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58" y="1317622"/>
            <a:ext cx="6925656" cy="926672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320C78F-8E13-46FB-9FEF-8337AE50DC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A2DF7-DF57-4BBD-8028-8F90E0EA1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5" y="982248"/>
            <a:ext cx="9891413" cy="6009560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2835149-CAD9-4062-85E4-701C73D6E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6" t="6335"/>
          <a:stretch/>
        </p:blipFill>
        <p:spPr>
          <a:xfrm>
            <a:off x="3398807" y="5617396"/>
            <a:ext cx="5723686" cy="765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04B526-D814-4023-91B4-0E58F87AA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A9CF17-8CE4-4E06-B2AF-0610F1D99E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3" t="-5779"/>
          <a:stretch/>
        </p:blipFill>
        <p:spPr>
          <a:xfrm>
            <a:off x="3398807" y="2127629"/>
            <a:ext cx="5522499" cy="857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EEF29-E4F4-4338-BDAC-CF8F1B9ED0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58" y="1347536"/>
            <a:ext cx="3573379" cy="80611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405A5CA-F608-41A4-9260-DF80810B88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3" t="-6704"/>
          <a:stretch/>
        </p:blipFill>
        <p:spPr>
          <a:xfrm>
            <a:off x="3398807" y="2968932"/>
            <a:ext cx="3272881" cy="865195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911A1DC-523C-4651-85EA-37268BE8512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6" t="7792"/>
          <a:stretch/>
        </p:blipFill>
        <p:spPr>
          <a:xfrm>
            <a:off x="3398807" y="3951182"/>
            <a:ext cx="5528597" cy="74204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FCF1D91-B51B-4AA8-8289-B1D948297AA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3" t="664"/>
          <a:stretch/>
        </p:blipFill>
        <p:spPr>
          <a:xfrm>
            <a:off x="3398807" y="4724342"/>
            <a:ext cx="4254422" cy="799403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5A60C11-7D72-4FCA-A7CF-E4FD129E58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DEAAA-2A9D-4A30-A971-65EB67A2766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1" y="3052925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625084-402F-4A23-82AA-F04B20416E4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46637" y="2211622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51BEC8-88AA-4F6B-8A12-6982B8E6C6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46635" y="3894228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3363C2-68EC-4602-AF48-ACEC2869B3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2" y="4735532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69ED4A-7C09-437C-B1F9-93A538E1C42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855371" y="5576836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11649D-1100-4C1A-A221-953086D049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09795-E0C9-46F6-A6B1-202908F2B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77"/>
          <a:stretch/>
        </p:blipFill>
        <p:spPr>
          <a:xfrm>
            <a:off x="1196516" y="2626284"/>
            <a:ext cx="10601863" cy="605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4269D-4A5E-4916-82BB-E4A5B97F6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70" y="1772528"/>
            <a:ext cx="10339712" cy="865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720DC1-72A4-4D97-9F53-C3BE64955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404" y="4459377"/>
            <a:ext cx="6419644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8F80DC1-7DE9-4577-9AFC-033552DF47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DA30D-8D4E-45F4-81AA-472DFFF8F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08" b="19129"/>
          <a:stretch/>
        </p:blipFill>
        <p:spPr>
          <a:xfrm>
            <a:off x="1186125" y="3329908"/>
            <a:ext cx="10601863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CBA514-AAD6-4290-9E94-F34DBD4F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853" y="2528207"/>
            <a:ext cx="10333616" cy="121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DDFE4-38A1-4C90-AC2B-AF5FD800AB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EF529-EF3B-4E7E-A1D1-B2AB4C428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528" y="4384738"/>
            <a:ext cx="9291109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CEA947-4DDC-41E0-B5BF-AF2DE66FB9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E6B7E-B1FC-4A10-AEE3-BEB414CAC8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1" t="46508" r="88819" b="18918"/>
          <a:stretch/>
        </p:blipFill>
        <p:spPr>
          <a:xfrm>
            <a:off x="1628774" y="3639790"/>
            <a:ext cx="754913" cy="4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620B64-BD16-4723-B7A4-2F880AC25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B0DBD-33B9-42EC-8800-8BC96D9A7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79"/>
          <a:stretch/>
        </p:blipFill>
        <p:spPr>
          <a:xfrm>
            <a:off x="1387430" y="2537417"/>
            <a:ext cx="8224403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640C9-45AC-4288-BCEA-ECB79E560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873" y="4117734"/>
            <a:ext cx="5700254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C1575C5-6816-46AC-B0EC-6A3DDC58E6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9CA16-C9F1-4BCF-A0F8-2FB071CFDB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21" r="5088"/>
          <a:stretch/>
        </p:blipFill>
        <p:spPr>
          <a:xfrm>
            <a:off x="1896583" y="3157155"/>
            <a:ext cx="80807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5D6F6D-2FFF-4848-9E1B-6B54C0199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C26DF-13F6-4038-AE7D-6BA8CDF39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259" y="2803782"/>
            <a:ext cx="7974259" cy="2755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BDE406-3E83-4F50-BA4B-630F3E887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52" y="2045737"/>
            <a:ext cx="7145131" cy="85961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68E2D9-CEEA-4A11-AB03-646CC403A5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B3B55E-94DA-4D5E-B89B-074A63261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ECD7-3826-4A82-93B2-F4EE512C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7" y="2454654"/>
            <a:ext cx="10735986" cy="4291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FDAD4-F28E-4756-B673-39D48CBC6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5" y="1294797"/>
            <a:ext cx="11400508" cy="1298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6CC92-C125-43C2-A1E9-112ECF2D0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563" y="2480259"/>
            <a:ext cx="2926334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781B16-8DCB-4367-9F49-493A19E2D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690" y="3123207"/>
            <a:ext cx="2908044" cy="755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B62306-3505-4E1D-9584-768FF7D67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668" y="3881213"/>
            <a:ext cx="2908044" cy="749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FF5B1D-AD3C-4EF3-9F80-9ED1D136D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189" y="4530007"/>
            <a:ext cx="2908044" cy="74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76119D-33D2-41B4-9C80-1820E497F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021" y="5293371"/>
            <a:ext cx="2908044" cy="755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F8EE2F-625E-439C-A617-E5FD0DAFB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838" y="5928674"/>
            <a:ext cx="2908044" cy="75597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9F593A5-4176-4C5C-85DA-4DEC6C884A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52BA8F-19DA-4F46-B438-ED483192A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E3DB1-B061-4E84-BB0F-60203262A8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33" y="1496706"/>
            <a:ext cx="12192000" cy="5012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C482E-A156-4B3F-BEE0-99C88E043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48" y="1507097"/>
            <a:ext cx="3731075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07938-DC7F-4087-AAD3-05786F4D6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149" y="2763949"/>
            <a:ext cx="2914141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E2E2A-47E8-4736-807C-0EB5850E2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483" y="3642816"/>
            <a:ext cx="2908044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8C689-B1E3-4902-8840-5214AD3B1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16" y="4285115"/>
            <a:ext cx="2908044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99D6F0-CD4A-48AD-B447-8E8F0933D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53" y="5068564"/>
            <a:ext cx="2908967" cy="7487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5728E9-E595-4C82-97AE-B73FFC3EB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31" y="5704766"/>
            <a:ext cx="2908967" cy="754859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735B8C0-79C6-4C61-B488-DDEE6171AF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9C6E89-D608-4671-BD13-AE7E6BE38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2E889C-49CB-4140-B0F6-6BDC42E13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60" y="1422710"/>
            <a:ext cx="3548180" cy="91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0062F1-29DD-49F0-B84E-56D1C6CA2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3" y="3566398"/>
            <a:ext cx="3609145" cy="84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B016E-4D66-4103-B2E6-A6DC7C8D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018" y="2290891"/>
            <a:ext cx="10400677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D21178-AE53-4A48-9047-0B883DB16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3" y="4199306"/>
            <a:ext cx="3609145" cy="84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4719B6-51DC-4A78-B8F8-F7709F691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02" y="4834677"/>
            <a:ext cx="3609145" cy="84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9FA3A0-4F05-4892-9AF2-76BFF348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43" y="5694768"/>
            <a:ext cx="7584081" cy="84741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EB89BB7-E0A6-497F-958C-10D6809C62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1B5E5D-3F81-4710-9FC2-7B7FC797C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3A31A-11D3-4373-A642-912768906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294"/>
          <a:stretch/>
        </p:blipFill>
        <p:spPr>
          <a:xfrm>
            <a:off x="1121233" y="2036932"/>
            <a:ext cx="9949534" cy="67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BEF07-3F46-445F-822A-343811643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667" y="4359560"/>
            <a:ext cx="5090601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550DA4-6D7C-4416-9116-440F641A7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95" b="38299"/>
          <a:stretch/>
        </p:blipFill>
        <p:spPr>
          <a:xfrm>
            <a:off x="1109201" y="2731169"/>
            <a:ext cx="9949534" cy="670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6C25D5-110C-49D2-A5A3-A2173C9CC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663337" y="3462395"/>
            <a:ext cx="862149" cy="57267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A40EB4D-54F0-4ECC-8ACA-2F5D94B85F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0D43A0-83D1-494D-BBB9-1D25F9373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27B5E-B22A-48E9-BEF9-F998388BBD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347"/>
          <a:stretch/>
        </p:blipFill>
        <p:spPr>
          <a:xfrm>
            <a:off x="1121233" y="2089609"/>
            <a:ext cx="10089754" cy="593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920B5E-2AAE-481A-88BD-4EAA817FA7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98" b="39189"/>
          <a:stretch/>
        </p:blipFill>
        <p:spPr>
          <a:xfrm>
            <a:off x="1145297" y="2816286"/>
            <a:ext cx="10089754" cy="6247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8A24E-0B76-45DB-BBBF-A8070336F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663337" y="3462395"/>
            <a:ext cx="862149" cy="572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394A98-207E-4033-818F-11158662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1" y="4352508"/>
            <a:ext cx="5090601" cy="957155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9E4081E-8CB8-400B-B124-B0D8F4DE30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B0C978-99D5-443D-A868-3C8B3CB1BA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46F23-44B2-460E-A049-09D623164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638"/>
          <a:stretch/>
        </p:blipFill>
        <p:spPr>
          <a:xfrm>
            <a:off x="1120092" y="2023409"/>
            <a:ext cx="10242168" cy="669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8EDAE-175F-4121-A172-3B5DCB95A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45" y="4352508"/>
            <a:ext cx="561490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C645A-384A-4E4E-A6C6-389B277EB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06" b="40932"/>
          <a:stretch/>
        </p:blipFill>
        <p:spPr>
          <a:xfrm>
            <a:off x="1083200" y="2707998"/>
            <a:ext cx="10242168" cy="669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82DB61-0C76-47A1-8B2C-C475284E0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711465" y="3462395"/>
            <a:ext cx="862149" cy="5726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00AEEEE-DCD6-4ACB-88B2-DE0CF6791E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2242128-E4BB-4FFE-85CE-C58BBA40D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2EEE5-A3B3-437A-A8B1-2DD307D500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03" y="1438539"/>
            <a:ext cx="2835623" cy="5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DC4B24-6F80-4C9A-8EBE-68E6C01F6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3" y="3438144"/>
            <a:ext cx="1054699" cy="44504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5D5D56C-0C2F-43E8-9D9A-FD2FCDB7DE91}"/>
              </a:ext>
            </a:extLst>
          </p:cNvPr>
          <p:cNvGrpSpPr/>
          <p:nvPr/>
        </p:nvGrpSpPr>
        <p:grpSpPr>
          <a:xfrm>
            <a:off x="57754" y="3297804"/>
            <a:ext cx="4321514" cy="3560196"/>
            <a:chOff x="57754" y="3297804"/>
            <a:chExt cx="4321514" cy="3560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3ABF4BA-6768-4052-994B-AFC731921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754" y="3297804"/>
              <a:ext cx="4321514" cy="356019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521511-1DC1-47E5-868E-63D6242EA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960"/>
            <a:stretch/>
          </p:blipFill>
          <p:spPr>
            <a:xfrm>
              <a:off x="2324753" y="4976978"/>
              <a:ext cx="705035" cy="45114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022D5C5-4D67-49F1-8963-D2BAB3920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268" y="2123500"/>
            <a:ext cx="6718374" cy="80474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6890E7-E5C7-44CB-9938-0A33CAB6B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441" y="1494963"/>
            <a:ext cx="6718374" cy="810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5090C2-20B8-49A6-9F11-C432FB186A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613" y="1553251"/>
            <a:ext cx="3121702" cy="53616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F339C2-CA39-4549-A591-7A3E89F1C6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73" y="3174806"/>
            <a:ext cx="4731305" cy="3682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CA008A-0C06-4315-9D1B-0141F2FDDA8C}"/>
              </a:ext>
            </a:extLst>
          </p:cNvPr>
          <p:cNvGrpSpPr/>
          <p:nvPr/>
        </p:nvGrpSpPr>
        <p:grpSpPr>
          <a:xfrm>
            <a:off x="5578911" y="3504597"/>
            <a:ext cx="3705296" cy="3357881"/>
            <a:chOff x="5578911" y="3504597"/>
            <a:chExt cx="3705296" cy="335788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B6E66C-2755-417B-AD22-3BE05FFF0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78911" y="3504597"/>
              <a:ext cx="3705296" cy="33578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789223-136B-4594-B275-402D41C4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722" y="5579952"/>
              <a:ext cx="1304657" cy="44504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422F6B0-E162-4EC2-90A0-EFA0C9FF8003}"/>
              </a:ext>
            </a:extLst>
          </p:cNvPr>
          <p:cNvGrpSpPr/>
          <p:nvPr/>
        </p:nvGrpSpPr>
        <p:grpSpPr>
          <a:xfrm>
            <a:off x="3082759" y="3028165"/>
            <a:ext cx="3194071" cy="3829835"/>
            <a:chOff x="3082759" y="3028165"/>
            <a:chExt cx="3194071" cy="38298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A9BF88-FB35-4AD0-941C-10E1E1BA0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2759" y="3028165"/>
              <a:ext cx="3194071" cy="382983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7894C8B-5A9A-4E85-8B69-9D27BA29B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517" y="5977650"/>
              <a:ext cx="1310754" cy="44504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C9949A-B8B7-483B-A8E3-BE64009C257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04D7E2-7562-47DF-9941-021B885C2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DC220-88A0-4FFE-A319-119C1D2627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805"/>
          <a:stretch/>
        </p:blipFill>
        <p:spPr>
          <a:xfrm>
            <a:off x="1121233" y="2023912"/>
            <a:ext cx="10339712" cy="618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1CEE3D-2076-4FDB-99DA-5EFCD4674C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05" b="30178"/>
          <a:stretch/>
        </p:blipFill>
        <p:spPr>
          <a:xfrm>
            <a:off x="1176100" y="2743844"/>
            <a:ext cx="10339712" cy="1215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28432-5F51-4453-9FCE-A4FD07277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000" y="4874015"/>
            <a:ext cx="7200000" cy="10242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DF459-A932-45BF-AF2B-7BAF18740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" t="63359" r="85765" b="10402"/>
          <a:stretch/>
        </p:blipFill>
        <p:spPr>
          <a:xfrm>
            <a:off x="1555049" y="4000474"/>
            <a:ext cx="862149" cy="5726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EDAC165-0CDF-46C6-BE04-E827D9AF9F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0E07CA-3A3A-4F50-8880-B0F17E0C4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E5E51B-077F-4C60-BBC4-B335D76B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8" y="1330968"/>
            <a:ext cx="6127011" cy="908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689AF1-FD22-41DD-8B7B-034F1A706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717" y="2640778"/>
            <a:ext cx="8126672" cy="4078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06A8-2F35-476B-B9E7-5809EA7E0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027" y="2136344"/>
            <a:ext cx="5334462" cy="75597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AED7CD8-2E39-4E16-AEF5-D22C8E588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F0BC2A-02C7-4B39-81DE-CBD144529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217A0-7043-442F-8A1A-A846EC821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41"/>
          <a:stretch/>
        </p:blipFill>
        <p:spPr>
          <a:xfrm>
            <a:off x="1146104" y="2315945"/>
            <a:ext cx="4883222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F62A4-0DC5-4BA1-A692-643680B80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726" y="3762950"/>
            <a:ext cx="4505334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62C83-56B4-441F-9BA7-FC183888D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068" y="4884867"/>
            <a:ext cx="7053683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F8E4817-E5BC-474D-8BC1-8A21252260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C55-8301-45FB-A25E-03B237A19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55" r="6748"/>
          <a:stretch/>
        </p:blipFill>
        <p:spPr>
          <a:xfrm>
            <a:off x="1590675" y="2919924"/>
            <a:ext cx="7239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0BDFAA-E8BC-4D73-9886-A41609C10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34DE3D-268F-4CD5-B324-F3003E3D7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982"/>
          <a:stretch/>
        </p:blipFill>
        <p:spPr>
          <a:xfrm>
            <a:off x="1107630" y="1743393"/>
            <a:ext cx="9534970" cy="723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DDC54-CAFC-4F02-A6C3-DC1E49857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047" y="3976957"/>
            <a:ext cx="5724640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63EFC-6507-4B17-83A8-BEDF21802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82" y="5098874"/>
            <a:ext cx="7718205" cy="85961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29AC530-AA5B-4C01-B5C5-D4B4C8A270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DB9E0-EA80-4D2F-B2CD-DD073D23B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18" b="13262"/>
          <a:stretch/>
        </p:blipFill>
        <p:spPr>
          <a:xfrm>
            <a:off x="1107630" y="2466475"/>
            <a:ext cx="9534970" cy="58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1CA56-EACA-4FFF-83A1-B6E3994428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55" r="6748"/>
          <a:stretch/>
        </p:blipFill>
        <p:spPr>
          <a:xfrm>
            <a:off x="1571625" y="3100899"/>
            <a:ext cx="7239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049B81-1A3E-4390-887B-318E8402F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EC938-73C7-4131-924E-FCE98EFFD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6" y="1289818"/>
            <a:ext cx="4011516" cy="908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57BBA-BAD9-4C11-8A7E-68C04AE233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45" y="2198202"/>
            <a:ext cx="3589402" cy="2430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91E0F-36DD-44A4-820A-C713610FE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775" y="2055629"/>
            <a:ext cx="1536325" cy="2103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9A083-2A3F-4626-A9BB-BAF51DB30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467" y="1991201"/>
            <a:ext cx="1530229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10E4D-A5D1-450D-890B-B0053A251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153" y="4098480"/>
            <a:ext cx="1560711" cy="22557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0EACF-05B6-490D-B4E0-EF73BBA1C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22" y="4005401"/>
            <a:ext cx="1597290" cy="2231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8B6FCA-871E-48C3-A756-B093A98EC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409" y="4788217"/>
            <a:ext cx="2097206" cy="1944793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C61EAD-96B9-431D-A87F-F9209D4CEF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4FE7FD-801F-4976-8CBA-4248EE771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025C1D-84B2-47BD-8472-1BCC25203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92" y="2107569"/>
            <a:ext cx="5651482" cy="4407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0C0B7-DF5E-443D-9F31-9AD969905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25" y="1351403"/>
            <a:ext cx="6194073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C4C8E-BA72-47D6-9368-E35C8B9A05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83" r="22850" b="23627"/>
          <a:stretch/>
        </p:blipFill>
        <p:spPr>
          <a:xfrm>
            <a:off x="1925053" y="2285020"/>
            <a:ext cx="553303" cy="572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E6240-C2AD-4DE1-BCBF-0E40900FDA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6" r="30678" b="22465"/>
          <a:stretch/>
        </p:blipFill>
        <p:spPr>
          <a:xfrm>
            <a:off x="1925255" y="3126016"/>
            <a:ext cx="462012" cy="586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D6861-0200-4580-BD3B-37C7CBF3C1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4" r="29539" b="27907"/>
          <a:stretch/>
        </p:blipFill>
        <p:spPr>
          <a:xfrm>
            <a:off x="1966287" y="3977919"/>
            <a:ext cx="470833" cy="545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619DEE-20CD-420E-B49B-CAAB691BB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31" r="27509" b="27641"/>
          <a:stretch/>
        </p:blipFill>
        <p:spPr>
          <a:xfrm>
            <a:off x="1954053" y="4839345"/>
            <a:ext cx="495300" cy="542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BF6087-E71D-4BC2-8AA4-9694407D5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62" t="17710" r="30168" b="25253"/>
          <a:stretch/>
        </p:blipFill>
        <p:spPr>
          <a:xfrm>
            <a:off x="1952625" y="5820702"/>
            <a:ext cx="457200" cy="427703"/>
          </a:xfrm>
          <a:prstGeom prst="rect">
            <a:avLst/>
          </a:prstGeom>
        </p:spPr>
      </p:pic>
      <p:pic>
        <p:nvPicPr>
          <p:cNvPr id="29" name="Pictur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05D1630-2A63-46F2-AC99-D905720CA6D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C73B3-96DA-4BF0-B5D8-50D1D65E5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5308" y="2108871"/>
            <a:ext cx="2889754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5CC18F7-881E-47E1-8012-55855613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FA9A1-F0CC-461C-8DED-29A46C6E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1" y="1215062"/>
            <a:ext cx="3438442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46A83-507C-4A6E-B079-9253AFBEC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22" y="3112673"/>
            <a:ext cx="2602887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E70CA-8CEC-46FB-A24A-DDA419985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064" y="2924595"/>
            <a:ext cx="3974937" cy="2036240"/>
          </a:xfrm>
          <a:prstGeom prst="rect">
            <a:avLst/>
          </a:prstGeom>
        </p:spPr>
      </p:pic>
      <p:grpSp>
        <p:nvGrpSpPr>
          <p:cNvPr id="238" name="Group 237">
            <a:extLst>
              <a:ext uri="{FF2B5EF4-FFF2-40B4-BE49-F238E27FC236}">
                <a16:creationId xmlns:a16="http://schemas.microsoft.com/office/drawing/2014/main" id="{8F52F97D-4FF1-4D6C-AFFD-9CDC350325E8}"/>
              </a:ext>
            </a:extLst>
          </p:cNvPr>
          <p:cNvGrpSpPr/>
          <p:nvPr/>
        </p:nvGrpSpPr>
        <p:grpSpPr>
          <a:xfrm>
            <a:off x="6210987" y="4527078"/>
            <a:ext cx="364736" cy="1418346"/>
            <a:chOff x="6344410" y="4527078"/>
            <a:chExt cx="447900" cy="1418346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9DCEEF6-CC08-4AC1-94AF-E2CE6DA0B753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D6FA487E-CCD3-4164-87F5-B0CD91A91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905D329-2E3A-440A-B6BF-CBB7BEBB0DED}"/>
              </a:ext>
            </a:extLst>
          </p:cNvPr>
          <p:cNvGrpSpPr/>
          <p:nvPr/>
        </p:nvGrpSpPr>
        <p:grpSpPr>
          <a:xfrm flipH="1">
            <a:off x="5000505" y="4516911"/>
            <a:ext cx="364736" cy="1418346"/>
            <a:chOff x="6344410" y="4527078"/>
            <a:chExt cx="447900" cy="1418346"/>
          </a:xfrm>
        </p:grpSpPr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0E7F47C-843A-4A0B-BB9B-7EC1808B0C64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8973D47B-1D8B-47CB-8050-99AC6A4DC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CBCFE8BD-9128-4872-A736-99A13910E9AE}"/>
              </a:ext>
            </a:extLst>
          </p:cNvPr>
          <p:cNvCxnSpPr>
            <a:cxnSpLocks/>
          </p:cNvCxnSpPr>
          <p:nvPr/>
        </p:nvCxnSpPr>
        <p:spPr>
          <a:xfrm>
            <a:off x="7297540" y="4018331"/>
            <a:ext cx="1185910" cy="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D6BA5B1-320A-4F8A-8DBF-DD02158866D9}"/>
              </a:ext>
            </a:extLst>
          </p:cNvPr>
          <p:cNvCxnSpPr>
            <a:cxnSpLocks/>
          </p:cNvCxnSpPr>
          <p:nvPr/>
        </p:nvCxnSpPr>
        <p:spPr>
          <a:xfrm flipH="1">
            <a:off x="3105949" y="4018331"/>
            <a:ext cx="1185910" cy="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79D2B043-63CB-4B7A-8EF3-B2529CAB55C3}"/>
              </a:ext>
            </a:extLst>
          </p:cNvPr>
          <p:cNvCxnSpPr>
            <a:cxnSpLocks/>
          </p:cNvCxnSpPr>
          <p:nvPr/>
        </p:nvCxnSpPr>
        <p:spPr>
          <a:xfrm flipV="1">
            <a:off x="5751448" y="2894843"/>
            <a:ext cx="0" cy="615470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31052EE-E4F6-49C3-B4B4-49583226D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715" y="1338443"/>
            <a:ext cx="2871465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F1B34-7F32-4CDD-9B62-17E2EFDACB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604" y="3103694"/>
            <a:ext cx="2877561" cy="170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0EF7A0-7268-435B-9EA7-EC9AB616D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5612" y="5028054"/>
            <a:ext cx="2871465" cy="169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77DD46-0C2B-4B45-B089-9C50B6BD5D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4194" y="5028054"/>
            <a:ext cx="2877561" cy="1694835"/>
          </a:xfrm>
          <a:prstGeom prst="rect">
            <a:avLst/>
          </a:prstGeom>
        </p:spPr>
      </p:pic>
      <p:pic>
        <p:nvPicPr>
          <p:cNvPr id="78" name="Picture 7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1E5B6FC-1B86-4D0D-A901-CAD60B3F6E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D40D3-C4D0-454B-8C8A-227DE4FE8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8544A-A91B-406F-831A-1E85B094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92" y="2188211"/>
            <a:ext cx="10614056" cy="4407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3EEE6-7AB7-4DCF-AC82-909BEA41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92" y="1557415"/>
            <a:ext cx="7888908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20D17-9618-49A1-87B3-35E86CBD6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080" y="2374350"/>
            <a:ext cx="115834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83C0F-EEA7-4236-B916-A5CD6C72C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751" y="3222886"/>
            <a:ext cx="117663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84F51-FA04-42FF-A3A7-835A2DD97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724" y="4068728"/>
            <a:ext cx="1158340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29638-20E8-417B-BF57-D5BD31546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176" y="4935173"/>
            <a:ext cx="115834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E8BEF-AC88-47A2-B2CD-D3ED15DAD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714" y="5784562"/>
            <a:ext cx="1158340" cy="749873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E07057E-3F9A-465D-8BC7-1048FD686D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68DCCB-EC97-4706-BE07-4C234BE44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18C3C-1FEE-4DA1-A986-487138E05D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7745"/>
            <a:ext cx="9840056" cy="6010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14C62C-A3DA-4051-8185-EC1A7A8C8A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271" y="1284219"/>
            <a:ext cx="3541439" cy="9138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10FFA-8239-40BD-9C0F-02F368AA66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133"/>
          <a:stretch/>
        </p:blipFill>
        <p:spPr>
          <a:xfrm>
            <a:off x="2553770" y="2758334"/>
            <a:ext cx="3123130" cy="81693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76384B4E-8AB3-4BE9-8AD1-626EFB6F2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770" y="3711256"/>
            <a:ext cx="7443861" cy="816935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02272114-F8B0-4F95-92B0-004C31BC8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6941" y="4659942"/>
            <a:ext cx="7730398" cy="816935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A3ABCF-6500-4116-B7F3-D97973E19AB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01A72-5BBD-44F0-B576-B678B4F107D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07356" y="4623302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96E6F-DDD5-4BDD-A059-962B55CB4A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16092" y="3696890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6583E3-433E-4106-97C5-6632F55286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510611" y="2736688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9E68FD-463B-4C6D-86BE-0BE42ABE1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BF83D-3BF5-47F7-82D2-607667116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48" y="1294894"/>
            <a:ext cx="3481118" cy="914479"/>
          </a:xfrm>
          <a:prstGeom prst="rect">
            <a:avLst/>
          </a:prstGeom>
        </p:spPr>
      </p:pic>
      <p:pic>
        <p:nvPicPr>
          <p:cNvPr id="10" name="Graphic 2">
            <a:extLst>
              <a:ext uri="{FF2B5EF4-FFF2-40B4-BE49-F238E27FC236}">
                <a16:creationId xmlns:a16="http://schemas.microsoft.com/office/drawing/2014/main" id="{A1315B0B-4DAF-440F-A443-5CCBC1758C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8710" y="2282599"/>
            <a:ext cx="9608537" cy="3772694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5C355075-51E2-46C5-924A-B494CEA77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14" y="2834485"/>
            <a:ext cx="5041788" cy="3224321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CE762255-CFBF-4904-A705-BEB96D5942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29"/>
          <a:stretch/>
        </p:blipFill>
        <p:spPr>
          <a:xfrm>
            <a:off x="6616715" y="2834484"/>
            <a:ext cx="4232857" cy="322432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9316482-21CA-40BE-A087-F6FE2E31B5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1DA7F06-B422-4F3D-850A-A0D26FA06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03A229-A740-445F-8FF4-F1058B5EA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613" y="1553251"/>
            <a:ext cx="3121702" cy="53616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097414-575E-4E40-A006-E5CA60DDF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73" y="3174806"/>
            <a:ext cx="4731305" cy="3682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366F7-09AE-4E90-86CC-0A645D57A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71" y="1280712"/>
            <a:ext cx="8272989" cy="12619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4C14A2-54C4-42C4-B7A8-A1C076EC62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03" y="1438539"/>
            <a:ext cx="2835623" cy="541946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9F04378-D9E4-47B6-A384-5131A416474B}"/>
              </a:ext>
            </a:extLst>
          </p:cNvPr>
          <p:cNvGrpSpPr/>
          <p:nvPr/>
        </p:nvGrpSpPr>
        <p:grpSpPr>
          <a:xfrm>
            <a:off x="5578911" y="3504597"/>
            <a:ext cx="3705296" cy="3357881"/>
            <a:chOff x="5578911" y="3504597"/>
            <a:chExt cx="3705296" cy="33578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EDBAEAA-272D-4B3E-8F3A-D064E2588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78911" y="3504597"/>
              <a:ext cx="3705296" cy="335788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EC4057-3E93-41DA-BDB1-BAAABEC2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722" y="5579952"/>
              <a:ext cx="1304657" cy="44504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B8CF1E-45BC-4EB0-BF1A-8C0935573839}"/>
              </a:ext>
            </a:extLst>
          </p:cNvPr>
          <p:cNvGrpSpPr/>
          <p:nvPr/>
        </p:nvGrpSpPr>
        <p:grpSpPr>
          <a:xfrm>
            <a:off x="57754" y="3297804"/>
            <a:ext cx="4321514" cy="3560196"/>
            <a:chOff x="57754" y="3297804"/>
            <a:chExt cx="4321514" cy="356019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754BAED-121B-47F8-9C9A-12CCBA8E2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754" y="3297804"/>
              <a:ext cx="4321514" cy="356019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6172003-4DEF-46CC-A17E-77A7E0253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960"/>
            <a:stretch/>
          </p:blipFill>
          <p:spPr>
            <a:xfrm>
              <a:off x="2324753" y="4976978"/>
              <a:ext cx="705035" cy="45114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4E51A97-9E9D-4EE7-AFE1-07104213E958}"/>
              </a:ext>
            </a:extLst>
          </p:cNvPr>
          <p:cNvGrpSpPr/>
          <p:nvPr/>
        </p:nvGrpSpPr>
        <p:grpSpPr>
          <a:xfrm>
            <a:off x="3082759" y="3028165"/>
            <a:ext cx="3194071" cy="3829835"/>
            <a:chOff x="3082759" y="3028165"/>
            <a:chExt cx="3194071" cy="382983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BB99068-7D07-4A83-A61B-047D2E4DB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2759" y="3028165"/>
              <a:ext cx="3194071" cy="382983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AF7EE5C-C316-4611-8A5B-1A77E133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517" y="5977650"/>
              <a:ext cx="1310754" cy="4450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E624A0-7056-4036-B234-F2A8D474A1B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855" y="1666213"/>
            <a:ext cx="3986622" cy="93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54782-1387-443A-8592-5BC7B82FD6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120" y="1700532"/>
            <a:ext cx="2165156" cy="8871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7E95EF-3599-4887-B41C-C380C47890C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616">
            <a:off x="-102396" y="1255560"/>
            <a:ext cx="2496830" cy="39217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F8FEE1-2F34-47B5-A507-5F83A7C89D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616">
            <a:off x="5820789" y="3171887"/>
            <a:ext cx="2950596" cy="3600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445D3C-D508-4672-A507-111AF871311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880" y="1322018"/>
            <a:ext cx="2331195" cy="34580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C859FA-E03E-4345-853D-6F567B56A2C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5648">
            <a:off x="1163526" y="3313782"/>
            <a:ext cx="2465351" cy="31175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807">
            <a:off x="3139954" y="2702083"/>
            <a:ext cx="2880112" cy="4442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3995DF-4A36-472F-A7B9-5E19A570EE9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68" y="2574979"/>
            <a:ext cx="2641440" cy="35679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F98B008-417B-418B-B34F-E526278A9B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3" y="3438144"/>
            <a:ext cx="1054699" cy="445047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8961EB3-7CDC-456D-B772-606A07CB966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5F45F0-D795-43B0-AA7F-AB87EB12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514" y="3208838"/>
            <a:ext cx="3920068" cy="275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06FCE-B59F-47EF-829D-EFFB4713DA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9D7729-B47F-42DF-BCC1-958E3FD31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56" y="1392602"/>
            <a:ext cx="10693311" cy="908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DFF6B5-7185-4586-BF67-6B4176DFE3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9"/>
          <a:stretch/>
        </p:blipFill>
        <p:spPr>
          <a:xfrm>
            <a:off x="1275596" y="2544586"/>
            <a:ext cx="3779237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8DB8D0-C201-40D7-8459-1B4E6EB450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7upstreamplusm4ex3p10">
            <a:hlinkClick r:id="" action="ppaction://media"/>
            <a:extLst>
              <a:ext uri="{FF2B5EF4-FFF2-40B4-BE49-F238E27FC236}">
                <a16:creationId xmlns:a16="http://schemas.microsoft.com/office/drawing/2014/main" id="{CD8B5844-3DD3-489B-997D-5121303B4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4" y="2605991"/>
            <a:ext cx="457200" cy="45720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3C0607-3B95-4292-8603-0B06D8C321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12201A-002A-4730-BF32-7363CCB35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8D66A-98D8-4DFF-887D-FA056F39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5" y="1269853"/>
            <a:ext cx="7517019" cy="9144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A870DC-562B-4ADB-9D22-C8C523AA14AF}"/>
              </a:ext>
            </a:extLst>
          </p:cNvPr>
          <p:cNvGrpSpPr/>
          <p:nvPr/>
        </p:nvGrpSpPr>
        <p:grpSpPr>
          <a:xfrm>
            <a:off x="2959526" y="2057471"/>
            <a:ext cx="5648276" cy="4644275"/>
            <a:chOff x="2959526" y="2110636"/>
            <a:chExt cx="5648276" cy="4644275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6B24CB46-FBA9-4158-8731-3D16A51F8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526" y="2110636"/>
              <a:ext cx="5648276" cy="4644275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11396BE5-3887-4F9A-9B78-1C6884AD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2962" y="2296128"/>
              <a:ext cx="5252400" cy="4280909"/>
            </a:xfrm>
            <a:prstGeom prst="rect">
              <a:avLst/>
            </a:prstGeom>
          </p:spPr>
        </p:pic>
      </p:grpSp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C4B4C3C-8743-4EEC-86C7-57799399D0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ED57AF7-BFF7-4F7D-BE4A-213559650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AB58D-48B2-413F-93A1-B9DF9681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3" y="1254684"/>
            <a:ext cx="4468755" cy="81693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14" y="2054139"/>
            <a:ext cx="4892494" cy="402283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11396BE5-3887-4F9A-9B78-1C6884ADF0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59" y="2291652"/>
            <a:ext cx="4427604" cy="360866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48746" y="2310434"/>
            <a:ext cx="4189068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48746" y="2709044"/>
            <a:ext cx="4526372" cy="69779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49970" y="3445355"/>
            <a:ext cx="4262272" cy="95414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49970" y="4448654"/>
            <a:ext cx="2856276" cy="7066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48746" y="5198959"/>
            <a:ext cx="3359728" cy="7213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5331279" y="1336322"/>
            <a:ext cx="6556688" cy="4741246"/>
            <a:chOff x="5331279" y="1232625"/>
            <a:chExt cx="6556688" cy="47412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A2EE7B-1A17-4720-9A89-AF4197D0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1279" y="1232625"/>
              <a:ext cx="6556688" cy="47412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819082-E56D-477A-9005-1D5CDDCA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323" y="1601847"/>
              <a:ext cx="6398523" cy="3929712"/>
            </a:xfrm>
            <a:prstGeom prst="rect">
              <a:avLst/>
            </a:prstGeom>
          </p:spPr>
        </p:pic>
      </p:grpSp>
      <p:sp>
        <p:nvSpPr>
          <p:cNvPr id="24" name="สี่เหลี่ยมผืนผ้า 23"/>
          <p:cNvSpPr/>
          <p:nvPr/>
        </p:nvSpPr>
        <p:spPr>
          <a:xfrm>
            <a:off x="5432899" y="1680143"/>
            <a:ext cx="1044793" cy="27585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434026" y="2804254"/>
            <a:ext cx="6397659" cy="166634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446727" y="5090925"/>
            <a:ext cx="1119865" cy="518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434026" y="1994094"/>
            <a:ext cx="6397659" cy="7746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5446727" y="4495993"/>
            <a:ext cx="6384958" cy="56953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3CEC83-2E38-478D-B6C6-59DB1F21EA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604380-B24F-4F28-9C2A-71A6DCFD4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143ED-3EFF-47FB-82B9-DD07BB59A15F}"/>
              </a:ext>
            </a:extLst>
          </p:cNvPr>
          <p:cNvGrpSpPr/>
          <p:nvPr/>
        </p:nvGrpSpPr>
        <p:grpSpPr>
          <a:xfrm>
            <a:off x="8195282" y="541355"/>
            <a:ext cx="3996718" cy="6316645"/>
            <a:chOff x="8195282" y="541355"/>
            <a:chExt cx="3996718" cy="63166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50475E-534A-4D18-956B-79C246C32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195282" y="541355"/>
              <a:ext cx="3996718" cy="631664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C19636-3475-43F2-8A04-AA0E59D5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4892" y="3777958"/>
              <a:ext cx="1157717" cy="48851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ECBBD-781C-4E90-8FC8-3BC2C658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875" y="1860885"/>
            <a:ext cx="4773582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AFC17-CC4F-4FDA-B731-B75B6F156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925A2F-4997-46EC-BF8E-B8EF594E4757}"/>
              </a:ext>
            </a:extLst>
          </p:cNvPr>
          <p:cNvGrpSpPr/>
          <p:nvPr/>
        </p:nvGrpSpPr>
        <p:grpSpPr>
          <a:xfrm>
            <a:off x="522409" y="2720828"/>
            <a:ext cx="2971624" cy="3031386"/>
            <a:chOff x="522409" y="2864914"/>
            <a:chExt cx="2971624" cy="30313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57ED3E-1DDF-4045-B573-A7A12C585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09" y="2864914"/>
              <a:ext cx="2971624" cy="3031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43E401-99CA-41C8-8659-54F587FC2A10}"/>
                </a:ext>
              </a:extLst>
            </p:cNvPr>
            <p:cNvSpPr/>
            <p:nvPr/>
          </p:nvSpPr>
          <p:spPr>
            <a:xfrm>
              <a:off x="617403" y="3045804"/>
              <a:ext cx="2734491" cy="2734491"/>
            </a:xfrm>
            <a:prstGeom prst="ellipse">
              <a:avLst/>
            </a:prstGeom>
            <a:noFill/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272DD5-5027-45D7-92C0-4CD8BD7B8180}"/>
              </a:ext>
            </a:extLst>
          </p:cNvPr>
          <p:cNvGrpSpPr/>
          <p:nvPr/>
        </p:nvGrpSpPr>
        <p:grpSpPr>
          <a:xfrm>
            <a:off x="5169781" y="2901717"/>
            <a:ext cx="2734491" cy="2744987"/>
            <a:chOff x="5144703" y="3045803"/>
            <a:chExt cx="2734491" cy="274498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A4F74C-7695-4069-B952-0C6CD2476481}"/>
                </a:ext>
              </a:extLst>
            </p:cNvPr>
            <p:cNvSpPr/>
            <p:nvPr/>
          </p:nvSpPr>
          <p:spPr>
            <a:xfrm>
              <a:off x="5144703" y="3045803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E33411-72D7-4926-9AC1-52A593CFD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79" t="6216" r="22305" b="7600"/>
            <a:stretch/>
          </p:blipFill>
          <p:spPr>
            <a:xfrm>
              <a:off x="5569988" y="3045803"/>
              <a:ext cx="2174931" cy="274498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48BAC3-7FAF-4BEE-9AD8-49AD0D28E9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9827B9F-CBD9-4FB4-89B4-1BB95D43815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FE578D-5DAF-4EFC-A38A-D6700482A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45750-4A29-4545-B600-D6B3D08C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074" y="1540042"/>
            <a:ext cx="3150478" cy="5317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D47D27-0AE3-40F8-9BE5-A3107C248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84" y="1862827"/>
            <a:ext cx="8401016" cy="7559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CF06F7-03F8-443B-A83A-43755A285E00}"/>
              </a:ext>
            </a:extLst>
          </p:cNvPr>
          <p:cNvGrpSpPr/>
          <p:nvPr/>
        </p:nvGrpSpPr>
        <p:grpSpPr>
          <a:xfrm>
            <a:off x="5169781" y="2822464"/>
            <a:ext cx="2734491" cy="2830977"/>
            <a:chOff x="5169781" y="2822464"/>
            <a:chExt cx="2734491" cy="283097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3EFC2B2-A4D3-4192-B749-E2CE6D25DC24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E2672C-9352-497D-94FD-C924BEC04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958" y="2822464"/>
              <a:ext cx="2479643" cy="28309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8B27F54-47EA-45CB-B3F1-D41A0B6C48B3}"/>
              </a:ext>
            </a:extLst>
          </p:cNvPr>
          <p:cNvGrpSpPr/>
          <p:nvPr/>
        </p:nvGrpSpPr>
        <p:grpSpPr>
          <a:xfrm>
            <a:off x="617403" y="2901718"/>
            <a:ext cx="2734491" cy="2734491"/>
            <a:chOff x="617403" y="2901718"/>
            <a:chExt cx="2734491" cy="27344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8C10682-D5CE-402A-B4FB-3D9C7B3CFC49}"/>
                </a:ext>
              </a:extLst>
            </p:cNvPr>
            <p:cNvSpPr/>
            <p:nvPr/>
          </p:nvSpPr>
          <p:spPr>
            <a:xfrm>
              <a:off x="617403" y="290171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5D5E52-E6F4-451B-A4E1-8843D6EF1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64" b="93576" l="7466" r="89933">
                          <a14:foregroundMark x1="33977" y1="8162" x2="33977" y2="8162"/>
                          <a14:foregroundMark x1="7634" y1="12081" x2="7634" y2="12081"/>
                          <a14:foregroundMark x1="8641" y1="15717" x2="8641" y2="15717"/>
                          <a14:foregroundMark x1="42366" y1="4404" x2="42366" y2="4404"/>
                          <a14:foregroundMark x1="82802" y1="93576" x2="82802" y2="93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246" y="3037500"/>
              <a:ext cx="1215151" cy="252222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0F83B92-460B-404B-9700-8EAE17AE5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4BD123-785D-443C-B5BC-118F811E8B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9BFC97-F0B1-4094-9443-5E48ED00C63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AE1A8A0-618E-46CB-9DFB-A9E42A40B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16665" cy="2825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D692D-F543-44A4-BD1C-7B67CA75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900" y="1862013"/>
            <a:ext cx="8394920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9548A-ABE7-49EF-AD37-C7C4203CB1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929" y="2617983"/>
            <a:ext cx="4280071" cy="427136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828493-0078-453D-AF44-F82A095CBEF6}"/>
              </a:ext>
            </a:extLst>
          </p:cNvPr>
          <p:cNvGrpSpPr/>
          <p:nvPr/>
        </p:nvGrpSpPr>
        <p:grpSpPr>
          <a:xfrm>
            <a:off x="5154572" y="2877964"/>
            <a:ext cx="2749700" cy="2758244"/>
            <a:chOff x="5154572" y="2877964"/>
            <a:chExt cx="2749700" cy="275824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98387C8-C88A-4045-B122-88DAE85DADA5}"/>
                </a:ext>
              </a:extLst>
            </p:cNvPr>
            <p:cNvSpPr/>
            <p:nvPr/>
          </p:nvSpPr>
          <p:spPr>
            <a:xfrm>
              <a:off x="5169781" y="2901717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143C01-90B1-4DCA-AA6F-D490C4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501" y1="18901" x2="60501" y2="18901"/>
                          <a14:foregroundMark x1="59006" y1="18538" x2="59006" y2="18538"/>
                          <a14:foregroundMark x1="66034" y1="20921" x2="66155" y2="22415"/>
                          <a14:foregroundMark x1="66034" y1="22294" x2="65670" y2="24677"/>
                          <a14:foregroundMark x1="85258" y1="47940" x2="86147" y2="49717"/>
                          <a14:foregroundMark x1="45921" y1="71850" x2="48667" y2="72617"/>
                          <a14:foregroundMark x1="39499" y1="69830" x2="41115" y2="67973"/>
                          <a14:foregroundMark x1="26535" y1="81179" x2="26535" y2="81179"/>
                          <a14:foregroundMark x1="25889" y1="78393" x2="25889" y2="78393"/>
                          <a14:foregroundMark x1="46284" y1="89580" x2="48667" y2="88207"/>
                          <a14:foregroundMark x1="49313" y1="87439" x2="49798" y2="85582"/>
                          <a14:foregroundMark x1="13974" y1="65065" x2="14943" y2="65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572" y="2877964"/>
              <a:ext cx="2734491" cy="273449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870EF2-366C-4C02-B16B-6C2370523076}"/>
              </a:ext>
            </a:extLst>
          </p:cNvPr>
          <p:cNvGrpSpPr/>
          <p:nvPr/>
        </p:nvGrpSpPr>
        <p:grpSpPr>
          <a:xfrm>
            <a:off x="440793" y="2804254"/>
            <a:ext cx="2952380" cy="3011755"/>
            <a:chOff x="440793" y="2804254"/>
            <a:chExt cx="2952380" cy="301175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BDE013-E38E-4C6E-86CA-522C5AD450CD}"/>
                </a:ext>
              </a:extLst>
            </p:cNvPr>
            <p:cNvSpPr/>
            <p:nvPr/>
          </p:nvSpPr>
          <p:spPr>
            <a:xfrm>
              <a:off x="617403" y="2901718"/>
              <a:ext cx="2734491" cy="27344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DF2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67252E-0920-4F01-80D8-AFCCF9BF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793" y="2804254"/>
              <a:ext cx="2952380" cy="301175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5CFC30F-1F7E-441D-BC46-2B88A27B4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456" y="1233823"/>
            <a:ext cx="3901778" cy="804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E5E710-A9AB-45A0-A451-21446925BD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360" y="3900683"/>
            <a:ext cx="755970" cy="731583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38CE61A-5C21-49F2-B29F-258AD3BC8F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4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47</Words>
  <Application>Microsoft Office PowerPoint</Application>
  <PresentationFormat>แบบจอกว้าง</PresentationFormat>
  <Paragraphs>46</Paragraphs>
  <Slides>62</Slides>
  <Notes>44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62</vt:i4>
      </vt:variant>
    </vt:vector>
  </HeadingPairs>
  <TitlesOfParts>
    <vt:vector size="67" baseType="lpstr">
      <vt:lpstr>Arial</vt:lpstr>
      <vt:lpstr>Calibri Light</vt:lpstr>
      <vt:lpstr>Calibri</vt:lpstr>
      <vt:lpstr>PF Catalog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Sarinda Nuntarugi</dc:creator>
  <cp:lastModifiedBy>ลัดดาภรณ์ มิ่งขวัญ</cp:lastModifiedBy>
  <cp:revision>323</cp:revision>
  <dcterms:created xsi:type="dcterms:W3CDTF">2023-02-13T10:31:34Z</dcterms:created>
  <dcterms:modified xsi:type="dcterms:W3CDTF">2024-10-09T08:51:35Z</dcterms:modified>
</cp:coreProperties>
</file>