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6858000" cx="9144000"/>
  <p:notesSz cx="6858000" cy="9144000"/>
  <p:embeddedFontLst>
    <p:embeddedFont>
      <p:font typeface="Arial Black"/>
      <p:regular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2" roundtripDataSignature="AMtx7mhfxngDYvLAPwNfSGa0L4KtiGXC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customschemas.google.com/relationships/presentationmetadata" Target="metadata"/><Relationship Id="rId41" Type="http://schemas.openxmlformats.org/officeDocument/2006/relationships/font" Target="fonts/ArialBlack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自定义版式">
  <p:cSld name="自定义版式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chemeClr val="dk1"/>
              </a:solidFill>
            </a:endParaRPr>
          </a:p>
        </p:txBody>
      </p:sp>
      <p:sp>
        <p:nvSpPr>
          <p:cNvPr id="20" name="Google Shape;20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图片与标题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4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chemeClr val="dk1"/>
              </a:solidFill>
            </a:endParaRPr>
          </a:p>
        </p:txBody>
      </p:sp>
      <p:sp>
        <p:nvSpPr>
          <p:cNvPr id="77" name="Google Shape;77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标题和竖排文本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7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2" name="Google Shape;82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chemeClr val="dk1"/>
              </a:solidFill>
            </a:endParaRPr>
          </a:p>
        </p:txBody>
      </p:sp>
      <p:sp>
        <p:nvSpPr>
          <p:cNvPr id="83" name="Google Shape;83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竖排标题和文本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8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8" name="Google Shape;88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chemeClr val="dk1"/>
              </a:solidFill>
            </a:endParaRPr>
          </a:p>
        </p:txBody>
      </p:sp>
      <p:sp>
        <p:nvSpPr>
          <p:cNvPr id="89" name="Google Shape;89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空白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chemeClr val="dk1"/>
              </a:solidFill>
            </a:endParaRPr>
          </a:p>
        </p:txBody>
      </p:sp>
      <p:sp>
        <p:nvSpPr>
          <p:cNvPr id="24" name="Google Shape;24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标题幻灯片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9pPr>
          </a:lstStyle>
          <a:p/>
        </p:txBody>
      </p:sp>
      <p:sp>
        <p:nvSpPr>
          <p:cNvPr id="29" name="Google Shape;29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chemeClr val="dk1"/>
              </a:solidFill>
            </a:endParaRPr>
          </a:p>
        </p:txBody>
      </p:sp>
      <p:sp>
        <p:nvSpPr>
          <p:cNvPr id="30" name="Google Shape;30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标题和内容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5" name="Google Shape;35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chemeClr val="dk1"/>
              </a:solidFill>
            </a:endParaRPr>
          </a:p>
        </p:txBody>
      </p:sp>
      <p:sp>
        <p:nvSpPr>
          <p:cNvPr id="36" name="Google Shape;36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节标题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41" name="Google Shape;41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chemeClr val="dk1"/>
              </a:solidFill>
            </a:endParaRPr>
          </a:p>
        </p:txBody>
      </p:sp>
      <p:sp>
        <p:nvSpPr>
          <p:cNvPr id="42" name="Google Shape;42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两项内容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9pPr>
          </a:lstStyle>
          <a:p/>
        </p:txBody>
      </p:sp>
      <p:sp>
        <p:nvSpPr>
          <p:cNvPr id="47" name="Google Shape;47;p4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9pPr>
          </a:lstStyle>
          <a:p/>
        </p:txBody>
      </p:sp>
      <p:sp>
        <p:nvSpPr>
          <p:cNvPr id="48" name="Google Shape;48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chemeClr val="dk1"/>
              </a:solidFill>
            </a:endParaRPr>
          </a:p>
        </p:txBody>
      </p:sp>
      <p:sp>
        <p:nvSpPr>
          <p:cNvPr id="49" name="Google Shape;49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较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4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9pPr>
          </a:lstStyle>
          <a:p/>
        </p:txBody>
      </p:sp>
      <p:sp>
        <p:nvSpPr>
          <p:cNvPr id="55" name="Google Shape;55;p4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4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9pPr>
          </a:lstStyle>
          <a:p/>
        </p:txBody>
      </p:sp>
      <p:sp>
        <p:nvSpPr>
          <p:cNvPr id="57" name="Google Shape;57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chemeClr val="dk1"/>
              </a:solidFill>
            </a:endParaRPr>
          </a:p>
        </p:txBody>
      </p:sp>
      <p:sp>
        <p:nvSpPr>
          <p:cNvPr id="58" name="Google Shape;58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仅标题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chemeClr val="dk1"/>
              </a:solidFill>
            </a:endParaRPr>
          </a:p>
        </p:txBody>
      </p:sp>
      <p:sp>
        <p:nvSpPr>
          <p:cNvPr id="63" name="Google Shape;63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内容与标题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9pPr>
          </a:lstStyle>
          <a:p/>
        </p:txBody>
      </p:sp>
      <p:sp>
        <p:nvSpPr>
          <p:cNvPr id="68" name="Google Shape;68;p4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chemeClr val="dk1"/>
              </a:solidFill>
            </a:endParaRPr>
          </a:p>
        </p:txBody>
      </p:sp>
      <p:sp>
        <p:nvSpPr>
          <p:cNvPr id="70" name="Google Shape;70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36"/>
          <p:cNvGrpSpPr/>
          <p:nvPr/>
        </p:nvGrpSpPr>
        <p:grpSpPr>
          <a:xfrm>
            <a:off x="495300" y="6453188"/>
            <a:ext cx="1816100" cy="247650"/>
            <a:chOff x="0" y="0"/>
            <a:chExt cx="1816809" cy="246856"/>
          </a:xfrm>
        </p:grpSpPr>
        <p:pic>
          <p:nvPicPr>
            <p:cNvPr descr="H:\桌面\design.png" id="7" name="Google Shape;7;p36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1096729" y="0"/>
              <a:ext cx="720080" cy="2468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:\桌面\tanker.png" id="8" name="Google Shape;8;p3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101372" cy="2194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Google Shape;9;p36"/>
          <p:cNvSpPr/>
          <p:nvPr/>
        </p:nvSpPr>
        <p:spPr>
          <a:xfrm>
            <a:off x="465138" y="6356350"/>
            <a:ext cx="1846262" cy="34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0" name="Google Shape;10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chemeClr val="dk1"/>
              </a:solidFill>
            </a:endParaRPr>
          </a:p>
        </p:txBody>
      </p:sp>
      <p:sp>
        <p:nvSpPr>
          <p:cNvPr id="11" name="Google Shape;11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6"/>
          <p:cNvSpPr/>
          <p:nvPr/>
        </p:nvSpPr>
        <p:spPr>
          <a:xfrm>
            <a:off x="7092950" y="0"/>
            <a:ext cx="1593850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Tankertanker Design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6;p36"/>
          <p:cNvSpPr/>
          <p:nvPr/>
        </p:nvSpPr>
        <p:spPr>
          <a:xfrm>
            <a:off x="465138" y="1135063"/>
            <a:ext cx="1595437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Tankertanker Design</a:t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Relationship Id="rId4" Type="http://schemas.openxmlformats.org/officeDocument/2006/relationships/image" Target="../media/image34.png"/><Relationship Id="rId5" Type="http://schemas.openxmlformats.org/officeDocument/2006/relationships/image" Target="../media/image3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8.png"/><Relationship Id="rId6" Type="http://schemas.openxmlformats.org/officeDocument/2006/relationships/image" Target="../media/image3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Relationship Id="rId4" Type="http://schemas.openxmlformats.org/officeDocument/2006/relationships/image" Target="../media/image40.png"/><Relationship Id="rId5" Type="http://schemas.openxmlformats.org/officeDocument/2006/relationships/image" Target="../media/image39.png"/><Relationship Id="rId6" Type="http://schemas.openxmlformats.org/officeDocument/2006/relationships/image" Target="../media/image46.png"/><Relationship Id="rId7" Type="http://schemas.openxmlformats.org/officeDocument/2006/relationships/image" Target="../media/image4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3.png"/><Relationship Id="rId4" Type="http://schemas.openxmlformats.org/officeDocument/2006/relationships/image" Target="../media/image45.png"/><Relationship Id="rId5" Type="http://schemas.openxmlformats.org/officeDocument/2006/relationships/image" Target="../media/image4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9.png"/><Relationship Id="rId4" Type="http://schemas.openxmlformats.org/officeDocument/2006/relationships/image" Target="../media/image63.png"/><Relationship Id="rId5" Type="http://schemas.openxmlformats.org/officeDocument/2006/relationships/image" Target="../media/image5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1.png"/><Relationship Id="rId4" Type="http://schemas.openxmlformats.org/officeDocument/2006/relationships/image" Target="../media/image5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4.png"/><Relationship Id="rId4" Type="http://schemas.openxmlformats.org/officeDocument/2006/relationships/image" Target="../media/image5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7.png"/><Relationship Id="rId4" Type="http://schemas.openxmlformats.org/officeDocument/2006/relationships/image" Target="../media/image5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9.png"/><Relationship Id="rId4" Type="http://schemas.openxmlformats.org/officeDocument/2006/relationships/image" Target="../media/image6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9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1"/>
          <p:cNvCxnSpPr/>
          <p:nvPr/>
        </p:nvCxnSpPr>
        <p:spPr>
          <a:xfrm>
            <a:off x="4635500" y="3500438"/>
            <a:ext cx="4508500" cy="1587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96" name="Google Shape;96;p1"/>
          <p:cNvCxnSpPr/>
          <p:nvPr/>
        </p:nvCxnSpPr>
        <p:spPr>
          <a:xfrm>
            <a:off x="5011738" y="3644900"/>
            <a:ext cx="4132262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97" name="Google Shape;97;p1"/>
          <p:cNvCxnSpPr/>
          <p:nvPr/>
        </p:nvCxnSpPr>
        <p:spPr>
          <a:xfrm>
            <a:off x="5372100" y="3789363"/>
            <a:ext cx="3771900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bevel/>
            <a:headEnd len="med" w="med" type="none"/>
            <a:tailEnd len="med" w="med" type="none"/>
          </a:ln>
        </p:spPr>
      </p:cxn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8" y="3282911"/>
            <a:ext cx="4791075" cy="35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7944" y="908052"/>
            <a:ext cx="4906404" cy="21425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北语社新标志迁入应用组合 " id="100" name="Google Shape;100;p1"/>
          <p:cNvPicPr preferRelativeResize="0"/>
          <p:nvPr/>
        </p:nvPicPr>
        <p:blipFill rotWithShape="1">
          <a:blip r:embed="rId5">
            <a:alphaModFix/>
          </a:blip>
          <a:srcRect b="30544" l="2180" r="0" t="34546"/>
          <a:stretch/>
        </p:blipFill>
        <p:spPr>
          <a:xfrm>
            <a:off x="6588125" y="6381750"/>
            <a:ext cx="2501900" cy="446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3344" y="3641171"/>
            <a:ext cx="2363764" cy="225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9592" y="1556792"/>
            <a:ext cx="21463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0"/>
          <p:cNvSpPr/>
          <p:nvPr/>
        </p:nvSpPr>
        <p:spPr>
          <a:xfrm>
            <a:off x="455613" y="233363"/>
            <a:ext cx="5292725" cy="758825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生词 New Words</a:t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30" name="Google Shape;230;p10"/>
          <p:cNvSpPr/>
          <p:nvPr/>
        </p:nvSpPr>
        <p:spPr>
          <a:xfrm>
            <a:off x="635000" y="328613"/>
            <a:ext cx="576263" cy="574675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b="0" i="0" sz="38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231" name="Google Shape;231;p10"/>
          <p:cNvCxnSpPr/>
          <p:nvPr/>
        </p:nvCxnSpPr>
        <p:spPr>
          <a:xfrm>
            <a:off x="0" y="1341438"/>
            <a:ext cx="91440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232" name="Google Shape;232;p10"/>
          <p:cNvSpPr/>
          <p:nvPr/>
        </p:nvSpPr>
        <p:spPr>
          <a:xfrm>
            <a:off x="3131841" y="1474455"/>
            <a:ext cx="3240360" cy="2818642"/>
          </a:xfrm>
          <a:prstGeom prst="roundRect">
            <a:avLst>
              <a:gd fmla="val 16667" name="adj"/>
            </a:avLst>
          </a:prstGeom>
          <a:solidFill>
            <a:srgbClr val="EFD8D7"/>
          </a:solidFill>
          <a:ln cap="flat" cmpd="sng" w="9525">
            <a:solidFill>
              <a:srgbClr val="D18D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0"/>
          <p:cNvSpPr/>
          <p:nvPr/>
        </p:nvSpPr>
        <p:spPr>
          <a:xfrm>
            <a:off x="3347863" y="1344621"/>
            <a:ext cx="4032449" cy="2084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3366FF"/>
                </a:solidFill>
                <a:latin typeface="STKaiti"/>
                <a:ea typeface="STKaiti"/>
                <a:cs typeface="STKaiti"/>
                <a:sym typeface="STKaiti"/>
              </a:rPr>
              <a:t>能（≈会）+V.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能说汉语=会说汉语  </a:t>
            </a:r>
            <a:endParaRPr b="0" i="0" sz="2400" u="none" cap="none" strike="noStrike">
              <a:solidFill>
                <a:schemeClr val="dk1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能吃20个饺子</a:t>
            </a:r>
            <a:endParaRPr b="0" i="0" sz="2400" u="none" cap="none" strike="noStrike">
              <a:solidFill>
                <a:schemeClr val="dk1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（*会吃20个饺子）</a:t>
            </a:r>
            <a:endParaRPr b="0" i="0" sz="2400" u="none" cap="none" strike="noStrike">
              <a:solidFill>
                <a:schemeClr val="dk1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他今天不能上课。</a:t>
            </a:r>
            <a:endParaRPr b="0" i="0" sz="2400" u="none" cap="none" strike="noStrike">
              <a:solidFill>
                <a:schemeClr val="dk1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（*他今天不会上课）</a:t>
            </a:r>
            <a:endParaRPr b="0" i="0" sz="2400" u="none" cap="none" strike="noStrike">
              <a:solidFill>
                <a:schemeClr val="dk1"/>
              </a:solidFill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234" name="Google Shape;234;p10"/>
          <p:cNvSpPr/>
          <p:nvPr/>
        </p:nvSpPr>
        <p:spPr>
          <a:xfrm>
            <a:off x="776005" y="1563998"/>
            <a:ext cx="720080" cy="44623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0"/>
          <p:cNvSpPr/>
          <p:nvPr/>
        </p:nvSpPr>
        <p:spPr>
          <a:xfrm>
            <a:off x="4244141" y="4437112"/>
            <a:ext cx="3928260" cy="2304256"/>
          </a:xfrm>
          <a:prstGeom prst="roundRect">
            <a:avLst>
              <a:gd fmla="val 16667" name="adj"/>
            </a:avLst>
          </a:prstGeom>
          <a:solidFill>
            <a:srgbClr val="EFD8D7"/>
          </a:solidFill>
          <a:ln cap="flat" cmpd="sng" w="9525">
            <a:solidFill>
              <a:srgbClr val="D18D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0"/>
          <p:cNvSpPr/>
          <p:nvPr/>
        </p:nvSpPr>
        <p:spPr>
          <a:xfrm>
            <a:off x="4388156" y="4293096"/>
            <a:ext cx="4104456" cy="2084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能（</a:t>
            </a:r>
            <a:r>
              <a:rPr b="0" i="0" lang="en-US" sz="2400" u="none" cap="none" strike="noStrike">
                <a:solidFill>
                  <a:srgbClr val="3366FF"/>
                </a:solidFill>
                <a:latin typeface="STKaiti"/>
                <a:ea typeface="STKaiti"/>
                <a:cs typeface="STKaiti"/>
                <a:sym typeface="STKaiti"/>
              </a:rPr>
              <a:t>≈可以</a:t>
            </a:r>
            <a:r>
              <a:rPr b="0" i="0" lang="en-US" sz="24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）+V.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TKaiti"/>
                <a:ea typeface="STKaiti"/>
                <a:cs typeface="STKaiti"/>
                <a:sym typeface="STKaiti"/>
              </a:rPr>
              <a:t>这个银行能取人民币。</a:t>
            </a:r>
            <a:endParaRPr b="0" i="0" sz="2400" u="none" cap="none" strike="noStrike">
              <a:solidFill>
                <a:srgbClr val="000000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TKaiti"/>
                <a:ea typeface="STKaiti"/>
                <a:cs typeface="STKaiti"/>
                <a:sym typeface="STKaiti"/>
              </a:rPr>
              <a:t>=这个银行可以取人民币。</a:t>
            </a:r>
            <a:endParaRPr b="0" i="0" sz="2400" u="none" cap="none" strike="noStrike">
              <a:solidFill>
                <a:srgbClr val="000000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TKaiti"/>
                <a:ea typeface="STKaiti"/>
                <a:cs typeface="STKaiti"/>
                <a:sym typeface="STKaiti"/>
              </a:rPr>
              <a:t>这儿不能取日元。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TKaiti"/>
                <a:ea typeface="STKaiti"/>
                <a:cs typeface="STKaiti"/>
                <a:sym typeface="STKaiti"/>
              </a:rPr>
              <a:t>*这儿不可以取日元。</a:t>
            </a:r>
            <a:endParaRPr b="0" i="0" sz="2400" u="none" cap="none" strike="noStrike">
              <a:solidFill>
                <a:srgbClr val="000000"/>
              </a:solidFill>
              <a:latin typeface="STKaiti"/>
              <a:ea typeface="STKaiti"/>
              <a:cs typeface="STKaiti"/>
              <a:sym typeface="STKaiti"/>
            </a:endParaRPr>
          </a:p>
        </p:txBody>
      </p:sp>
      <p:cxnSp>
        <p:nvCxnSpPr>
          <p:cNvPr id="237" name="Google Shape;237;p10"/>
          <p:cNvCxnSpPr/>
          <p:nvPr/>
        </p:nvCxnSpPr>
        <p:spPr>
          <a:xfrm>
            <a:off x="8964613" y="0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238" name="Google Shape;238;p10"/>
          <p:cNvCxnSpPr/>
          <p:nvPr/>
        </p:nvCxnSpPr>
        <p:spPr>
          <a:xfrm>
            <a:off x="8964613" y="1730375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239" name="Google Shape;239;p10"/>
          <p:cNvCxnSpPr/>
          <p:nvPr/>
        </p:nvCxnSpPr>
        <p:spPr>
          <a:xfrm>
            <a:off x="8964613" y="3432175"/>
            <a:ext cx="0" cy="1728788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240" name="Google Shape;240;p10"/>
          <p:cNvCxnSpPr/>
          <p:nvPr/>
        </p:nvCxnSpPr>
        <p:spPr>
          <a:xfrm>
            <a:off x="8964613" y="5193109"/>
            <a:ext cx="0" cy="1692275"/>
          </a:xfrm>
          <a:prstGeom prst="straightConnector1">
            <a:avLst/>
          </a:prstGeom>
          <a:noFill/>
          <a:ln cap="flat" cmpd="sng" w="28575">
            <a:solidFill>
              <a:srgbClr val="D99593"/>
            </a:solidFill>
            <a:prstDash val="solid"/>
            <a:bevel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1556792"/>
            <a:ext cx="21463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1"/>
          <p:cNvSpPr/>
          <p:nvPr/>
        </p:nvSpPr>
        <p:spPr>
          <a:xfrm>
            <a:off x="455613" y="233363"/>
            <a:ext cx="5292725" cy="758825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生词 New Words</a:t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47" name="Google Shape;247;p11"/>
          <p:cNvSpPr/>
          <p:nvPr/>
        </p:nvSpPr>
        <p:spPr>
          <a:xfrm>
            <a:off x="635000" y="328613"/>
            <a:ext cx="576263" cy="574675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b="0" i="0" sz="38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248" name="Google Shape;248;p11"/>
          <p:cNvCxnSpPr/>
          <p:nvPr/>
        </p:nvCxnSpPr>
        <p:spPr>
          <a:xfrm>
            <a:off x="0" y="1341438"/>
            <a:ext cx="91440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249" name="Google Shape;249;p11"/>
          <p:cNvSpPr/>
          <p:nvPr/>
        </p:nvSpPr>
        <p:spPr>
          <a:xfrm>
            <a:off x="3779913" y="1618471"/>
            <a:ext cx="1800199" cy="2176566"/>
          </a:xfrm>
          <a:prstGeom prst="roundRect">
            <a:avLst>
              <a:gd fmla="val 16667" name="adj"/>
            </a:avLst>
          </a:prstGeom>
          <a:solidFill>
            <a:srgbClr val="EFD8D7"/>
          </a:solidFill>
          <a:ln cap="flat" cmpd="sng" w="9525">
            <a:solidFill>
              <a:srgbClr val="D18D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1"/>
          <p:cNvSpPr/>
          <p:nvPr/>
        </p:nvSpPr>
        <p:spPr>
          <a:xfrm>
            <a:off x="3851920" y="1556792"/>
            <a:ext cx="5112693" cy="2084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3366FF"/>
                </a:solidFill>
                <a:latin typeface="STKaiti"/>
                <a:ea typeface="STKaiti"/>
                <a:cs typeface="STKaiti"/>
                <a:sym typeface="STKaiti"/>
              </a:rPr>
              <a:t>再+V.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明天再来</a:t>
            </a:r>
            <a:endParaRPr b="0" i="0" sz="2400" u="none" cap="none" strike="noStrike">
              <a:solidFill>
                <a:schemeClr val="dk1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再说一遍  </a:t>
            </a:r>
            <a:endParaRPr b="0" i="0" sz="2400" u="none" cap="none" strike="noStrike">
              <a:solidFill>
                <a:schemeClr val="dk1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再试试</a:t>
            </a:r>
            <a:endParaRPr b="0" i="0" sz="2400" u="none" cap="none" strike="noStrike">
              <a:solidFill>
                <a:schemeClr val="dk1"/>
              </a:solidFill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251" name="Google Shape;251;p11"/>
          <p:cNvSpPr/>
          <p:nvPr/>
        </p:nvSpPr>
        <p:spPr>
          <a:xfrm>
            <a:off x="776005" y="2003022"/>
            <a:ext cx="720080" cy="44623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1"/>
          <p:cNvSpPr/>
          <p:nvPr/>
        </p:nvSpPr>
        <p:spPr>
          <a:xfrm>
            <a:off x="4211961" y="4368958"/>
            <a:ext cx="3240360" cy="1527920"/>
          </a:xfrm>
          <a:prstGeom prst="roundRect">
            <a:avLst>
              <a:gd fmla="val 16667" name="adj"/>
            </a:avLst>
          </a:prstGeom>
          <a:solidFill>
            <a:srgbClr val="EFD8D7"/>
          </a:solidFill>
          <a:ln cap="flat" cmpd="sng" w="9525">
            <a:solidFill>
              <a:srgbClr val="D18D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1"/>
          <p:cNvSpPr/>
          <p:nvPr/>
        </p:nvSpPr>
        <p:spPr>
          <a:xfrm>
            <a:off x="4355976" y="4368957"/>
            <a:ext cx="4104456" cy="2084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懂电脑    不懂微信</a:t>
            </a:r>
            <a:endParaRPr b="0" i="0" sz="2400" u="none" cap="none" strike="noStrike">
              <a:solidFill>
                <a:schemeClr val="dk1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懂英语   不懂汉语</a:t>
            </a:r>
            <a:endParaRPr b="0" i="0" sz="2400" u="none" cap="none" strike="noStrike">
              <a:solidFill>
                <a:schemeClr val="dk1"/>
              </a:solidFill>
              <a:latin typeface="STKaiti"/>
              <a:ea typeface="STKaiti"/>
              <a:cs typeface="STKaiti"/>
              <a:sym typeface="STKaiti"/>
            </a:endParaRPr>
          </a:p>
        </p:txBody>
      </p:sp>
      <p:cxnSp>
        <p:nvCxnSpPr>
          <p:cNvPr id="254" name="Google Shape;254;p11"/>
          <p:cNvCxnSpPr/>
          <p:nvPr/>
        </p:nvCxnSpPr>
        <p:spPr>
          <a:xfrm>
            <a:off x="8964613" y="0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255" name="Google Shape;255;p11"/>
          <p:cNvCxnSpPr/>
          <p:nvPr/>
        </p:nvCxnSpPr>
        <p:spPr>
          <a:xfrm>
            <a:off x="8964613" y="1730375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256" name="Google Shape;256;p11"/>
          <p:cNvCxnSpPr/>
          <p:nvPr/>
        </p:nvCxnSpPr>
        <p:spPr>
          <a:xfrm>
            <a:off x="8964613" y="3432175"/>
            <a:ext cx="0" cy="1728788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257" name="Google Shape;257;p11"/>
          <p:cNvCxnSpPr/>
          <p:nvPr/>
        </p:nvCxnSpPr>
        <p:spPr>
          <a:xfrm>
            <a:off x="8964613" y="5160963"/>
            <a:ext cx="0" cy="1692275"/>
          </a:xfrm>
          <a:prstGeom prst="straightConnector1">
            <a:avLst/>
          </a:prstGeom>
          <a:noFill/>
          <a:ln cap="flat" cmpd="sng" w="28575">
            <a:solidFill>
              <a:srgbClr val="D99593"/>
            </a:solidFill>
            <a:prstDash val="solid"/>
            <a:bevel/>
            <a:headEnd len="med" w="med" type="none"/>
            <a:tailEnd len="med" w="med" type="none"/>
          </a:ln>
        </p:spPr>
      </p:cxnSp>
      <p:pic>
        <p:nvPicPr>
          <p:cNvPr id="258" name="Google Shape;25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3344" y="3641171"/>
            <a:ext cx="2363764" cy="22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1"/>
          <p:cNvSpPr/>
          <p:nvPr/>
        </p:nvSpPr>
        <p:spPr>
          <a:xfrm>
            <a:off x="776005" y="3011345"/>
            <a:ext cx="720080" cy="44623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3344" y="3641171"/>
            <a:ext cx="2363764" cy="225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9592" y="1556792"/>
            <a:ext cx="21463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/>
          <p:cNvSpPr/>
          <p:nvPr/>
        </p:nvSpPr>
        <p:spPr>
          <a:xfrm>
            <a:off x="455613" y="233363"/>
            <a:ext cx="5292725" cy="758825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生词 New Words</a:t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67" name="Google Shape;267;p12"/>
          <p:cNvSpPr/>
          <p:nvPr/>
        </p:nvSpPr>
        <p:spPr>
          <a:xfrm>
            <a:off x="635000" y="328613"/>
            <a:ext cx="576263" cy="574675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b="0" i="0" sz="38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268" name="Google Shape;268;p12"/>
          <p:cNvCxnSpPr/>
          <p:nvPr/>
        </p:nvCxnSpPr>
        <p:spPr>
          <a:xfrm>
            <a:off x="0" y="1341438"/>
            <a:ext cx="91440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269" name="Google Shape;269;p12"/>
          <p:cNvSpPr/>
          <p:nvPr/>
        </p:nvSpPr>
        <p:spPr>
          <a:xfrm>
            <a:off x="3779913" y="2589260"/>
            <a:ext cx="3816423" cy="1162457"/>
          </a:xfrm>
          <a:prstGeom prst="roundRect">
            <a:avLst>
              <a:gd fmla="val 16667" name="adj"/>
            </a:avLst>
          </a:prstGeom>
          <a:solidFill>
            <a:srgbClr val="EFD8D7"/>
          </a:solidFill>
          <a:ln cap="flat" cmpd="sng" w="9525">
            <a:solidFill>
              <a:srgbClr val="D18D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2"/>
          <p:cNvSpPr/>
          <p:nvPr/>
        </p:nvSpPr>
        <p:spPr>
          <a:xfrm>
            <a:off x="3851921" y="2527581"/>
            <a:ext cx="4320480" cy="2084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000000"/>
                </a:solidFill>
                <a:latin typeface="STKaiti"/>
                <a:ea typeface="STKaiti"/>
                <a:cs typeface="STKaiti"/>
                <a:sym typeface="STKaiti"/>
              </a:rPr>
              <a:t>什么意思？</a:t>
            </a:r>
            <a:endParaRPr b="0" i="0" sz="2400" u="none" cap="none" strike="noStrike">
              <a:solidFill>
                <a:srgbClr val="000000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不懂“一三五”是什么意思。</a:t>
            </a:r>
            <a:endParaRPr b="0" i="0" sz="2400" u="none" cap="none" strike="noStrike">
              <a:solidFill>
                <a:schemeClr val="dk1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271" name="Google Shape;271;p12"/>
          <p:cNvSpPr/>
          <p:nvPr/>
        </p:nvSpPr>
        <p:spPr>
          <a:xfrm>
            <a:off x="843344" y="3641171"/>
            <a:ext cx="720080" cy="44623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2"/>
          <p:cNvSpPr/>
          <p:nvPr/>
        </p:nvSpPr>
        <p:spPr>
          <a:xfrm>
            <a:off x="3779913" y="4612452"/>
            <a:ext cx="2376263" cy="2056907"/>
          </a:xfrm>
          <a:prstGeom prst="roundRect">
            <a:avLst>
              <a:gd fmla="val 16667" name="adj"/>
            </a:avLst>
          </a:prstGeom>
          <a:solidFill>
            <a:srgbClr val="EFD8D7"/>
          </a:solidFill>
          <a:ln cap="flat" cmpd="sng" w="9525">
            <a:solidFill>
              <a:srgbClr val="D18D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2"/>
          <p:cNvSpPr/>
          <p:nvPr/>
        </p:nvSpPr>
        <p:spPr>
          <a:xfrm>
            <a:off x="3851921" y="4584981"/>
            <a:ext cx="4104456" cy="2084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请……假</a:t>
            </a:r>
            <a:endParaRPr b="0" i="0" sz="2400" u="none" cap="none" strike="noStrike">
              <a:solidFill>
                <a:schemeClr val="dk1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请个假</a:t>
            </a:r>
            <a:endParaRPr b="0" i="0" sz="2400" u="none" cap="none" strike="noStrike">
              <a:solidFill>
                <a:schemeClr val="dk1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请一次假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请两个小时假</a:t>
            </a:r>
            <a:endParaRPr b="0" i="0" sz="2400" u="none" cap="none" strike="noStrike">
              <a:solidFill>
                <a:schemeClr val="dk1"/>
              </a:solidFill>
              <a:latin typeface="STKaiti"/>
              <a:ea typeface="STKaiti"/>
              <a:cs typeface="STKaiti"/>
              <a:sym typeface="STKaiti"/>
            </a:endParaRPr>
          </a:p>
        </p:txBody>
      </p:sp>
      <p:cxnSp>
        <p:nvCxnSpPr>
          <p:cNvPr id="274" name="Google Shape;274;p12"/>
          <p:cNvCxnSpPr/>
          <p:nvPr/>
        </p:nvCxnSpPr>
        <p:spPr>
          <a:xfrm>
            <a:off x="8964613" y="0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275" name="Google Shape;275;p12"/>
          <p:cNvCxnSpPr/>
          <p:nvPr/>
        </p:nvCxnSpPr>
        <p:spPr>
          <a:xfrm>
            <a:off x="8964613" y="1730375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276" name="Google Shape;276;p12"/>
          <p:cNvCxnSpPr/>
          <p:nvPr/>
        </p:nvCxnSpPr>
        <p:spPr>
          <a:xfrm>
            <a:off x="8964613" y="3432175"/>
            <a:ext cx="0" cy="1728788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277" name="Google Shape;277;p12"/>
          <p:cNvCxnSpPr/>
          <p:nvPr/>
        </p:nvCxnSpPr>
        <p:spPr>
          <a:xfrm>
            <a:off x="8964613" y="5160963"/>
            <a:ext cx="0" cy="1692275"/>
          </a:xfrm>
          <a:prstGeom prst="straightConnector1">
            <a:avLst/>
          </a:prstGeom>
          <a:noFill/>
          <a:ln cap="flat" cmpd="sng" w="28575">
            <a:solidFill>
              <a:srgbClr val="D99593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278" name="Google Shape;278;p12"/>
          <p:cNvSpPr/>
          <p:nvPr/>
        </p:nvSpPr>
        <p:spPr>
          <a:xfrm>
            <a:off x="776005" y="4937848"/>
            <a:ext cx="720080" cy="44623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4" y="1632921"/>
            <a:ext cx="2159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3"/>
          <p:cNvSpPr/>
          <p:nvPr/>
        </p:nvSpPr>
        <p:spPr>
          <a:xfrm>
            <a:off x="455613" y="233363"/>
            <a:ext cx="5292725" cy="758825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生词 New Words</a:t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85" name="Google Shape;285;p13"/>
          <p:cNvSpPr/>
          <p:nvPr/>
        </p:nvSpPr>
        <p:spPr>
          <a:xfrm>
            <a:off x="635000" y="328613"/>
            <a:ext cx="576263" cy="574675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b="0" i="0" sz="38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286" name="Google Shape;286;p13"/>
          <p:cNvCxnSpPr/>
          <p:nvPr/>
        </p:nvCxnSpPr>
        <p:spPr>
          <a:xfrm>
            <a:off x="0" y="1341438"/>
            <a:ext cx="91440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287" name="Google Shape;287;p13"/>
          <p:cNvSpPr/>
          <p:nvPr/>
        </p:nvSpPr>
        <p:spPr>
          <a:xfrm>
            <a:off x="3779913" y="1618471"/>
            <a:ext cx="4104456" cy="2498843"/>
          </a:xfrm>
          <a:prstGeom prst="roundRect">
            <a:avLst>
              <a:gd fmla="val 16667" name="adj"/>
            </a:avLst>
          </a:prstGeom>
          <a:solidFill>
            <a:srgbClr val="EFD8D7"/>
          </a:solidFill>
          <a:ln cap="flat" cmpd="sng" w="9525">
            <a:solidFill>
              <a:srgbClr val="D18D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3"/>
          <p:cNvSpPr/>
          <p:nvPr/>
        </p:nvSpPr>
        <p:spPr>
          <a:xfrm>
            <a:off x="3851921" y="1556792"/>
            <a:ext cx="4032448" cy="2084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3366FF"/>
                </a:solidFill>
                <a:latin typeface="STKaiti"/>
                <a:ea typeface="STKaiti"/>
                <a:cs typeface="STKaiti"/>
                <a:sym typeface="STKaiti"/>
              </a:rPr>
              <a:t>……疼</a:t>
            </a:r>
            <a:endParaRPr b="0" i="0" sz="2400" u="none" cap="none" strike="noStrike">
              <a:solidFill>
                <a:srgbClr val="3366FF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头疼   手疼</a:t>
            </a:r>
            <a:endParaRPr b="0" i="0" sz="2400" u="none" cap="none" strike="noStrike">
              <a:solidFill>
                <a:schemeClr val="dk1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腿疼   肚子疼</a:t>
            </a:r>
            <a:endParaRPr b="0" i="0" sz="2400" u="none" cap="none" strike="noStrike">
              <a:solidFill>
                <a:schemeClr val="dk1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A：你哪儿不舒服？</a:t>
            </a:r>
            <a:endParaRPr b="0" i="0" sz="2400" u="none" cap="none" strike="noStrike">
              <a:solidFill>
                <a:schemeClr val="dk1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B：我头疼/发烧/咳嗽。</a:t>
            </a:r>
            <a:endParaRPr b="0" i="0" sz="2400" u="none" cap="none" strike="noStrike">
              <a:solidFill>
                <a:schemeClr val="dk1"/>
              </a:solidFill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289" name="Google Shape;289;p13"/>
          <p:cNvSpPr/>
          <p:nvPr/>
        </p:nvSpPr>
        <p:spPr>
          <a:xfrm>
            <a:off x="786237" y="2420888"/>
            <a:ext cx="720080" cy="44623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3"/>
          <p:cNvSpPr/>
          <p:nvPr/>
        </p:nvSpPr>
        <p:spPr>
          <a:xfrm>
            <a:off x="708021" y="3659052"/>
            <a:ext cx="876027" cy="458262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3"/>
          <p:cNvSpPr/>
          <p:nvPr/>
        </p:nvSpPr>
        <p:spPr>
          <a:xfrm>
            <a:off x="4211961" y="4368957"/>
            <a:ext cx="2736304" cy="1724339"/>
          </a:xfrm>
          <a:prstGeom prst="roundRect">
            <a:avLst>
              <a:gd fmla="val 16667" name="adj"/>
            </a:avLst>
          </a:prstGeom>
          <a:solidFill>
            <a:srgbClr val="EFD8D7"/>
          </a:solidFill>
          <a:ln cap="flat" cmpd="sng" w="9525">
            <a:solidFill>
              <a:srgbClr val="D18D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3"/>
          <p:cNvSpPr/>
          <p:nvPr/>
        </p:nvSpPr>
        <p:spPr>
          <a:xfrm>
            <a:off x="4355976" y="4368957"/>
            <a:ext cx="4104456" cy="2084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3366FF"/>
                </a:solidFill>
                <a:latin typeface="STKaiti"/>
                <a:ea typeface="STKaiti"/>
                <a:cs typeface="STKaiti"/>
                <a:sym typeface="STKaiti"/>
              </a:rPr>
              <a:t>可能+V.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TKaiti"/>
                <a:ea typeface="STKaiti"/>
                <a:cs typeface="STKaiti"/>
                <a:sym typeface="STKaiti"/>
              </a:rPr>
              <a:t>可能不在教室</a:t>
            </a:r>
            <a:endParaRPr b="0" i="0" sz="2400" u="none" cap="none" strike="noStrike">
              <a:solidFill>
                <a:srgbClr val="000000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TKaiti"/>
                <a:ea typeface="STKaiti"/>
                <a:cs typeface="STKaiti"/>
                <a:sym typeface="STKaiti"/>
              </a:rPr>
              <a:t>可能是感冒</a:t>
            </a:r>
            <a:endParaRPr b="0" i="0" sz="2400" u="none" cap="none" strike="noStrike">
              <a:solidFill>
                <a:srgbClr val="000000"/>
              </a:solidFill>
              <a:latin typeface="STKaiti"/>
              <a:ea typeface="STKaiti"/>
              <a:cs typeface="STKaiti"/>
              <a:sym typeface="STKaiti"/>
            </a:endParaRPr>
          </a:p>
        </p:txBody>
      </p:sp>
      <p:cxnSp>
        <p:nvCxnSpPr>
          <p:cNvPr id="293" name="Google Shape;293;p13"/>
          <p:cNvCxnSpPr/>
          <p:nvPr/>
        </p:nvCxnSpPr>
        <p:spPr>
          <a:xfrm>
            <a:off x="8964613" y="0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294" name="Google Shape;294;p13"/>
          <p:cNvCxnSpPr/>
          <p:nvPr/>
        </p:nvCxnSpPr>
        <p:spPr>
          <a:xfrm>
            <a:off x="8964613" y="1730375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295" name="Google Shape;295;p13"/>
          <p:cNvCxnSpPr/>
          <p:nvPr/>
        </p:nvCxnSpPr>
        <p:spPr>
          <a:xfrm>
            <a:off x="8964613" y="3432175"/>
            <a:ext cx="0" cy="1728788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296" name="Google Shape;296;p13"/>
          <p:cNvCxnSpPr/>
          <p:nvPr/>
        </p:nvCxnSpPr>
        <p:spPr>
          <a:xfrm>
            <a:off x="8964613" y="5160963"/>
            <a:ext cx="0" cy="1692275"/>
          </a:xfrm>
          <a:prstGeom prst="straightConnector1">
            <a:avLst/>
          </a:prstGeom>
          <a:noFill/>
          <a:ln cap="flat" cmpd="sng" w="28575">
            <a:solidFill>
              <a:srgbClr val="D99593"/>
            </a:solidFill>
            <a:prstDash val="solid"/>
            <a:bevel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4"/>
          <p:cNvPicPr preferRelativeResize="0"/>
          <p:nvPr/>
        </p:nvPicPr>
        <p:blipFill rotWithShape="1">
          <a:blip r:embed="rId3">
            <a:alphaModFix/>
          </a:blip>
          <a:srcRect b="11567" l="0" r="0" t="0"/>
          <a:stretch/>
        </p:blipFill>
        <p:spPr>
          <a:xfrm>
            <a:off x="1259632" y="980728"/>
            <a:ext cx="1155700" cy="461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11960" y="1344712"/>
            <a:ext cx="952500" cy="43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36296" y="951900"/>
            <a:ext cx="660400" cy="17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93656" y="836712"/>
            <a:ext cx="698500" cy="5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1262" y="2173926"/>
            <a:ext cx="6891337" cy="4268422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1" name="Google Shape;311;p15"/>
          <p:cNvCxnSpPr/>
          <p:nvPr/>
        </p:nvCxnSpPr>
        <p:spPr>
          <a:xfrm>
            <a:off x="8964613" y="1730375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312" name="Google Shape;312;p15"/>
          <p:cNvCxnSpPr/>
          <p:nvPr/>
        </p:nvCxnSpPr>
        <p:spPr>
          <a:xfrm>
            <a:off x="8964613" y="0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313" name="Google Shape;313;p15"/>
          <p:cNvCxnSpPr/>
          <p:nvPr/>
        </p:nvCxnSpPr>
        <p:spPr>
          <a:xfrm>
            <a:off x="8964613" y="3432175"/>
            <a:ext cx="0" cy="1728788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314" name="Google Shape;314;p15"/>
          <p:cNvCxnSpPr/>
          <p:nvPr/>
        </p:nvCxnSpPr>
        <p:spPr>
          <a:xfrm>
            <a:off x="8964613" y="5160963"/>
            <a:ext cx="0" cy="1692275"/>
          </a:xfrm>
          <a:prstGeom prst="straightConnector1">
            <a:avLst/>
          </a:prstGeom>
          <a:noFill/>
          <a:ln cap="flat" cmpd="sng" w="28575">
            <a:solidFill>
              <a:srgbClr val="D99593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315" name="Google Shape;315;p15"/>
          <p:cNvSpPr/>
          <p:nvPr/>
        </p:nvSpPr>
        <p:spPr>
          <a:xfrm>
            <a:off x="455613" y="233363"/>
            <a:ext cx="5292725" cy="758825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生词 New Words</a:t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635000" y="328613"/>
            <a:ext cx="576263" cy="574675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b="0" i="0" sz="38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317" name="Google Shape;317;p15"/>
          <p:cNvCxnSpPr/>
          <p:nvPr/>
        </p:nvCxnSpPr>
        <p:spPr>
          <a:xfrm>
            <a:off x="0" y="1341438"/>
            <a:ext cx="91440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318" name="Google Shape;318;p15"/>
          <p:cNvSpPr/>
          <p:nvPr/>
        </p:nvSpPr>
        <p:spPr>
          <a:xfrm>
            <a:off x="357844" y="1772816"/>
            <a:ext cx="1420812" cy="574675"/>
          </a:xfrm>
          <a:prstGeom prst="rect">
            <a:avLst/>
          </a:prstGeom>
          <a:solidFill>
            <a:srgbClr val="F9C82A"/>
          </a:solidFill>
          <a:ln cap="flat" cmpd="sng" w="25400">
            <a:solidFill>
              <a:srgbClr val="F9C82A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1" sz="18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19" name="Google Shape;319;p15"/>
          <p:cNvSpPr/>
          <p:nvPr/>
        </p:nvSpPr>
        <p:spPr>
          <a:xfrm>
            <a:off x="323528" y="1821264"/>
            <a:ext cx="13716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Practice</a:t>
            </a:r>
            <a:endParaRPr b="1" i="0" sz="20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20" name="Google Shape;320;p15"/>
          <p:cNvSpPr/>
          <p:nvPr/>
        </p:nvSpPr>
        <p:spPr>
          <a:xfrm>
            <a:off x="1979712" y="2347491"/>
            <a:ext cx="360040" cy="36142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1503276"/>
            <a:ext cx="6334596" cy="51639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6" name="Google Shape;326;p16"/>
          <p:cNvCxnSpPr/>
          <p:nvPr/>
        </p:nvCxnSpPr>
        <p:spPr>
          <a:xfrm>
            <a:off x="8964613" y="0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327" name="Google Shape;327;p16"/>
          <p:cNvCxnSpPr/>
          <p:nvPr/>
        </p:nvCxnSpPr>
        <p:spPr>
          <a:xfrm>
            <a:off x="8964613" y="1730375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328" name="Google Shape;328;p16"/>
          <p:cNvCxnSpPr/>
          <p:nvPr/>
        </p:nvCxnSpPr>
        <p:spPr>
          <a:xfrm>
            <a:off x="8964613" y="3432175"/>
            <a:ext cx="0" cy="1728788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329" name="Google Shape;329;p16"/>
          <p:cNvCxnSpPr/>
          <p:nvPr/>
        </p:nvCxnSpPr>
        <p:spPr>
          <a:xfrm>
            <a:off x="8964613" y="5160963"/>
            <a:ext cx="0" cy="1692275"/>
          </a:xfrm>
          <a:prstGeom prst="straightConnector1">
            <a:avLst/>
          </a:prstGeom>
          <a:noFill/>
          <a:ln cap="flat" cmpd="sng" w="28575">
            <a:solidFill>
              <a:srgbClr val="D99593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330" name="Google Shape;330;p16"/>
          <p:cNvCxnSpPr/>
          <p:nvPr/>
        </p:nvCxnSpPr>
        <p:spPr>
          <a:xfrm>
            <a:off x="0" y="1341438"/>
            <a:ext cx="91440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331" name="Google Shape;331;p16"/>
          <p:cNvSpPr/>
          <p:nvPr/>
        </p:nvSpPr>
        <p:spPr>
          <a:xfrm>
            <a:off x="431800" y="260350"/>
            <a:ext cx="5292725" cy="758825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课文 Text</a:t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32" name="Google Shape;332;p16"/>
          <p:cNvSpPr/>
          <p:nvPr/>
        </p:nvSpPr>
        <p:spPr>
          <a:xfrm>
            <a:off x="611188" y="363538"/>
            <a:ext cx="576262" cy="576262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b="0" i="0" sz="38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33" name="Google Shape;333;p16"/>
          <p:cNvSpPr/>
          <p:nvPr/>
        </p:nvSpPr>
        <p:spPr>
          <a:xfrm>
            <a:off x="5508104" y="1503276"/>
            <a:ext cx="936104" cy="55757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8" name="Google Shape;338;p17"/>
          <p:cNvCxnSpPr/>
          <p:nvPr/>
        </p:nvCxnSpPr>
        <p:spPr>
          <a:xfrm>
            <a:off x="8964613" y="0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339" name="Google Shape;339;p17"/>
          <p:cNvCxnSpPr/>
          <p:nvPr/>
        </p:nvCxnSpPr>
        <p:spPr>
          <a:xfrm>
            <a:off x="8964613" y="1730375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340" name="Google Shape;340;p17"/>
          <p:cNvCxnSpPr/>
          <p:nvPr/>
        </p:nvCxnSpPr>
        <p:spPr>
          <a:xfrm>
            <a:off x="8964613" y="3432175"/>
            <a:ext cx="0" cy="1728788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341" name="Google Shape;341;p17"/>
          <p:cNvCxnSpPr/>
          <p:nvPr/>
        </p:nvCxnSpPr>
        <p:spPr>
          <a:xfrm>
            <a:off x="8964613" y="5160963"/>
            <a:ext cx="0" cy="1692275"/>
          </a:xfrm>
          <a:prstGeom prst="straightConnector1">
            <a:avLst/>
          </a:prstGeom>
          <a:noFill/>
          <a:ln cap="flat" cmpd="sng" w="28575">
            <a:solidFill>
              <a:srgbClr val="D99593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342" name="Google Shape;342;p17"/>
          <p:cNvCxnSpPr/>
          <p:nvPr/>
        </p:nvCxnSpPr>
        <p:spPr>
          <a:xfrm>
            <a:off x="0" y="1341438"/>
            <a:ext cx="91440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343" name="Google Shape;343;p17"/>
          <p:cNvSpPr/>
          <p:nvPr/>
        </p:nvSpPr>
        <p:spPr>
          <a:xfrm>
            <a:off x="431800" y="260350"/>
            <a:ext cx="5292725" cy="758825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课文 Text</a:t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44" name="Google Shape;344;p17"/>
          <p:cNvSpPr/>
          <p:nvPr/>
        </p:nvSpPr>
        <p:spPr>
          <a:xfrm>
            <a:off x="611188" y="363538"/>
            <a:ext cx="576262" cy="576262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b="0" i="0" sz="38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45" name="Google Shape;345;p17"/>
          <p:cNvSpPr/>
          <p:nvPr/>
        </p:nvSpPr>
        <p:spPr>
          <a:xfrm>
            <a:off x="5508104" y="1503276"/>
            <a:ext cx="936104" cy="55757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46" name="Google Shape;34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129" y="1730375"/>
            <a:ext cx="6337183" cy="4228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1" name="Google Shape;351;p18"/>
          <p:cNvCxnSpPr/>
          <p:nvPr/>
        </p:nvCxnSpPr>
        <p:spPr>
          <a:xfrm>
            <a:off x="8964613" y="0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352" name="Google Shape;352;p18"/>
          <p:cNvCxnSpPr/>
          <p:nvPr/>
        </p:nvCxnSpPr>
        <p:spPr>
          <a:xfrm>
            <a:off x="8964613" y="1730375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353" name="Google Shape;353;p18"/>
          <p:cNvCxnSpPr/>
          <p:nvPr/>
        </p:nvCxnSpPr>
        <p:spPr>
          <a:xfrm>
            <a:off x="8964613" y="3432175"/>
            <a:ext cx="0" cy="1728788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354" name="Google Shape;354;p18"/>
          <p:cNvCxnSpPr/>
          <p:nvPr/>
        </p:nvCxnSpPr>
        <p:spPr>
          <a:xfrm>
            <a:off x="8964613" y="5160963"/>
            <a:ext cx="0" cy="1692275"/>
          </a:xfrm>
          <a:prstGeom prst="straightConnector1">
            <a:avLst/>
          </a:prstGeom>
          <a:noFill/>
          <a:ln cap="flat" cmpd="sng" w="28575">
            <a:solidFill>
              <a:srgbClr val="D99593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355" name="Google Shape;355;p18"/>
          <p:cNvCxnSpPr/>
          <p:nvPr/>
        </p:nvCxnSpPr>
        <p:spPr>
          <a:xfrm>
            <a:off x="0" y="1341438"/>
            <a:ext cx="91440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356" name="Google Shape;356;p18"/>
          <p:cNvSpPr/>
          <p:nvPr/>
        </p:nvSpPr>
        <p:spPr>
          <a:xfrm>
            <a:off x="431800" y="260350"/>
            <a:ext cx="5292725" cy="758825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课文 Text</a:t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57" name="Google Shape;357;p18"/>
          <p:cNvSpPr/>
          <p:nvPr/>
        </p:nvSpPr>
        <p:spPr>
          <a:xfrm>
            <a:off x="611188" y="363538"/>
            <a:ext cx="576262" cy="576262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b="0" i="0" sz="38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58" name="Google Shape;358;p18"/>
          <p:cNvSpPr/>
          <p:nvPr/>
        </p:nvSpPr>
        <p:spPr>
          <a:xfrm>
            <a:off x="5508104" y="1503276"/>
            <a:ext cx="936104" cy="55757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59" name="Google Shape;35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1700" y="1752704"/>
            <a:ext cx="6694636" cy="3799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4" name="Google Shape;364;p19"/>
          <p:cNvCxnSpPr/>
          <p:nvPr/>
        </p:nvCxnSpPr>
        <p:spPr>
          <a:xfrm>
            <a:off x="8964613" y="31750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365" name="Google Shape;365;p19"/>
          <p:cNvCxnSpPr/>
          <p:nvPr/>
        </p:nvCxnSpPr>
        <p:spPr>
          <a:xfrm>
            <a:off x="8964613" y="1762125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366" name="Google Shape;366;p19"/>
          <p:cNvCxnSpPr/>
          <p:nvPr/>
        </p:nvCxnSpPr>
        <p:spPr>
          <a:xfrm>
            <a:off x="8964613" y="3463925"/>
            <a:ext cx="0" cy="1728788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367" name="Google Shape;367;p19"/>
          <p:cNvCxnSpPr/>
          <p:nvPr/>
        </p:nvCxnSpPr>
        <p:spPr>
          <a:xfrm>
            <a:off x="8964613" y="5192713"/>
            <a:ext cx="0" cy="1692275"/>
          </a:xfrm>
          <a:prstGeom prst="straightConnector1">
            <a:avLst/>
          </a:prstGeom>
          <a:noFill/>
          <a:ln cap="flat" cmpd="sng" w="28575">
            <a:solidFill>
              <a:srgbClr val="D99593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368" name="Google Shape;368;p19"/>
          <p:cNvSpPr/>
          <p:nvPr/>
        </p:nvSpPr>
        <p:spPr>
          <a:xfrm>
            <a:off x="455613" y="233363"/>
            <a:ext cx="5292725" cy="75882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语言点 key Point</a:t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9" name="Google Shape;369;p19"/>
          <p:cNvSpPr/>
          <p:nvPr/>
        </p:nvSpPr>
        <p:spPr>
          <a:xfrm>
            <a:off x="635000" y="328613"/>
            <a:ext cx="576263" cy="574675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b="0" i="0" sz="38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370" name="Google Shape;370;p19"/>
          <p:cNvCxnSpPr/>
          <p:nvPr/>
        </p:nvCxnSpPr>
        <p:spPr>
          <a:xfrm>
            <a:off x="0" y="1341438"/>
            <a:ext cx="91440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371" name="Google Shape;371;p19"/>
          <p:cNvSpPr/>
          <p:nvPr/>
        </p:nvSpPr>
        <p:spPr>
          <a:xfrm>
            <a:off x="5795963" y="260350"/>
            <a:ext cx="360362" cy="65088"/>
          </a:xfrm>
          <a:prstGeom prst="trapezoid">
            <a:avLst>
              <a:gd fmla="val 25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9"/>
          <p:cNvSpPr/>
          <p:nvPr/>
        </p:nvSpPr>
        <p:spPr>
          <a:xfrm>
            <a:off x="525463" y="1640107"/>
            <a:ext cx="358775" cy="360362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F2F2F2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b="0" i="0" sz="24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73" name="Google Shape;37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628800"/>
            <a:ext cx="3581400" cy="4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700" y="2204864"/>
            <a:ext cx="6512644" cy="99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9"/>
          <p:cNvPicPr preferRelativeResize="0"/>
          <p:nvPr/>
        </p:nvPicPr>
        <p:blipFill rotWithShape="1">
          <a:blip r:embed="rId5">
            <a:alphaModFix/>
          </a:blip>
          <a:srcRect b="4174" l="0" r="0" t="0"/>
          <a:stretch/>
        </p:blipFill>
        <p:spPr>
          <a:xfrm>
            <a:off x="1763688" y="3167652"/>
            <a:ext cx="6641976" cy="35595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6" name="Google Shape;376;p19"/>
          <p:cNvGrpSpPr/>
          <p:nvPr/>
        </p:nvGrpSpPr>
        <p:grpSpPr>
          <a:xfrm>
            <a:off x="3131840" y="3197497"/>
            <a:ext cx="2304256" cy="358775"/>
            <a:chOff x="5826125" y="5480050"/>
            <a:chExt cx="708025" cy="358775"/>
          </a:xfrm>
        </p:grpSpPr>
        <p:sp>
          <p:nvSpPr>
            <p:cNvPr id="377" name="Google Shape;377;p19"/>
            <p:cNvSpPr/>
            <p:nvPr/>
          </p:nvSpPr>
          <p:spPr>
            <a:xfrm>
              <a:off x="5826125" y="5480050"/>
              <a:ext cx="708025" cy="358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4850" lIns="91425" spcFirstLastPara="1" rIns="365750" wrap="square" tIns="54850">
              <a:noAutofit/>
            </a:bodyPr>
            <a:lstStyle/>
            <a:p>
              <a:pPr indent="-1587" lvl="0" marL="741363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t/>
              </a:r>
              <a:endParaRPr b="1" i="0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cxnSp>
          <p:nvCxnSpPr>
            <p:cNvPr id="378" name="Google Shape;378;p19"/>
            <p:cNvCxnSpPr/>
            <p:nvPr/>
          </p:nvCxnSpPr>
          <p:spPr>
            <a:xfrm>
              <a:off x="5826125" y="5838825"/>
              <a:ext cx="688975" cy="0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79" name="Google Shape;379;p19"/>
          <p:cNvGrpSpPr/>
          <p:nvPr/>
        </p:nvGrpSpPr>
        <p:grpSpPr>
          <a:xfrm>
            <a:off x="3419872" y="4077072"/>
            <a:ext cx="2304256" cy="358775"/>
            <a:chOff x="5826125" y="5480050"/>
            <a:chExt cx="708025" cy="358775"/>
          </a:xfrm>
        </p:grpSpPr>
        <p:sp>
          <p:nvSpPr>
            <p:cNvPr id="380" name="Google Shape;380;p19"/>
            <p:cNvSpPr/>
            <p:nvPr/>
          </p:nvSpPr>
          <p:spPr>
            <a:xfrm>
              <a:off x="5826125" y="5480050"/>
              <a:ext cx="708025" cy="358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4850" lIns="91425" spcFirstLastPara="1" rIns="365750" wrap="square" tIns="54850">
              <a:noAutofit/>
            </a:bodyPr>
            <a:lstStyle/>
            <a:p>
              <a:pPr indent="-1587" lvl="0" marL="741363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t/>
              </a:r>
              <a:endParaRPr b="1" i="0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cxnSp>
          <p:nvCxnSpPr>
            <p:cNvPr id="381" name="Google Shape;381;p19"/>
            <p:cNvCxnSpPr/>
            <p:nvPr/>
          </p:nvCxnSpPr>
          <p:spPr>
            <a:xfrm>
              <a:off x="5826125" y="5838825"/>
              <a:ext cx="688975" cy="0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82" name="Google Shape;382;p19"/>
          <p:cNvGrpSpPr/>
          <p:nvPr/>
        </p:nvGrpSpPr>
        <p:grpSpPr>
          <a:xfrm>
            <a:off x="2915816" y="5013325"/>
            <a:ext cx="2746314" cy="358775"/>
            <a:chOff x="5826125" y="5480050"/>
            <a:chExt cx="708025" cy="358775"/>
          </a:xfrm>
        </p:grpSpPr>
        <p:sp>
          <p:nvSpPr>
            <p:cNvPr id="383" name="Google Shape;383;p19"/>
            <p:cNvSpPr/>
            <p:nvPr/>
          </p:nvSpPr>
          <p:spPr>
            <a:xfrm>
              <a:off x="5826125" y="5480050"/>
              <a:ext cx="708025" cy="358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4850" lIns="91425" spcFirstLastPara="1" rIns="365750" wrap="square" tIns="54850">
              <a:noAutofit/>
            </a:bodyPr>
            <a:lstStyle/>
            <a:p>
              <a:pPr indent="-1587" lvl="0" marL="741363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t/>
              </a:r>
              <a:endParaRPr b="1" i="0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cxnSp>
          <p:nvCxnSpPr>
            <p:cNvPr id="384" name="Google Shape;384;p19"/>
            <p:cNvCxnSpPr/>
            <p:nvPr/>
          </p:nvCxnSpPr>
          <p:spPr>
            <a:xfrm>
              <a:off x="5826125" y="5838825"/>
              <a:ext cx="688975" cy="0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85" name="Google Shape;385;p19"/>
          <p:cNvGrpSpPr/>
          <p:nvPr/>
        </p:nvGrpSpPr>
        <p:grpSpPr>
          <a:xfrm>
            <a:off x="3131840" y="5877272"/>
            <a:ext cx="2088232" cy="358775"/>
            <a:chOff x="5826125" y="5480050"/>
            <a:chExt cx="708025" cy="358775"/>
          </a:xfrm>
        </p:grpSpPr>
        <p:sp>
          <p:nvSpPr>
            <p:cNvPr id="386" name="Google Shape;386;p19"/>
            <p:cNvSpPr/>
            <p:nvPr/>
          </p:nvSpPr>
          <p:spPr>
            <a:xfrm>
              <a:off x="5826125" y="5480050"/>
              <a:ext cx="708025" cy="358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4850" lIns="91425" spcFirstLastPara="1" rIns="365750" wrap="square" tIns="54850">
              <a:noAutofit/>
            </a:bodyPr>
            <a:lstStyle/>
            <a:p>
              <a:pPr indent="-1587" lvl="0" marL="741363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t/>
              </a:r>
              <a:endParaRPr b="1" i="0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cxnSp>
          <p:nvCxnSpPr>
            <p:cNvPr id="387" name="Google Shape;387;p19"/>
            <p:cNvCxnSpPr/>
            <p:nvPr/>
          </p:nvCxnSpPr>
          <p:spPr>
            <a:xfrm>
              <a:off x="5826125" y="5838825"/>
              <a:ext cx="688975" cy="0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屏幕快照 2016-06-25 16.07.57.png" id="105" name="Google Shape;105;p2"/>
          <p:cNvPicPr preferRelativeResize="0"/>
          <p:nvPr/>
        </p:nvPicPr>
        <p:blipFill rotWithShape="1">
          <a:blip r:embed="rId3">
            <a:alphaModFix/>
          </a:blip>
          <a:srcRect b="15726" l="0" r="0" t="0"/>
          <a:stretch/>
        </p:blipFill>
        <p:spPr>
          <a:xfrm>
            <a:off x="0" y="1727200"/>
            <a:ext cx="9144000" cy="51577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2"/>
          <p:cNvCxnSpPr/>
          <p:nvPr/>
        </p:nvCxnSpPr>
        <p:spPr>
          <a:xfrm>
            <a:off x="8964613" y="0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107" name="Google Shape;107;p2"/>
          <p:cNvCxnSpPr/>
          <p:nvPr/>
        </p:nvCxnSpPr>
        <p:spPr>
          <a:xfrm>
            <a:off x="8964613" y="1730375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108" name="Google Shape;108;p2"/>
          <p:cNvCxnSpPr/>
          <p:nvPr/>
        </p:nvCxnSpPr>
        <p:spPr>
          <a:xfrm>
            <a:off x="8964613" y="3432175"/>
            <a:ext cx="0" cy="1728788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109" name="Google Shape;109;p2"/>
          <p:cNvCxnSpPr/>
          <p:nvPr/>
        </p:nvCxnSpPr>
        <p:spPr>
          <a:xfrm>
            <a:off x="8964613" y="5160963"/>
            <a:ext cx="0" cy="1692275"/>
          </a:xfrm>
          <a:prstGeom prst="straightConnector1">
            <a:avLst/>
          </a:prstGeom>
          <a:noFill/>
          <a:ln cap="flat" cmpd="sng" w="28575">
            <a:solidFill>
              <a:srgbClr val="D99593"/>
            </a:solidFill>
            <a:prstDash val="solid"/>
            <a:bevel/>
            <a:headEnd len="med" w="med" type="none"/>
            <a:tailEnd len="med" w="med" type="none"/>
          </a:ln>
        </p:spPr>
      </p:cxnSp>
      <p:pic>
        <p:nvPicPr>
          <p:cNvPr id="110" name="Google Shape;11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528" y="260648"/>
            <a:ext cx="3006456" cy="131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544" y="3457575"/>
            <a:ext cx="8100392" cy="1824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3140968"/>
            <a:ext cx="6016972" cy="33939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20"/>
          <p:cNvCxnSpPr/>
          <p:nvPr/>
        </p:nvCxnSpPr>
        <p:spPr>
          <a:xfrm>
            <a:off x="8964613" y="31750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394" name="Google Shape;394;p20"/>
          <p:cNvCxnSpPr/>
          <p:nvPr/>
        </p:nvCxnSpPr>
        <p:spPr>
          <a:xfrm>
            <a:off x="8964613" y="1762125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395" name="Google Shape;395;p20"/>
          <p:cNvCxnSpPr/>
          <p:nvPr/>
        </p:nvCxnSpPr>
        <p:spPr>
          <a:xfrm>
            <a:off x="8964613" y="3463925"/>
            <a:ext cx="0" cy="1728788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396" name="Google Shape;396;p20"/>
          <p:cNvCxnSpPr/>
          <p:nvPr/>
        </p:nvCxnSpPr>
        <p:spPr>
          <a:xfrm>
            <a:off x="8964613" y="5192713"/>
            <a:ext cx="0" cy="1692275"/>
          </a:xfrm>
          <a:prstGeom prst="straightConnector1">
            <a:avLst/>
          </a:prstGeom>
          <a:noFill/>
          <a:ln cap="flat" cmpd="sng" w="28575">
            <a:solidFill>
              <a:srgbClr val="D99593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397" name="Google Shape;397;p20"/>
          <p:cNvSpPr/>
          <p:nvPr/>
        </p:nvSpPr>
        <p:spPr>
          <a:xfrm>
            <a:off x="455613" y="233363"/>
            <a:ext cx="5292725" cy="75882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语言点 key Point</a:t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98" name="Google Shape;398;p20"/>
          <p:cNvSpPr/>
          <p:nvPr/>
        </p:nvSpPr>
        <p:spPr>
          <a:xfrm>
            <a:off x="635000" y="328613"/>
            <a:ext cx="576263" cy="574675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b="0" i="0" sz="38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399" name="Google Shape;399;p20"/>
          <p:cNvCxnSpPr/>
          <p:nvPr/>
        </p:nvCxnSpPr>
        <p:spPr>
          <a:xfrm>
            <a:off x="0" y="1341438"/>
            <a:ext cx="91440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400" name="Google Shape;400;p20"/>
          <p:cNvSpPr/>
          <p:nvPr/>
        </p:nvSpPr>
        <p:spPr>
          <a:xfrm>
            <a:off x="5795963" y="260350"/>
            <a:ext cx="360362" cy="65088"/>
          </a:xfrm>
          <a:prstGeom prst="trapezoid">
            <a:avLst>
              <a:gd fmla="val 25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3648" y="1707394"/>
            <a:ext cx="23876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9857" y="2708920"/>
            <a:ext cx="17907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0"/>
          <p:cNvSpPr/>
          <p:nvPr/>
        </p:nvSpPr>
        <p:spPr>
          <a:xfrm>
            <a:off x="525463" y="1707394"/>
            <a:ext cx="358775" cy="360362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F2F2F2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b="0" i="0" sz="24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8" name="Google Shape;408;p21"/>
          <p:cNvCxnSpPr/>
          <p:nvPr/>
        </p:nvCxnSpPr>
        <p:spPr>
          <a:xfrm>
            <a:off x="8964613" y="31750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409" name="Google Shape;409;p21"/>
          <p:cNvCxnSpPr/>
          <p:nvPr/>
        </p:nvCxnSpPr>
        <p:spPr>
          <a:xfrm>
            <a:off x="8964613" y="1762125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410" name="Google Shape;410;p21"/>
          <p:cNvCxnSpPr/>
          <p:nvPr/>
        </p:nvCxnSpPr>
        <p:spPr>
          <a:xfrm>
            <a:off x="8964613" y="3463925"/>
            <a:ext cx="0" cy="1728788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411" name="Google Shape;411;p21"/>
          <p:cNvCxnSpPr/>
          <p:nvPr/>
        </p:nvCxnSpPr>
        <p:spPr>
          <a:xfrm>
            <a:off x="8964613" y="5192713"/>
            <a:ext cx="0" cy="1692275"/>
          </a:xfrm>
          <a:prstGeom prst="straightConnector1">
            <a:avLst/>
          </a:prstGeom>
          <a:noFill/>
          <a:ln cap="flat" cmpd="sng" w="28575">
            <a:solidFill>
              <a:srgbClr val="D99593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412" name="Google Shape;412;p21"/>
          <p:cNvSpPr/>
          <p:nvPr/>
        </p:nvSpPr>
        <p:spPr>
          <a:xfrm>
            <a:off x="455613" y="233363"/>
            <a:ext cx="5292725" cy="75882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语言点 key Point</a:t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13" name="Google Shape;413;p21"/>
          <p:cNvSpPr/>
          <p:nvPr/>
        </p:nvSpPr>
        <p:spPr>
          <a:xfrm>
            <a:off x="635000" y="328613"/>
            <a:ext cx="576263" cy="574675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b="0" i="0" sz="38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414" name="Google Shape;414;p21"/>
          <p:cNvCxnSpPr/>
          <p:nvPr/>
        </p:nvCxnSpPr>
        <p:spPr>
          <a:xfrm>
            <a:off x="0" y="1341438"/>
            <a:ext cx="91440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415" name="Google Shape;415;p21"/>
          <p:cNvSpPr/>
          <p:nvPr/>
        </p:nvSpPr>
        <p:spPr>
          <a:xfrm>
            <a:off x="5795963" y="260350"/>
            <a:ext cx="360362" cy="65088"/>
          </a:xfrm>
          <a:prstGeom prst="trapezoid">
            <a:avLst>
              <a:gd fmla="val 25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6" name="Google Shape;41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1758950"/>
            <a:ext cx="23876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648" y="2632968"/>
            <a:ext cx="3022600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4238" y="3489325"/>
            <a:ext cx="6985000" cy="8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1"/>
          <p:cNvPicPr preferRelativeResize="0"/>
          <p:nvPr/>
        </p:nvPicPr>
        <p:blipFill rotWithShape="1">
          <a:blip r:embed="rId6">
            <a:alphaModFix/>
          </a:blip>
          <a:srcRect b="0" l="0" r="0" t="18187"/>
          <a:stretch/>
        </p:blipFill>
        <p:spPr>
          <a:xfrm>
            <a:off x="1426317" y="4972919"/>
            <a:ext cx="7259736" cy="1544637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1"/>
          <p:cNvSpPr/>
          <p:nvPr/>
        </p:nvSpPr>
        <p:spPr>
          <a:xfrm>
            <a:off x="525463" y="1707394"/>
            <a:ext cx="358775" cy="360362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F2F2F2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b="0" i="0" sz="24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5" name="Google Shape;425;p22"/>
          <p:cNvCxnSpPr/>
          <p:nvPr/>
        </p:nvCxnSpPr>
        <p:spPr>
          <a:xfrm>
            <a:off x="8964613" y="31750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426" name="Google Shape;426;p22"/>
          <p:cNvCxnSpPr/>
          <p:nvPr/>
        </p:nvCxnSpPr>
        <p:spPr>
          <a:xfrm>
            <a:off x="8964613" y="1762125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427" name="Google Shape;427;p22"/>
          <p:cNvCxnSpPr/>
          <p:nvPr/>
        </p:nvCxnSpPr>
        <p:spPr>
          <a:xfrm>
            <a:off x="8964613" y="3463925"/>
            <a:ext cx="0" cy="1728788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428" name="Google Shape;428;p22"/>
          <p:cNvCxnSpPr/>
          <p:nvPr/>
        </p:nvCxnSpPr>
        <p:spPr>
          <a:xfrm>
            <a:off x="8964613" y="5192713"/>
            <a:ext cx="0" cy="1692275"/>
          </a:xfrm>
          <a:prstGeom prst="straightConnector1">
            <a:avLst/>
          </a:prstGeom>
          <a:noFill/>
          <a:ln cap="flat" cmpd="sng" w="28575">
            <a:solidFill>
              <a:srgbClr val="D99593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429" name="Google Shape;429;p22"/>
          <p:cNvSpPr/>
          <p:nvPr/>
        </p:nvSpPr>
        <p:spPr>
          <a:xfrm>
            <a:off x="455613" y="233363"/>
            <a:ext cx="5292725" cy="75882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语言点 key Point</a:t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30" name="Google Shape;430;p22"/>
          <p:cNvSpPr/>
          <p:nvPr/>
        </p:nvSpPr>
        <p:spPr>
          <a:xfrm>
            <a:off x="635000" y="328613"/>
            <a:ext cx="576263" cy="574675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b="0" i="0" sz="38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431" name="Google Shape;431;p22"/>
          <p:cNvCxnSpPr/>
          <p:nvPr/>
        </p:nvCxnSpPr>
        <p:spPr>
          <a:xfrm>
            <a:off x="0" y="1341438"/>
            <a:ext cx="91440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432" name="Google Shape;432;p22"/>
          <p:cNvSpPr/>
          <p:nvPr/>
        </p:nvSpPr>
        <p:spPr>
          <a:xfrm>
            <a:off x="5795963" y="260350"/>
            <a:ext cx="360362" cy="65088"/>
          </a:xfrm>
          <a:prstGeom prst="trapezoid">
            <a:avLst>
              <a:gd fmla="val 25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1700808"/>
            <a:ext cx="23876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000" y="2276872"/>
            <a:ext cx="2451100" cy="4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4238" y="2916064"/>
            <a:ext cx="7124700" cy="12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7263" y="4203690"/>
            <a:ext cx="48387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55976" y="4607069"/>
            <a:ext cx="4338960" cy="2134299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22"/>
          <p:cNvSpPr/>
          <p:nvPr/>
        </p:nvSpPr>
        <p:spPr>
          <a:xfrm>
            <a:off x="525463" y="1707394"/>
            <a:ext cx="358775" cy="360362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F2F2F2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b="0" i="0" sz="24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3" name="Google Shape;443;p23"/>
          <p:cNvCxnSpPr/>
          <p:nvPr/>
        </p:nvCxnSpPr>
        <p:spPr>
          <a:xfrm>
            <a:off x="8964613" y="31750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444" name="Google Shape;444;p23"/>
          <p:cNvCxnSpPr/>
          <p:nvPr/>
        </p:nvCxnSpPr>
        <p:spPr>
          <a:xfrm>
            <a:off x="8964613" y="1762125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445" name="Google Shape;445;p23"/>
          <p:cNvCxnSpPr/>
          <p:nvPr/>
        </p:nvCxnSpPr>
        <p:spPr>
          <a:xfrm>
            <a:off x="8964613" y="3463925"/>
            <a:ext cx="0" cy="1728788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446" name="Google Shape;446;p23"/>
          <p:cNvCxnSpPr/>
          <p:nvPr/>
        </p:nvCxnSpPr>
        <p:spPr>
          <a:xfrm>
            <a:off x="8964613" y="5192713"/>
            <a:ext cx="0" cy="1692275"/>
          </a:xfrm>
          <a:prstGeom prst="straightConnector1">
            <a:avLst/>
          </a:prstGeom>
          <a:noFill/>
          <a:ln cap="flat" cmpd="sng" w="28575">
            <a:solidFill>
              <a:srgbClr val="D99593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447" name="Google Shape;447;p23"/>
          <p:cNvSpPr/>
          <p:nvPr/>
        </p:nvSpPr>
        <p:spPr>
          <a:xfrm>
            <a:off x="455613" y="233363"/>
            <a:ext cx="5292725" cy="75882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语言点 key Point</a:t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48" name="Google Shape;448;p23"/>
          <p:cNvSpPr/>
          <p:nvPr/>
        </p:nvSpPr>
        <p:spPr>
          <a:xfrm>
            <a:off x="635000" y="328613"/>
            <a:ext cx="576263" cy="574675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b="0" i="0" sz="38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449" name="Google Shape;449;p23"/>
          <p:cNvCxnSpPr/>
          <p:nvPr/>
        </p:nvCxnSpPr>
        <p:spPr>
          <a:xfrm>
            <a:off x="0" y="1341438"/>
            <a:ext cx="91440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450" name="Google Shape;450;p23"/>
          <p:cNvSpPr/>
          <p:nvPr/>
        </p:nvSpPr>
        <p:spPr>
          <a:xfrm>
            <a:off x="5795963" y="260350"/>
            <a:ext cx="360362" cy="65088"/>
          </a:xfrm>
          <a:prstGeom prst="trapezoid">
            <a:avLst>
              <a:gd fmla="val 25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3"/>
          <p:cNvSpPr/>
          <p:nvPr/>
        </p:nvSpPr>
        <p:spPr>
          <a:xfrm>
            <a:off x="323528" y="1766558"/>
            <a:ext cx="1420812" cy="574675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1" sz="18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52" name="Google Shape;452;p23"/>
          <p:cNvSpPr/>
          <p:nvPr/>
        </p:nvSpPr>
        <p:spPr>
          <a:xfrm>
            <a:off x="344165" y="1866571"/>
            <a:ext cx="13716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Practice</a:t>
            </a:r>
            <a:endParaRPr b="1" i="0" sz="20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53" name="Google Shape;453;p23"/>
          <p:cNvSpPr/>
          <p:nvPr/>
        </p:nvSpPr>
        <p:spPr>
          <a:xfrm>
            <a:off x="3131840" y="2276872"/>
            <a:ext cx="216024" cy="36004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454" name="Google Shape;45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6122" y="2611310"/>
            <a:ext cx="65278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3868" y="3598863"/>
            <a:ext cx="4686300" cy="3187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24"/>
          <p:cNvCxnSpPr/>
          <p:nvPr/>
        </p:nvCxnSpPr>
        <p:spPr>
          <a:xfrm>
            <a:off x="8964613" y="31750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461" name="Google Shape;461;p24"/>
          <p:cNvCxnSpPr/>
          <p:nvPr/>
        </p:nvCxnSpPr>
        <p:spPr>
          <a:xfrm>
            <a:off x="8964613" y="1762125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462" name="Google Shape;462;p24"/>
          <p:cNvCxnSpPr/>
          <p:nvPr/>
        </p:nvCxnSpPr>
        <p:spPr>
          <a:xfrm>
            <a:off x="8964613" y="3463925"/>
            <a:ext cx="0" cy="1728788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463" name="Google Shape;463;p24"/>
          <p:cNvCxnSpPr/>
          <p:nvPr/>
        </p:nvCxnSpPr>
        <p:spPr>
          <a:xfrm>
            <a:off x="8964613" y="5192713"/>
            <a:ext cx="0" cy="1692275"/>
          </a:xfrm>
          <a:prstGeom prst="straightConnector1">
            <a:avLst/>
          </a:prstGeom>
          <a:noFill/>
          <a:ln cap="flat" cmpd="sng" w="28575">
            <a:solidFill>
              <a:srgbClr val="D99593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464" name="Google Shape;464;p24"/>
          <p:cNvSpPr/>
          <p:nvPr/>
        </p:nvSpPr>
        <p:spPr>
          <a:xfrm>
            <a:off x="455613" y="233363"/>
            <a:ext cx="5292725" cy="75882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语言点 key Point</a:t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65" name="Google Shape;465;p24"/>
          <p:cNvSpPr/>
          <p:nvPr/>
        </p:nvSpPr>
        <p:spPr>
          <a:xfrm>
            <a:off x="635000" y="328613"/>
            <a:ext cx="576263" cy="574675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b="0" i="0" sz="38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466" name="Google Shape;466;p24"/>
          <p:cNvCxnSpPr/>
          <p:nvPr/>
        </p:nvCxnSpPr>
        <p:spPr>
          <a:xfrm>
            <a:off x="0" y="1341438"/>
            <a:ext cx="91440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467" name="Google Shape;467;p24"/>
          <p:cNvSpPr/>
          <p:nvPr/>
        </p:nvSpPr>
        <p:spPr>
          <a:xfrm>
            <a:off x="5795963" y="260350"/>
            <a:ext cx="360362" cy="65088"/>
          </a:xfrm>
          <a:prstGeom prst="trapezoid">
            <a:avLst>
              <a:gd fmla="val 25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8" name="Google Shape;46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744" y="1628800"/>
            <a:ext cx="2540000" cy="4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1821" y="2348880"/>
            <a:ext cx="5778500" cy="13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4" name="Google Shape;474;p25"/>
          <p:cNvCxnSpPr/>
          <p:nvPr/>
        </p:nvCxnSpPr>
        <p:spPr>
          <a:xfrm>
            <a:off x="8964613" y="31750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475" name="Google Shape;475;p25"/>
          <p:cNvCxnSpPr/>
          <p:nvPr/>
        </p:nvCxnSpPr>
        <p:spPr>
          <a:xfrm>
            <a:off x="8964613" y="1762125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476" name="Google Shape;476;p25"/>
          <p:cNvCxnSpPr/>
          <p:nvPr/>
        </p:nvCxnSpPr>
        <p:spPr>
          <a:xfrm>
            <a:off x="8964613" y="3463925"/>
            <a:ext cx="0" cy="1728788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477" name="Google Shape;477;p25"/>
          <p:cNvCxnSpPr/>
          <p:nvPr/>
        </p:nvCxnSpPr>
        <p:spPr>
          <a:xfrm>
            <a:off x="8964613" y="5192713"/>
            <a:ext cx="0" cy="1692275"/>
          </a:xfrm>
          <a:prstGeom prst="straightConnector1">
            <a:avLst/>
          </a:prstGeom>
          <a:noFill/>
          <a:ln cap="flat" cmpd="sng" w="28575">
            <a:solidFill>
              <a:srgbClr val="D99593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478" name="Google Shape;478;p25"/>
          <p:cNvSpPr/>
          <p:nvPr/>
        </p:nvSpPr>
        <p:spPr>
          <a:xfrm>
            <a:off x="455613" y="233363"/>
            <a:ext cx="5292725" cy="75882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语言点 key Point</a:t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79" name="Google Shape;479;p25"/>
          <p:cNvSpPr/>
          <p:nvPr/>
        </p:nvSpPr>
        <p:spPr>
          <a:xfrm>
            <a:off x="635000" y="328613"/>
            <a:ext cx="576263" cy="574675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b="0" i="0" sz="38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480" name="Google Shape;480;p25"/>
          <p:cNvCxnSpPr/>
          <p:nvPr/>
        </p:nvCxnSpPr>
        <p:spPr>
          <a:xfrm>
            <a:off x="0" y="1341438"/>
            <a:ext cx="91440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481" name="Google Shape;481;p25"/>
          <p:cNvSpPr/>
          <p:nvPr/>
        </p:nvSpPr>
        <p:spPr>
          <a:xfrm>
            <a:off x="5795963" y="260350"/>
            <a:ext cx="360362" cy="65088"/>
          </a:xfrm>
          <a:prstGeom prst="trapezoid">
            <a:avLst>
              <a:gd fmla="val 25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2" name="Google Shape;48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2276872"/>
            <a:ext cx="6464300" cy="306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7" name="Google Shape;487;p26"/>
          <p:cNvCxnSpPr/>
          <p:nvPr/>
        </p:nvCxnSpPr>
        <p:spPr>
          <a:xfrm>
            <a:off x="8964613" y="31750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488" name="Google Shape;488;p26"/>
          <p:cNvCxnSpPr/>
          <p:nvPr/>
        </p:nvCxnSpPr>
        <p:spPr>
          <a:xfrm>
            <a:off x="8964613" y="1762125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489" name="Google Shape;489;p26"/>
          <p:cNvCxnSpPr/>
          <p:nvPr/>
        </p:nvCxnSpPr>
        <p:spPr>
          <a:xfrm>
            <a:off x="8964613" y="3463925"/>
            <a:ext cx="0" cy="1728788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490" name="Google Shape;490;p26"/>
          <p:cNvCxnSpPr/>
          <p:nvPr/>
        </p:nvCxnSpPr>
        <p:spPr>
          <a:xfrm>
            <a:off x="8964613" y="5192713"/>
            <a:ext cx="0" cy="1692275"/>
          </a:xfrm>
          <a:prstGeom prst="straightConnector1">
            <a:avLst/>
          </a:prstGeom>
          <a:noFill/>
          <a:ln cap="flat" cmpd="sng" w="28575">
            <a:solidFill>
              <a:srgbClr val="D99593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491" name="Google Shape;491;p26"/>
          <p:cNvSpPr/>
          <p:nvPr/>
        </p:nvSpPr>
        <p:spPr>
          <a:xfrm>
            <a:off x="455613" y="233363"/>
            <a:ext cx="5292725" cy="75882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语言点 key Point</a:t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92" name="Google Shape;492;p26"/>
          <p:cNvSpPr/>
          <p:nvPr/>
        </p:nvSpPr>
        <p:spPr>
          <a:xfrm>
            <a:off x="635000" y="328613"/>
            <a:ext cx="576263" cy="574675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b="0" i="0" sz="38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493" name="Google Shape;493;p26"/>
          <p:cNvCxnSpPr/>
          <p:nvPr/>
        </p:nvCxnSpPr>
        <p:spPr>
          <a:xfrm>
            <a:off x="0" y="1341438"/>
            <a:ext cx="91440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494" name="Google Shape;494;p26"/>
          <p:cNvSpPr/>
          <p:nvPr/>
        </p:nvSpPr>
        <p:spPr>
          <a:xfrm>
            <a:off x="5795963" y="260350"/>
            <a:ext cx="360362" cy="65088"/>
          </a:xfrm>
          <a:prstGeom prst="trapezoid">
            <a:avLst>
              <a:gd fmla="val 25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6"/>
          <p:cNvSpPr/>
          <p:nvPr/>
        </p:nvSpPr>
        <p:spPr>
          <a:xfrm>
            <a:off x="323528" y="1766558"/>
            <a:ext cx="1420812" cy="574675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1" sz="18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96" name="Google Shape;496;p26"/>
          <p:cNvSpPr/>
          <p:nvPr/>
        </p:nvSpPr>
        <p:spPr>
          <a:xfrm>
            <a:off x="344165" y="1866571"/>
            <a:ext cx="13716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Practice</a:t>
            </a:r>
            <a:endParaRPr b="1" i="0" sz="20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97" name="Google Shape;497;p26"/>
          <p:cNvSpPr/>
          <p:nvPr/>
        </p:nvSpPr>
        <p:spPr>
          <a:xfrm>
            <a:off x="3131840" y="2276872"/>
            <a:ext cx="216024" cy="36004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498" name="Google Shape;49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744" y="2636912"/>
            <a:ext cx="6591300" cy="334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3" name="Google Shape;503;p27"/>
          <p:cNvCxnSpPr/>
          <p:nvPr/>
        </p:nvCxnSpPr>
        <p:spPr>
          <a:xfrm>
            <a:off x="8964613" y="31750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504" name="Google Shape;504;p27"/>
          <p:cNvCxnSpPr/>
          <p:nvPr/>
        </p:nvCxnSpPr>
        <p:spPr>
          <a:xfrm>
            <a:off x="8964613" y="1762125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505" name="Google Shape;505;p27"/>
          <p:cNvCxnSpPr/>
          <p:nvPr/>
        </p:nvCxnSpPr>
        <p:spPr>
          <a:xfrm>
            <a:off x="8964613" y="3463925"/>
            <a:ext cx="0" cy="1728788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506" name="Google Shape;506;p27"/>
          <p:cNvCxnSpPr/>
          <p:nvPr/>
        </p:nvCxnSpPr>
        <p:spPr>
          <a:xfrm>
            <a:off x="8964613" y="5192713"/>
            <a:ext cx="0" cy="1692275"/>
          </a:xfrm>
          <a:prstGeom prst="straightConnector1">
            <a:avLst/>
          </a:prstGeom>
          <a:noFill/>
          <a:ln cap="flat" cmpd="sng" w="28575">
            <a:solidFill>
              <a:srgbClr val="D99593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507" name="Google Shape;507;p27"/>
          <p:cNvSpPr/>
          <p:nvPr/>
        </p:nvSpPr>
        <p:spPr>
          <a:xfrm>
            <a:off x="455613" y="233363"/>
            <a:ext cx="5292725" cy="75882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语言点 key Point</a:t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08" name="Google Shape;508;p27"/>
          <p:cNvSpPr/>
          <p:nvPr/>
        </p:nvSpPr>
        <p:spPr>
          <a:xfrm>
            <a:off x="635000" y="328613"/>
            <a:ext cx="576263" cy="574675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b="0" i="0" sz="38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509" name="Google Shape;509;p27"/>
          <p:cNvCxnSpPr/>
          <p:nvPr/>
        </p:nvCxnSpPr>
        <p:spPr>
          <a:xfrm>
            <a:off x="0" y="1341438"/>
            <a:ext cx="91440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510" name="Google Shape;510;p27"/>
          <p:cNvSpPr/>
          <p:nvPr/>
        </p:nvSpPr>
        <p:spPr>
          <a:xfrm>
            <a:off x="5795963" y="260350"/>
            <a:ext cx="360362" cy="65088"/>
          </a:xfrm>
          <a:prstGeom prst="trapezoid">
            <a:avLst>
              <a:gd fmla="val 25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1" name="Google Shape;51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1263" y="1988840"/>
            <a:ext cx="6210300" cy="44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27"/>
          <p:cNvSpPr/>
          <p:nvPr/>
        </p:nvSpPr>
        <p:spPr>
          <a:xfrm>
            <a:off x="323528" y="1766558"/>
            <a:ext cx="1420812" cy="574675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1" sz="18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13" name="Google Shape;513;p27"/>
          <p:cNvSpPr/>
          <p:nvPr/>
        </p:nvSpPr>
        <p:spPr>
          <a:xfrm>
            <a:off x="344165" y="1866571"/>
            <a:ext cx="13716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Practice</a:t>
            </a:r>
            <a:endParaRPr b="1" i="0" sz="20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14" name="Google Shape;514;p27"/>
          <p:cNvSpPr/>
          <p:nvPr/>
        </p:nvSpPr>
        <p:spPr>
          <a:xfrm>
            <a:off x="3131840" y="2276872"/>
            <a:ext cx="216024" cy="36004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28"/>
          <p:cNvGrpSpPr/>
          <p:nvPr/>
        </p:nvGrpSpPr>
        <p:grpSpPr>
          <a:xfrm>
            <a:off x="158875" y="1378896"/>
            <a:ext cx="1547727" cy="1222720"/>
            <a:chOff x="250950" y="1990256"/>
            <a:chExt cx="1785937" cy="1435100"/>
          </a:xfrm>
        </p:grpSpPr>
        <p:pic>
          <p:nvPicPr>
            <p:cNvPr id="520" name="Google Shape;520;p28"/>
            <p:cNvPicPr preferRelativeResize="0"/>
            <p:nvPr/>
          </p:nvPicPr>
          <p:blipFill rotWithShape="1">
            <a:blip r:embed="rId3">
              <a:alphaModFix/>
            </a:blip>
            <a:srcRect b="0" l="0" r="72359" t="0"/>
            <a:stretch/>
          </p:blipFill>
          <p:spPr>
            <a:xfrm>
              <a:off x="323975" y="1990256"/>
              <a:ext cx="1150937" cy="495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1" name="Google Shape;521;p28"/>
            <p:cNvPicPr preferRelativeResize="0"/>
            <p:nvPr/>
          </p:nvPicPr>
          <p:blipFill rotWithShape="1">
            <a:blip r:embed="rId3">
              <a:alphaModFix/>
            </a:blip>
            <a:srcRect b="0" l="28499" r="41373" t="0"/>
            <a:stretch/>
          </p:blipFill>
          <p:spPr>
            <a:xfrm>
              <a:off x="250950" y="2434756"/>
              <a:ext cx="1255712" cy="495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2" name="Google Shape;522;p28"/>
            <p:cNvPicPr preferRelativeResize="0"/>
            <p:nvPr/>
          </p:nvPicPr>
          <p:blipFill rotWithShape="1">
            <a:blip r:embed="rId3">
              <a:alphaModFix/>
            </a:blip>
            <a:srcRect b="0" l="58485" r="0" t="0"/>
            <a:stretch/>
          </p:blipFill>
          <p:spPr>
            <a:xfrm>
              <a:off x="308100" y="2930056"/>
              <a:ext cx="1728787" cy="4953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3" name="Google Shape;52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01825" y="307383"/>
            <a:ext cx="5688632" cy="56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01825" y="5507913"/>
            <a:ext cx="4298367" cy="78368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8"/>
          <p:cNvSpPr/>
          <p:nvPr/>
        </p:nvSpPr>
        <p:spPr>
          <a:xfrm>
            <a:off x="158875" y="333375"/>
            <a:ext cx="1420812" cy="574675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1" sz="18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26" name="Google Shape;526;p28"/>
          <p:cNvSpPr/>
          <p:nvPr/>
        </p:nvSpPr>
        <p:spPr>
          <a:xfrm>
            <a:off x="179512" y="433388"/>
            <a:ext cx="13716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Practice</a:t>
            </a:r>
            <a:endParaRPr b="1" i="0" sz="20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4075" y="433388"/>
            <a:ext cx="3076575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29"/>
          <p:cNvSpPr/>
          <p:nvPr/>
        </p:nvSpPr>
        <p:spPr>
          <a:xfrm>
            <a:off x="423863" y="333375"/>
            <a:ext cx="1420812" cy="574675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1" sz="18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33" name="Google Shape;533;p29"/>
          <p:cNvSpPr/>
          <p:nvPr/>
        </p:nvSpPr>
        <p:spPr>
          <a:xfrm>
            <a:off x="444500" y="433388"/>
            <a:ext cx="13716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Practice</a:t>
            </a:r>
            <a:endParaRPr b="1" i="0" sz="20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534" name="Google Shape;53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5302" y="1340768"/>
            <a:ext cx="7302500" cy="52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Google Shape;116;p3"/>
          <p:cNvCxnSpPr/>
          <p:nvPr/>
        </p:nvCxnSpPr>
        <p:spPr>
          <a:xfrm>
            <a:off x="8964613" y="0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117" name="Google Shape;117;p3"/>
          <p:cNvCxnSpPr/>
          <p:nvPr/>
        </p:nvCxnSpPr>
        <p:spPr>
          <a:xfrm>
            <a:off x="8964613" y="1730375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118" name="Google Shape;118;p3"/>
          <p:cNvCxnSpPr/>
          <p:nvPr/>
        </p:nvCxnSpPr>
        <p:spPr>
          <a:xfrm>
            <a:off x="8964613" y="3432175"/>
            <a:ext cx="0" cy="1728788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119" name="Google Shape;119;p3"/>
          <p:cNvCxnSpPr/>
          <p:nvPr/>
        </p:nvCxnSpPr>
        <p:spPr>
          <a:xfrm>
            <a:off x="8964613" y="5160963"/>
            <a:ext cx="0" cy="1692275"/>
          </a:xfrm>
          <a:prstGeom prst="straightConnector1">
            <a:avLst/>
          </a:prstGeom>
          <a:noFill/>
          <a:ln cap="flat" cmpd="sng" w="28575">
            <a:solidFill>
              <a:srgbClr val="D99593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120" name="Google Shape;120;p3"/>
          <p:cNvSpPr/>
          <p:nvPr/>
        </p:nvSpPr>
        <p:spPr>
          <a:xfrm>
            <a:off x="468313" y="260350"/>
            <a:ext cx="5291137" cy="758825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语音 Pinyin</a:t>
            </a:r>
            <a:endParaRPr b="0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647700" y="371475"/>
            <a:ext cx="576263" cy="576263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b="0" i="0" sz="38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122" name="Google Shape;122;p3"/>
          <p:cNvCxnSpPr/>
          <p:nvPr/>
        </p:nvCxnSpPr>
        <p:spPr>
          <a:xfrm>
            <a:off x="0" y="1341438"/>
            <a:ext cx="91440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123" name="Google Shape;123;p3"/>
          <p:cNvSpPr/>
          <p:nvPr/>
        </p:nvSpPr>
        <p:spPr>
          <a:xfrm>
            <a:off x="3119438" y="2566988"/>
            <a:ext cx="476250" cy="542925"/>
          </a:xfrm>
          <a:custGeom>
            <a:rect b="b" l="l" r="r" t="t"/>
            <a:pathLst>
              <a:path extrusionOk="0" h="533401" w="466725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F5BB01"/>
          </a:solidFill>
          <a:ln>
            <a:noFill/>
          </a:ln>
          <a:effectLst>
            <a:outerShdw blurRad="63500" rotWithShape="0" algn="ctr" dir="10800000" dist="25400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0" i="0" sz="2400" u="none" cap="none" strike="noStrike">
              <a:solidFill>
                <a:srgbClr val="FE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4532313" y="2565400"/>
            <a:ext cx="476250" cy="542925"/>
          </a:xfrm>
          <a:custGeom>
            <a:rect b="b" l="l" r="r" t="t"/>
            <a:pathLst>
              <a:path extrusionOk="0" h="533401" w="466725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5FA7FE"/>
          </a:solidFill>
          <a:ln>
            <a:noFill/>
          </a:ln>
          <a:effectLst>
            <a:outerShdw blurRad="63500" rotWithShape="0" algn="ctr" dir="10800000" dist="25400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0" i="0" sz="2400" u="none" cap="none" strike="noStrike">
              <a:solidFill>
                <a:srgbClr val="FE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400050" y="1589088"/>
            <a:ext cx="1322388" cy="574675"/>
          </a:xfrm>
          <a:prstGeom prst="rect">
            <a:avLst/>
          </a:prstGeom>
          <a:solidFill>
            <a:srgbClr val="00B0F0"/>
          </a:solidFill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1" sz="18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468313" y="1652588"/>
            <a:ext cx="12541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1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i="1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8175" y="1674813"/>
            <a:ext cx="5842000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5190" y="3570300"/>
            <a:ext cx="2743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29811" y="4686039"/>
            <a:ext cx="2794000" cy="128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9" name="Google Shape;539;p30"/>
          <p:cNvCxnSpPr/>
          <p:nvPr/>
        </p:nvCxnSpPr>
        <p:spPr>
          <a:xfrm>
            <a:off x="8964613" y="0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540" name="Google Shape;540;p30"/>
          <p:cNvCxnSpPr/>
          <p:nvPr/>
        </p:nvCxnSpPr>
        <p:spPr>
          <a:xfrm>
            <a:off x="8964613" y="1730375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541" name="Google Shape;541;p30"/>
          <p:cNvCxnSpPr/>
          <p:nvPr/>
        </p:nvCxnSpPr>
        <p:spPr>
          <a:xfrm>
            <a:off x="8964613" y="3432175"/>
            <a:ext cx="0" cy="1728788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542" name="Google Shape;542;p30"/>
          <p:cNvCxnSpPr/>
          <p:nvPr/>
        </p:nvCxnSpPr>
        <p:spPr>
          <a:xfrm>
            <a:off x="8964613" y="5160963"/>
            <a:ext cx="0" cy="1692275"/>
          </a:xfrm>
          <a:prstGeom prst="straightConnector1">
            <a:avLst/>
          </a:prstGeom>
          <a:noFill/>
          <a:ln cap="flat" cmpd="sng" w="28575">
            <a:solidFill>
              <a:srgbClr val="D99593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543" name="Google Shape;543;p30"/>
          <p:cNvSpPr/>
          <p:nvPr/>
        </p:nvSpPr>
        <p:spPr>
          <a:xfrm>
            <a:off x="468313" y="260350"/>
            <a:ext cx="5291137" cy="758825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语音 Pinyin</a:t>
            </a:r>
            <a:endParaRPr b="0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544" name="Google Shape;544;p30"/>
          <p:cNvCxnSpPr/>
          <p:nvPr/>
        </p:nvCxnSpPr>
        <p:spPr>
          <a:xfrm>
            <a:off x="0" y="1341438"/>
            <a:ext cx="91440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545" name="Google Shape;545;p30"/>
          <p:cNvSpPr/>
          <p:nvPr/>
        </p:nvSpPr>
        <p:spPr>
          <a:xfrm>
            <a:off x="468313" y="1988840"/>
            <a:ext cx="879475" cy="574675"/>
          </a:xfrm>
          <a:prstGeom prst="rect">
            <a:avLst/>
          </a:prstGeom>
          <a:solidFill>
            <a:srgbClr val="00B0F0"/>
          </a:solidFill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1" sz="18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46" name="Google Shape;546;p30"/>
          <p:cNvSpPr/>
          <p:nvPr/>
        </p:nvSpPr>
        <p:spPr>
          <a:xfrm>
            <a:off x="536575" y="2052340"/>
            <a:ext cx="811213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1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Rule</a:t>
            </a:r>
            <a:endParaRPr b="1" i="1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30"/>
          <p:cNvSpPr/>
          <p:nvPr/>
        </p:nvSpPr>
        <p:spPr>
          <a:xfrm>
            <a:off x="1511300" y="5795963"/>
            <a:ext cx="627063" cy="387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548" name="Google Shape;54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1300" y="2024611"/>
            <a:ext cx="3086100" cy="4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83768" y="3432175"/>
            <a:ext cx="3934256" cy="1623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4" name="Google Shape;554;p31"/>
          <p:cNvCxnSpPr/>
          <p:nvPr/>
        </p:nvCxnSpPr>
        <p:spPr>
          <a:xfrm>
            <a:off x="8964613" y="1730375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555" name="Google Shape;555;p31"/>
          <p:cNvCxnSpPr/>
          <p:nvPr/>
        </p:nvCxnSpPr>
        <p:spPr>
          <a:xfrm>
            <a:off x="8964613" y="0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556" name="Google Shape;556;p31"/>
          <p:cNvCxnSpPr/>
          <p:nvPr/>
        </p:nvCxnSpPr>
        <p:spPr>
          <a:xfrm>
            <a:off x="8964613" y="3432175"/>
            <a:ext cx="0" cy="1728788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557" name="Google Shape;557;p31"/>
          <p:cNvCxnSpPr/>
          <p:nvPr/>
        </p:nvCxnSpPr>
        <p:spPr>
          <a:xfrm>
            <a:off x="8964613" y="5160963"/>
            <a:ext cx="0" cy="1692275"/>
          </a:xfrm>
          <a:prstGeom prst="straightConnector1">
            <a:avLst/>
          </a:prstGeom>
          <a:noFill/>
          <a:ln cap="flat" cmpd="sng" w="28575">
            <a:solidFill>
              <a:srgbClr val="D99593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558" name="Google Shape;558;p31"/>
          <p:cNvSpPr/>
          <p:nvPr/>
        </p:nvSpPr>
        <p:spPr>
          <a:xfrm>
            <a:off x="468313" y="260350"/>
            <a:ext cx="5292725" cy="758825"/>
          </a:xfrm>
          <a:prstGeom prst="rect">
            <a:avLst/>
          </a:prstGeom>
          <a:gradFill>
            <a:gsLst>
              <a:gs pos="0">
                <a:srgbClr val="D99593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活动 Activity</a:t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59" name="Google Shape;559;p31"/>
          <p:cNvSpPr/>
          <p:nvPr/>
        </p:nvSpPr>
        <p:spPr>
          <a:xfrm>
            <a:off x="647700" y="371475"/>
            <a:ext cx="576263" cy="576263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 b="0" i="0" sz="38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560" name="Google Shape;560;p31"/>
          <p:cNvCxnSpPr/>
          <p:nvPr/>
        </p:nvCxnSpPr>
        <p:spPr>
          <a:xfrm>
            <a:off x="0" y="1341438"/>
            <a:ext cx="91440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561" name="Google Shape;561;p31"/>
          <p:cNvSpPr/>
          <p:nvPr/>
        </p:nvSpPr>
        <p:spPr>
          <a:xfrm>
            <a:off x="525463" y="1931988"/>
            <a:ext cx="358775" cy="360362"/>
          </a:xfrm>
          <a:prstGeom prst="ellipse">
            <a:avLst/>
          </a:prstGeom>
          <a:solidFill>
            <a:srgbClr val="D99593"/>
          </a:solidFill>
          <a:ln cap="flat" cmpd="sng" w="25400">
            <a:solidFill>
              <a:srgbClr val="F2F2F2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b="0" i="0" sz="24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62" name="Google Shape;562;p31"/>
          <p:cNvSpPr/>
          <p:nvPr/>
        </p:nvSpPr>
        <p:spPr>
          <a:xfrm>
            <a:off x="1223963" y="1747838"/>
            <a:ext cx="3348037" cy="744537"/>
          </a:xfrm>
          <a:prstGeom prst="rect">
            <a:avLst/>
          </a:prstGeom>
          <a:solidFill>
            <a:srgbClr val="D99593"/>
          </a:solidFill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1" sz="18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563" name="Google Shape;563;p31"/>
          <p:cNvPicPr preferRelativeResize="0"/>
          <p:nvPr/>
        </p:nvPicPr>
        <p:blipFill rotWithShape="1">
          <a:blip r:embed="rId3">
            <a:alphaModFix/>
          </a:blip>
          <a:srcRect b="76437" l="0" r="0" t="0"/>
          <a:stretch/>
        </p:blipFill>
        <p:spPr>
          <a:xfrm>
            <a:off x="1403350" y="1808163"/>
            <a:ext cx="6769100" cy="5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51720" y="2636912"/>
            <a:ext cx="46482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9" name="Google Shape;569;p32"/>
          <p:cNvCxnSpPr/>
          <p:nvPr/>
        </p:nvCxnSpPr>
        <p:spPr>
          <a:xfrm>
            <a:off x="8964613" y="1730375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570" name="Google Shape;570;p32"/>
          <p:cNvCxnSpPr/>
          <p:nvPr/>
        </p:nvCxnSpPr>
        <p:spPr>
          <a:xfrm>
            <a:off x="8964613" y="0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571" name="Google Shape;571;p32"/>
          <p:cNvCxnSpPr/>
          <p:nvPr/>
        </p:nvCxnSpPr>
        <p:spPr>
          <a:xfrm>
            <a:off x="8964613" y="3432175"/>
            <a:ext cx="0" cy="1728788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572" name="Google Shape;572;p32"/>
          <p:cNvCxnSpPr/>
          <p:nvPr/>
        </p:nvCxnSpPr>
        <p:spPr>
          <a:xfrm>
            <a:off x="8964613" y="5160963"/>
            <a:ext cx="0" cy="1692275"/>
          </a:xfrm>
          <a:prstGeom prst="straightConnector1">
            <a:avLst/>
          </a:prstGeom>
          <a:noFill/>
          <a:ln cap="flat" cmpd="sng" w="28575">
            <a:solidFill>
              <a:srgbClr val="D99593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573" name="Google Shape;573;p32"/>
          <p:cNvSpPr/>
          <p:nvPr/>
        </p:nvSpPr>
        <p:spPr>
          <a:xfrm>
            <a:off x="468313" y="260350"/>
            <a:ext cx="5292725" cy="758825"/>
          </a:xfrm>
          <a:prstGeom prst="rect">
            <a:avLst/>
          </a:prstGeom>
          <a:gradFill>
            <a:gsLst>
              <a:gs pos="0">
                <a:srgbClr val="D99593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活动 Activity</a:t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74" name="Google Shape;574;p32"/>
          <p:cNvSpPr/>
          <p:nvPr/>
        </p:nvSpPr>
        <p:spPr>
          <a:xfrm>
            <a:off x="647700" y="371475"/>
            <a:ext cx="576263" cy="576263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 b="0" i="0" sz="38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575" name="Google Shape;575;p32"/>
          <p:cNvCxnSpPr/>
          <p:nvPr/>
        </p:nvCxnSpPr>
        <p:spPr>
          <a:xfrm>
            <a:off x="0" y="1341438"/>
            <a:ext cx="91440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576" name="Google Shape;576;p32"/>
          <p:cNvSpPr/>
          <p:nvPr/>
        </p:nvSpPr>
        <p:spPr>
          <a:xfrm>
            <a:off x="525463" y="1931988"/>
            <a:ext cx="358775" cy="360362"/>
          </a:xfrm>
          <a:prstGeom prst="ellipse">
            <a:avLst/>
          </a:prstGeom>
          <a:solidFill>
            <a:srgbClr val="D99593"/>
          </a:solidFill>
          <a:ln cap="flat" cmpd="sng" w="25400">
            <a:solidFill>
              <a:srgbClr val="F2F2F2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b="0" i="0" sz="24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77" name="Google Shape;577;p32"/>
          <p:cNvSpPr/>
          <p:nvPr/>
        </p:nvSpPr>
        <p:spPr>
          <a:xfrm>
            <a:off x="1223963" y="1747838"/>
            <a:ext cx="3348037" cy="744537"/>
          </a:xfrm>
          <a:prstGeom prst="rect">
            <a:avLst/>
          </a:prstGeom>
          <a:solidFill>
            <a:srgbClr val="D99593"/>
          </a:solidFill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1" sz="18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578" name="Google Shape;578;p32"/>
          <p:cNvPicPr preferRelativeResize="0"/>
          <p:nvPr/>
        </p:nvPicPr>
        <p:blipFill rotWithShape="1">
          <a:blip r:embed="rId3">
            <a:alphaModFix/>
          </a:blip>
          <a:srcRect b="76437" l="0" r="0" t="0"/>
          <a:stretch/>
        </p:blipFill>
        <p:spPr>
          <a:xfrm>
            <a:off x="1403350" y="1808163"/>
            <a:ext cx="6769100" cy="5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3350" y="3212976"/>
            <a:ext cx="6096000" cy="22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5" name="Google Shape;585;p33"/>
          <p:cNvCxnSpPr/>
          <p:nvPr/>
        </p:nvCxnSpPr>
        <p:spPr>
          <a:xfrm>
            <a:off x="8964613" y="1730375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586" name="Google Shape;586;p33"/>
          <p:cNvCxnSpPr/>
          <p:nvPr/>
        </p:nvCxnSpPr>
        <p:spPr>
          <a:xfrm>
            <a:off x="8964613" y="0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587" name="Google Shape;587;p33"/>
          <p:cNvCxnSpPr/>
          <p:nvPr/>
        </p:nvCxnSpPr>
        <p:spPr>
          <a:xfrm>
            <a:off x="8964613" y="3432175"/>
            <a:ext cx="0" cy="1728788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588" name="Google Shape;588;p33"/>
          <p:cNvCxnSpPr/>
          <p:nvPr/>
        </p:nvCxnSpPr>
        <p:spPr>
          <a:xfrm>
            <a:off x="8964613" y="5160963"/>
            <a:ext cx="0" cy="1692275"/>
          </a:xfrm>
          <a:prstGeom prst="straightConnector1">
            <a:avLst/>
          </a:prstGeom>
          <a:noFill/>
          <a:ln cap="flat" cmpd="sng" w="28575">
            <a:solidFill>
              <a:srgbClr val="D99593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589" name="Google Shape;589;p33"/>
          <p:cNvSpPr/>
          <p:nvPr/>
        </p:nvSpPr>
        <p:spPr>
          <a:xfrm>
            <a:off x="468313" y="260350"/>
            <a:ext cx="5292725" cy="758825"/>
          </a:xfrm>
          <a:prstGeom prst="rect">
            <a:avLst/>
          </a:prstGeom>
          <a:gradFill>
            <a:gsLst>
              <a:gs pos="0">
                <a:srgbClr val="D99593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活动 Activity</a:t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90" name="Google Shape;590;p33"/>
          <p:cNvSpPr/>
          <p:nvPr/>
        </p:nvSpPr>
        <p:spPr>
          <a:xfrm>
            <a:off x="647700" y="371475"/>
            <a:ext cx="576263" cy="576263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 b="0" i="0" sz="38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591" name="Google Shape;591;p33"/>
          <p:cNvCxnSpPr/>
          <p:nvPr/>
        </p:nvCxnSpPr>
        <p:spPr>
          <a:xfrm>
            <a:off x="0" y="1341438"/>
            <a:ext cx="91440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592" name="Google Shape;592;p33"/>
          <p:cNvSpPr/>
          <p:nvPr/>
        </p:nvSpPr>
        <p:spPr>
          <a:xfrm>
            <a:off x="1223963" y="1747838"/>
            <a:ext cx="4211637" cy="744537"/>
          </a:xfrm>
          <a:prstGeom prst="rect">
            <a:avLst/>
          </a:prstGeom>
          <a:solidFill>
            <a:srgbClr val="D99593"/>
          </a:solidFill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1" sz="18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93" name="Google Shape;593;p33"/>
          <p:cNvSpPr/>
          <p:nvPr/>
        </p:nvSpPr>
        <p:spPr>
          <a:xfrm>
            <a:off x="525463" y="1931988"/>
            <a:ext cx="358775" cy="360362"/>
          </a:xfrm>
          <a:prstGeom prst="ellipse">
            <a:avLst/>
          </a:prstGeom>
          <a:solidFill>
            <a:srgbClr val="D99593"/>
          </a:solidFill>
          <a:ln cap="flat" cmpd="sng" w="25400">
            <a:solidFill>
              <a:srgbClr val="F2F2F2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b="0" i="0" sz="24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594" name="Google Shape;59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3200" y="1901825"/>
            <a:ext cx="3098800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4238" y="2665272"/>
            <a:ext cx="7092652" cy="403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1" name="Google Shape;601;p34"/>
          <p:cNvCxnSpPr/>
          <p:nvPr/>
        </p:nvCxnSpPr>
        <p:spPr>
          <a:xfrm>
            <a:off x="8964613" y="1730375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602" name="Google Shape;602;p34"/>
          <p:cNvCxnSpPr/>
          <p:nvPr/>
        </p:nvCxnSpPr>
        <p:spPr>
          <a:xfrm>
            <a:off x="8964613" y="0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603" name="Google Shape;603;p34"/>
          <p:cNvCxnSpPr/>
          <p:nvPr/>
        </p:nvCxnSpPr>
        <p:spPr>
          <a:xfrm>
            <a:off x="8964613" y="3432175"/>
            <a:ext cx="0" cy="1728788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604" name="Google Shape;604;p34"/>
          <p:cNvCxnSpPr/>
          <p:nvPr/>
        </p:nvCxnSpPr>
        <p:spPr>
          <a:xfrm>
            <a:off x="8964613" y="5160963"/>
            <a:ext cx="0" cy="1692275"/>
          </a:xfrm>
          <a:prstGeom prst="straightConnector1">
            <a:avLst/>
          </a:prstGeom>
          <a:noFill/>
          <a:ln cap="flat" cmpd="sng" w="28575">
            <a:solidFill>
              <a:srgbClr val="D99593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605" name="Google Shape;605;p34"/>
          <p:cNvSpPr/>
          <p:nvPr/>
        </p:nvSpPr>
        <p:spPr>
          <a:xfrm>
            <a:off x="468313" y="260350"/>
            <a:ext cx="5292725" cy="758825"/>
          </a:xfrm>
          <a:prstGeom prst="rect">
            <a:avLst/>
          </a:prstGeom>
          <a:gradFill>
            <a:gsLst>
              <a:gs pos="0">
                <a:srgbClr val="D99593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活动 Activity</a:t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06" name="Google Shape;606;p34"/>
          <p:cNvSpPr/>
          <p:nvPr/>
        </p:nvSpPr>
        <p:spPr>
          <a:xfrm>
            <a:off x="647700" y="371475"/>
            <a:ext cx="576263" cy="576263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 b="0" i="0" sz="38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607" name="Google Shape;607;p34"/>
          <p:cNvCxnSpPr/>
          <p:nvPr/>
        </p:nvCxnSpPr>
        <p:spPr>
          <a:xfrm>
            <a:off x="0" y="1341438"/>
            <a:ext cx="91440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608" name="Google Shape;608;p34"/>
          <p:cNvSpPr/>
          <p:nvPr/>
        </p:nvSpPr>
        <p:spPr>
          <a:xfrm>
            <a:off x="1223963" y="1747838"/>
            <a:ext cx="4211637" cy="744537"/>
          </a:xfrm>
          <a:prstGeom prst="rect">
            <a:avLst/>
          </a:prstGeom>
          <a:solidFill>
            <a:srgbClr val="D99593"/>
          </a:solidFill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1" sz="18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09" name="Google Shape;609;p34"/>
          <p:cNvSpPr/>
          <p:nvPr/>
        </p:nvSpPr>
        <p:spPr>
          <a:xfrm>
            <a:off x="525463" y="1931988"/>
            <a:ext cx="358775" cy="360362"/>
          </a:xfrm>
          <a:prstGeom prst="ellipse">
            <a:avLst/>
          </a:prstGeom>
          <a:solidFill>
            <a:srgbClr val="D99593"/>
          </a:solidFill>
          <a:ln cap="flat" cmpd="sng" w="25400">
            <a:solidFill>
              <a:srgbClr val="F2F2F2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b="0" i="0" sz="24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610" name="Google Shape;61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3200" y="1901825"/>
            <a:ext cx="3098800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6223" y="2780928"/>
            <a:ext cx="7405078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3520" y="4483429"/>
            <a:ext cx="7467600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2492375"/>
            <a:ext cx="4791075" cy="3524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北语社新标志迁入应用组合 " id="618" name="Google Shape;618;p35"/>
          <p:cNvPicPr preferRelativeResize="0"/>
          <p:nvPr/>
        </p:nvPicPr>
        <p:blipFill rotWithShape="1">
          <a:blip r:embed="rId4">
            <a:alphaModFix/>
          </a:blip>
          <a:srcRect b="30544" l="2180" r="0" t="34546"/>
          <a:stretch/>
        </p:blipFill>
        <p:spPr>
          <a:xfrm>
            <a:off x="6588125" y="6381750"/>
            <a:ext cx="2501900" cy="446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Google Shape;134;p4"/>
          <p:cNvCxnSpPr/>
          <p:nvPr/>
        </p:nvCxnSpPr>
        <p:spPr>
          <a:xfrm>
            <a:off x="8964613" y="0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135" name="Google Shape;135;p4"/>
          <p:cNvCxnSpPr/>
          <p:nvPr/>
        </p:nvCxnSpPr>
        <p:spPr>
          <a:xfrm>
            <a:off x="8964613" y="1730375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136" name="Google Shape;136;p4"/>
          <p:cNvCxnSpPr/>
          <p:nvPr/>
        </p:nvCxnSpPr>
        <p:spPr>
          <a:xfrm>
            <a:off x="8964613" y="3432175"/>
            <a:ext cx="0" cy="1728788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137" name="Google Shape;137;p4"/>
          <p:cNvCxnSpPr/>
          <p:nvPr/>
        </p:nvCxnSpPr>
        <p:spPr>
          <a:xfrm>
            <a:off x="8964613" y="5160963"/>
            <a:ext cx="0" cy="1692275"/>
          </a:xfrm>
          <a:prstGeom prst="straightConnector1">
            <a:avLst/>
          </a:prstGeom>
          <a:noFill/>
          <a:ln cap="flat" cmpd="sng" w="28575">
            <a:solidFill>
              <a:srgbClr val="D99593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138" name="Google Shape;138;p4"/>
          <p:cNvSpPr/>
          <p:nvPr/>
        </p:nvSpPr>
        <p:spPr>
          <a:xfrm>
            <a:off x="468313" y="260350"/>
            <a:ext cx="5291137" cy="758825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语音 Pinyin</a:t>
            </a:r>
            <a:endParaRPr b="0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647700" y="371475"/>
            <a:ext cx="576263" cy="576263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b="0" i="0" sz="38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140" name="Google Shape;140;p4"/>
          <p:cNvCxnSpPr/>
          <p:nvPr/>
        </p:nvCxnSpPr>
        <p:spPr>
          <a:xfrm>
            <a:off x="0" y="1341438"/>
            <a:ext cx="91440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141" name="Google Shape;141;p4"/>
          <p:cNvSpPr/>
          <p:nvPr/>
        </p:nvSpPr>
        <p:spPr>
          <a:xfrm>
            <a:off x="400050" y="1918221"/>
            <a:ext cx="1322388" cy="574675"/>
          </a:xfrm>
          <a:prstGeom prst="rect">
            <a:avLst/>
          </a:prstGeom>
          <a:solidFill>
            <a:srgbClr val="00B0F0"/>
          </a:solidFill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1" sz="18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468313" y="1981721"/>
            <a:ext cx="12541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1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i="1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613" y="1964258"/>
            <a:ext cx="40259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3200" y="3386605"/>
            <a:ext cx="61976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5"/>
          <p:cNvPicPr preferRelativeResize="0"/>
          <p:nvPr/>
        </p:nvPicPr>
        <p:blipFill rotWithShape="1">
          <a:blip r:embed="rId3">
            <a:alphaModFix/>
          </a:blip>
          <a:srcRect b="21190" l="0" r="0" t="0"/>
          <a:stretch/>
        </p:blipFill>
        <p:spPr>
          <a:xfrm>
            <a:off x="827584" y="1556792"/>
            <a:ext cx="2260600" cy="36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"/>
          <p:cNvSpPr/>
          <p:nvPr/>
        </p:nvSpPr>
        <p:spPr>
          <a:xfrm>
            <a:off x="455613" y="233363"/>
            <a:ext cx="5292725" cy="758825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生词 New Words</a:t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635000" y="328613"/>
            <a:ext cx="576263" cy="574675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b="0" i="0" sz="38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152" name="Google Shape;152;p5"/>
          <p:cNvCxnSpPr/>
          <p:nvPr/>
        </p:nvCxnSpPr>
        <p:spPr>
          <a:xfrm>
            <a:off x="0" y="1341438"/>
            <a:ext cx="91440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153" name="Google Shape;153;p5"/>
          <p:cNvSpPr/>
          <p:nvPr/>
        </p:nvSpPr>
        <p:spPr>
          <a:xfrm>
            <a:off x="3779913" y="1618471"/>
            <a:ext cx="2664295" cy="3542492"/>
          </a:xfrm>
          <a:prstGeom prst="roundRect">
            <a:avLst>
              <a:gd fmla="val 16667" name="adj"/>
            </a:avLst>
          </a:prstGeom>
          <a:solidFill>
            <a:srgbClr val="EFD8D7"/>
          </a:solidFill>
          <a:ln cap="flat" cmpd="sng" w="9525">
            <a:solidFill>
              <a:srgbClr val="D18D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3851920" y="1556792"/>
            <a:ext cx="5112693" cy="2084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3366FF"/>
                </a:solidFill>
                <a:latin typeface="STKaiti"/>
                <a:ea typeface="STKaiti"/>
                <a:cs typeface="STKaiti"/>
                <a:sym typeface="STKaiti"/>
              </a:rPr>
              <a:t>会</a:t>
            </a:r>
            <a:r>
              <a:rPr b="0" baseline="-25000" i="0" lang="en-US" sz="2400" u="none" cap="none" strike="noStrike">
                <a:solidFill>
                  <a:srgbClr val="3366FF"/>
                </a:solidFill>
                <a:latin typeface="STKaiti"/>
                <a:ea typeface="STKaiti"/>
                <a:cs typeface="STKaiti"/>
                <a:sym typeface="STKaiti"/>
              </a:rPr>
              <a:t>V.</a:t>
            </a:r>
            <a:r>
              <a:rPr b="0" i="0" lang="en-US" sz="2400" u="none" cap="none" strike="noStrike">
                <a:solidFill>
                  <a:srgbClr val="3366FF"/>
                </a:solidFill>
                <a:latin typeface="STKaiti"/>
                <a:ea typeface="STKaiti"/>
                <a:cs typeface="STKaiti"/>
                <a:sym typeface="STKaiti"/>
              </a:rPr>
              <a:t>+N.</a:t>
            </a:r>
            <a:endParaRPr b="0" i="0" sz="2400" u="none" cap="none" strike="noStrike">
              <a:solidFill>
                <a:srgbClr val="3366FF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会汉语   会电脑</a:t>
            </a:r>
            <a:endParaRPr b="0" i="0" sz="2400" u="none" cap="none" strike="noStrike">
              <a:solidFill>
                <a:srgbClr val="3366FF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3366FF"/>
                </a:solidFill>
                <a:latin typeface="STKaiti"/>
                <a:ea typeface="STKaiti"/>
                <a:cs typeface="STKaiti"/>
                <a:sym typeface="STKaiti"/>
              </a:rPr>
              <a:t>会+V.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会说汉语</a:t>
            </a:r>
            <a:endParaRPr b="0" i="0" sz="2400" u="none" cap="none" strike="noStrike">
              <a:solidFill>
                <a:schemeClr val="dk1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不会打太极拳</a:t>
            </a:r>
            <a:endParaRPr b="0" i="0" sz="2400" u="none" cap="none" strike="noStrike">
              <a:solidFill>
                <a:schemeClr val="dk1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很会唱歌</a:t>
            </a:r>
            <a:endParaRPr b="0" i="0" sz="2400" u="none" cap="none" strike="noStrike">
              <a:solidFill>
                <a:schemeClr val="dk1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不太会画画儿</a:t>
            </a:r>
            <a:endParaRPr b="0" i="0" sz="2400" u="none" cap="none" strike="noStrike">
              <a:solidFill>
                <a:schemeClr val="dk1"/>
              </a:solidFill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755577" y="1556792"/>
            <a:ext cx="720080" cy="44623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" name="Google Shape;156;p5"/>
          <p:cNvCxnSpPr/>
          <p:nvPr/>
        </p:nvCxnSpPr>
        <p:spPr>
          <a:xfrm>
            <a:off x="8964613" y="0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157" name="Google Shape;157;p5"/>
          <p:cNvCxnSpPr/>
          <p:nvPr/>
        </p:nvCxnSpPr>
        <p:spPr>
          <a:xfrm>
            <a:off x="8964613" y="1730375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158" name="Google Shape;158;p5"/>
          <p:cNvCxnSpPr/>
          <p:nvPr/>
        </p:nvCxnSpPr>
        <p:spPr>
          <a:xfrm>
            <a:off x="8964613" y="3432175"/>
            <a:ext cx="0" cy="1728788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159" name="Google Shape;159;p5"/>
          <p:cNvCxnSpPr/>
          <p:nvPr/>
        </p:nvCxnSpPr>
        <p:spPr>
          <a:xfrm>
            <a:off x="8964613" y="5160963"/>
            <a:ext cx="0" cy="1692275"/>
          </a:xfrm>
          <a:prstGeom prst="straightConnector1">
            <a:avLst/>
          </a:prstGeom>
          <a:noFill/>
          <a:ln cap="flat" cmpd="sng" w="28575">
            <a:solidFill>
              <a:srgbClr val="D99593"/>
            </a:solidFill>
            <a:prstDash val="solid"/>
            <a:bevel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6"/>
          <p:cNvPicPr preferRelativeResize="0"/>
          <p:nvPr/>
        </p:nvPicPr>
        <p:blipFill rotWithShape="1">
          <a:blip r:embed="rId3">
            <a:alphaModFix/>
          </a:blip>
          <a:srcRect b="30725" l="0" r="0" t="0"/>
          <a:stretch/>
        </p:blipFill>
        <p:spPr>
          <a:xfrm>
            <a:off x="827584" y="1556792"/>
            <a:ext cx="2260600" cy="320246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/>
          <p:nvPr/>
        </p:nvSpPr>
        <p:spPr>
          <a:xfrm>
            <a:off x="455613" y="233363"/>
            <a:ext cx="5292725" cy="758825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生词 New Words</a:t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635000" y="328613"/>
            <a:ext cx="576263" cy="574675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b="0" i="0" sz="38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167" name="Google Shape;167;p6"/>
          <p:cNvCxnSpPr/>
          <p:nvPr/>
        </p:nvCxnSpPr>
        <p:spPr>
          <a:xfrm>
            <a:off x="0" y="1341438"/>
            <a:ext cx="91440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168" name="Google Shape;168;p6"/>
          <p:cNvSpPr/>
          <p:nvPr/>
        </p:nvSpPr>
        <p:spPr>
          <a:xfrm>
            <a:off x="3779913" y="1618471"/>
            <a:ext cx="2664295" cy="1666513"/>
          </a:xfrm>
          <a:prstGeom prst="roundRect">
            <a:avLst>
              <a:gd fmla="val 16667" name="adj"/>
            </a:avLst>
          </a:prstGeom>
          <a:solidFill>
            <a:srgbClr val="EFD8D7"/>
          </a:solidFill>
          <a:ln cap="flat" cmpd="sng" w="9525">
            <a:solidFill>
              <a:srgbClr val="D18D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6"/>
          <p:cNvSpPr/>
          <p:nvPr/>
        </p:nvSpPr>
        <p:spPr>
          <a:xfrm>
            <a:off x="3851921" y="1556792"/>
            <a:ext cx="2448272" cy="2084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3366FF"/>
                </a:solidFill>
                <a:latin typeface="STKaiti"/>
                <a:ea typeface="STKaiti"/>
                <a:cs typeface="STKaiti"/>
                <a:sym typeface="STKaiti"/>
              </a:rPr>
              <a:t>下</a:t>
            </a:r>
            <a:r>
              <a:rPr b="1" i="0" lang="en-US" sz="2400" u="none" cap="none" strike="noStrike">
                <a:solidFill>
                  <a:srgbClr val="3366FF"/>
                </a:solidFill>
                <a:latin typeface="STKaiti"/>
                <a:ea typeface="STKaiti"/>
                <a:cs typeface="STKaiti"/>
                <a:sym typeface="STKaiti"/>
              </a:rPr>
              <a:t>←→上</a:t>
            </a:r>
            <a:endParaRPr b="0" i="0" sz="2400" u="none" cap="none" strike="noStrike">
              <a:solidFill>
                <a:srgbClr val="3366FF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上个</a:t>
            </a:r>
            <a:r>
              <a:rPr b="0" i="0" lang="en-US" sz="2400" u="none" cap="none" strike="noStrike">
                <a:solidFill>
                  <a:srgbClr val="000000"/>
                </a:solidFill>
                <a:latin typeface="STKaiti"/>
                <a:ea typeface="STKaiti"/>
                <a:cs typeface="STKaiti"/>
                <a:sym typeface="STKaiti"/>
              </a:rPr>
              <a:t>月   上星期</a:t>
            </a:r>
            <a:endParaRPr b="0" i="0" sz="2400" u="none" cap="none" strike="noStrike">
              <a:solidFill>
                <a:srgbClr val="000000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TKaiti"/>
                <a:ea typeface="STKaiti"/>
                <a:cs typeface="STKaiti"/>
                <a:sym typeface="STKaiti"/>
              </a:rPr>
              <a:t>下个月   下星期</a:t>
            </a:r>
            <a:endParaRPr b="0" i="0" sz="2400" u="none" cap="none" strike="noStrike">
              <a:solidFill>
                <a:srgbClr val="000000"/>
              </a:solidFill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773249" y="3523122"/>
            <a:ext cx="720080" cy="44623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773249" y="2999313"/>
            <a:ext cx="876027" cy="458262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3275856" y="3712980"/>
            <a:ext cx="5291955" cy="2098561"/>
          </a:xfrm>
          <a:prstGeom prst="roundRect">
            <a:avLst>
              <a:gd fmla="val 16667" name="adj"/>
            </a:avLst>
          </a:prstGeom>
          <a:solidFill>
            <a:srgbClr val="EFD8D7"/>
          </a:solidFill>
          <a:ln cap="flat" cmpd="sng" w="9525">
            <a:solidFill>
              <a:srgbClr val="D18D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3419872" y="3712980"/>
            <a:ext cx="5112568" cy="2084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听说……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TKaiti"/>
                <a:ea typeface="STKaiti"/>
                <a:cs typeface="STKaiti"/>
                <a:sym typeface="STKaiti"/>
              </a:rPr>
              <a:t>听说下星期开始报名。</a:t>
            </a:r>
            <a:endParaRPr b="0" i="0" sz="2400" u="none" cap="none" strike="noStrike">
              <a:solidFill>
                <a:srgbClr val="000000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TKaiti"/>
                <a:ea typeface="STKaiti"/>
                <a:cs typeface="STKaiti"/>
                <a:sym typeface="STKaiti"/>
              </a:rPr>
              <a:t>听说你会打太极拳。</a:t>
            </a:r>
            <a:endParaRPr b="0" i="0" sz="2400" u="none" cap="none" strike="noStrike">
              <a:solidFill>
                <a:srgbClr val="000000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TKaiti"/>
                <a:ea typeface="STKaiti"/>
                <a:cs typeface="STKaiti"/>
                <a:sym typeface="STKaiti"/>
              </a:rPr>
              <a:t>听说体育老师下星期教太极拳。</a:t>
            </a:r>
            <a:endParaRPr b="0" i="0" sz="2400" u="none" cap="none" strike="noStrike">
              <a:solidFill>
                <a:srgbClr val="000000"/>
              </a:solidFill>
              <a:latin typeface="STKaiti"/>
              <a:ea typeface="STKaiti"/>
              <a:cs typeface="STKaiti"/>
              <a:sym typeface="STKaiti"/>
            </a:endParaRPr>
          </a:p>
        </p:txBody>
      </p:sp>
      <p:cxnSp>
        <p:nvCxnSpPr>
          <p:cNvPr id="174" name="Google Shape;174;p6"/>
          <p:cNvCxnSpPr/>
          <p:nvPr/>
        </p:nvCxnSpPr>
        <p:spPr>
          <a:xfrm>
            <a:off x="8964613" y="0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175" name="Google Shape;175;p6"/>
          <p:cNvCxnSpPr/>
          <p:nvPr/>
        </p:nvCxnSpPr>
        <p:spPr>
          <a:xfrm>
            <a:off x="8964613" y="1730375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176" name="Google Shape;176;p6"/>
          <p:cNvCxnSpPr/>
          <p:nvPr/>
        </p:nvCxnSpPr>
        <p:spPr>
          <a:xfrm>
            <a:off x="8964613" y="3432175"/>
            <a:ext cx="0" cy="1728788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177" name="Google Shape;177;p6"/>
          <p:cNvCxnSpPr/>
          <p:nvPr/>
        </p:nvCxnSpPr>
        <p:spPr>
          <a:xfrm>
            <a:off x="8964613" y="5160963"/>
            <a:ext cx="0" cy="1692275"/>
          </a:xfrm>
          <a:prstGeom prst="straightConnector1">
            <a:avLst/>
          </a:prstGeom>
          <a:noFill/>
          <a:ln cap="flat" cmpd="sng" w="28575">
            <a:solidFill>
              <a:srgbClr val="D99593"/>
            </a:solidFill>
            <a:prstDash val="solid"/>
            <a:bevel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7"/>
          <p:cNvCxnSpPr/>
          <p:nvPr/>
        </p:nvCxnSpPr>
        <p:spPr>
          <a:xfrm>
            <a:off x="8964613" y="0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183" name="Google Shape;183;p7"/>
          <p:cNvCxnSpPr/>
          <p:nvPr/>
        </p:nvCxnSpPr>
        <p:spPr>
          <a:xfrm>
            <a:off x="8964613" y="1730375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184" name="Google Shape;184;p7"/>
          <p:cNvCxnSpPr/>
          <p:nvPr/>
        </p:nvCxnSpPr>
        <p:spPr>
          <a:xfrm>
            <a:off x="8964613" y="3432175"/>
            <a:ext cx="0" cy="1728788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185" name="Google Shape;185;p7"/>
          <p:cNvCxnSpPr/>
          <p:nvPr/>
        </p:nvCxnSpPr>
        <p:spPr>
          <a:xfrm>
            <a:off x="8964613" y="5160963"/>
            <a:ext cx="0" cy="1692275"/>
          </a:xfrm>
          <a:prstGeom prst="straightConnector1">
            <a:avLst/>
          </a:prstGeom>
          <a:noFill/>
          <a:ln cap="flat" cmpd="sng" w="28575">
            <a:solidFill>
              <a:srgbClr val="D99593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186" name="Google Shape;186;p7"/>
          <p:cNvCxnSpPr/>
          <p:nvPr/>
        </p:nvCxnSpPr>
        <p:spPr>
          <a:xfrm>
            <a:off x="0" y="1341438"/>
            <a:ext cx="91440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187" name="Google Shape;187;p7"/>
          <p:cNvSpPr/>
          <p:nvPr/>
        </p:nvSpPr>
        <p:spPr>
          <a:xfrm>
            <a:off x="431800" y="260350"/>
            <a:ext cx="5292725" cy="758825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课文 Text</a:t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88" name="Google Shape;188;p7"/>
          <p:cNvSpPr/>
          <p:nvPr/>
        </p:nvSpPr>
        <p:spPr>
          <a:xfrm>
            <a:off x="611188" y="363538"/>
            <a:ext cx="576262" cy="576262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b="0" i="0" sz="38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5364088" y="1484784"/>
            <a:ext cx="1008112" cy="50405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90" name="Google Shape;19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258" y="1628800"/>
            <a:ext cx="4493044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7"/>
          <p:cNvSpPr/>
          <p:nvPr/>
        </p:nvSpPr>
        <p:spPr>
          <a:xfrm>
            <a:off x="3923928" y="4581128"/>
            <a:ext cx="1152128" cy="129614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92" name="Google Shape;19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4406" y="3487800"/>
            <a:ext cx="3619500" cy="29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7" name="Google Shape;197;p8"/>
          <p:cNvCxnSpPr/>
          <p:nvPr/>
        </p:nvCxnSpPr>
        <p:spPr>
          <a:xfrm>
            <a:off x="8964613" y="0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198" name="Google Shape;198;p8"/>
          <p:cNvCxnSpPr/>
          <p:nvPr/>
        </p:nvCxnSpPr>
        <p:spPr>
          <a:xfrm>
            <a:off x="8964613" y="1730375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199" name="Google Shape;199;p8"/>
          <p:cNvCxnSpPr/>
          <p:nvPr/>
        </p:nvCxnSpPr>
        <p:spPr>
          <a:xfrm>
            <a:off x="8964613" y="3432175"/>
            <a:ext cx="0" cy="1728788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200" name="Google Shape;200;p8"/>
          <p:cNvCxnSpPr/>
          <p:nvPr/>
        </p:nvCxnSpPr>
        <p:spPr>
          <a:xfrm>
            <a:off x="8964613" y="5160963"/>
            <a:ext cx="0" cy="1692275"/>
          </a:xfrm>
          <a:prstGeom prst="straightConnector1">
            <a:avLst/>
          </a:prstGeom>
          <a:noFill/>
          <a:ln cap="flat" cmpd="sng" w="28575">
            <a:solidFill>
              <a:srgbClr val="D99593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201" name="Google Shape;201;p8"/>
          <p:cNvCxnSpPr/>
          <p:nvPr/>
        </p:nvCxnSpPr>
        <p:spPr>
          <a:xfrm>
            <a:off x="0" y="1341438"/>
            <a:ext cx="91440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202" name="Google Shape;202;p8"/>
          <p:cNvSpPr/>
          <p:nvPr/>
        </p:nvSpPr>
        <p:spPr>
          <a:xfrm>
            <a:off x="431800" y="260350"/>
            <a:ext cx="5292725" cy="758825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课文 Text</a:t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611188" y="363538"/>
            <a:ext cx="576262" cy="576262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b="0" i="0" sz="38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5364088" y="1484784"/>
            <a:ext cx="1008112" cy="50405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05" name="Google Shape;20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8024" y="1484784"/>
            <a:ext cx="3619500" cy="29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033" y="1746198"/>
            <a:ext cx="4198991" cy="359568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8"/>
          <p:cNvSpPr/>
          <p:nvPr/>
        </p:nvSpPr>
        <p:spPr>
          <a:xfrm>
            <a:off x="4067944" y="1727199"/>
            <a:ext cx="720080" cy="173037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2" name="Google Shape;212;p9"/>
          <p:cNvCxnSpPr/>
          <p:nvPr/>
        </p:nvCxnSpPr>
        <p:spPr>
          <a:xfrm>
            <a:off x="8964613" y="0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213" name="Google Shape;213;p9"/>
          <p:cNvCxnSpPr/>
          <p:nvPr/>
        </p:nvCxnSpPr>
        <p:spPr>
          <a:xfrm>
            <a:off x="8964613" y="1730375"/>
            <a:ext cx="0" cy="17272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214" name="Google Shape;214;p9"/>
          <p:cNvCxnSpPr/>
          <p:nvPr/>
        </p:nvCxnSpPr>
        <p:spPr>
          <a:xfrm>
            <a:off x="8964613" y="3432175"/>
            <a:ext cx="0" cy="1728788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215" name="Google Shape;215;p9"/>
          <p:cNvCxnSpPr/>
          <p:nvPr/>
        </p:nvCxnSpPr>
        <p:spPr>
          <a:xfrm>
            <a:off x="8964613" y="5160963"/>
            <a:ext cx="0" cy="1692275"/>
          </a:xfrm>
          <a:prstGeom prst="straightConnector1">
            <a:avLst/>
          </a:prstGeom>
          <a:noFill/>
          <a:ln cap="flat" cmpd="sng" w="28575">
            <a:solidFill>
              <a:srgbClr val="D99593"/>
            </a:solidFill>
            <a:prstDash val="solid"/>
            <a:bevel/>
            <a:headEnd len="med" w="med" type="none"/>
            <a:tailEnd len="med" w="med" type="none"/>
          </a:ln>
        </p:spPr>
      </p:cxnSp>
      <p:cxnSp>
        <p:nvCxnSpPr>
          <p:cNvPr id="216" name="Google Shape;216;p9"/>
          <p:cNvCxnSpPr/>
          <p:nvPr/>
        </p:nvCxnSpPr>
        <p:spPr>
          <a:xfrm>
            <a:off x="0" y="1341438"/>
            <a:ext cx="91440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bevel/>
            <a:headEnd len="med" w="med" type="none"/>
            <a:tailEnd len="med" w="med" type="none"/>
          </a:ln>
        </p:spPr>
      </p:cxnSp>
      <p:sp>
        <p:nvSpPr>
          <p:cNvPr id="217" name="Google Shape;217;p9"/>
          <p:cNvSpPr/>
          <p:nvPr/>
        </p:nvSpPr>
        <p:spPr>
          <a:xfrm>
            <a:off x="431800" y="260350"/>
            <a:ext cx="5292725" cy="758825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课文 Text</a:t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18" name="Google Shape;218;p9"/>
          <p:cNvSpPr/>
          <p:nvPr/>
        </p:nvSpPr>
        <p:spPr>
          <a:xfrm>
            <a:off x="611188" y="363538"/>
            <a:ext cx="576262" cy="576262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D8D8D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b="0" i="0" sz="3800" u="none" cap="none" strike="noStrike">
              <a:solidFill>
                <a:srgbClr val="F2F2F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9" name="Google Shape;219;p9"/>
          <p:cNvSpPr/>
          <p:nvPr/>
        </p:nvSpPr>
        <p:spPr>
          <a:xfrm>
            <a:off x="5364088" y="1484784"/>
            <a:ext cx="1008112" cy="50405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20" name="Google Shape;220;p9"/>
          <p:cNvSpPr/>
          <p:nvPr/>
        </p:nvSpPr>
        <p:spPr>
          <a:xfrm>
            <a:off x="4067944" y="1727199"/>
            <a:ext cx="720080" cy="173037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850" lIns="91425" spcFirstLastPara="1" rIns="365750" wrap="square" tIns="54850">
            <a:noAutofit/>
          </a:bodyPr>
          <a:lstStyle/>
          <a:p>
            <a:pPr indent="-1587" lvl="0" marL="741363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21" name="Google Shape;22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8494" y="2731471"/>
            <a:ext cx="6438900" cy="19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9"/>
          <p:cNvPicPr preferRelativeResize="0"/>
          <p:nvPr/>
        </p:nvPicPr>
        <p:blipFill rotWithShape="1">
          <a:blip r:embed="rId4">
            <a:alphaModFix/>
          </a:blip>
          <a:srcRect b="0" l="62944" r="0" t="0"/>
          <a:stretch/>
        </p:blipFill>
        <p:spPr>
          <a:xfrm>
            <a:off x="7020272" y="3334416"/>
            <a:ext cx="884726" cy="35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2016-09-05T04:21:16Z</dcterms:created>
  <dc:creator>李姜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2052-9.1.0.4716</vt:lpwstr>
  </property>
</Properties>
</file>