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5" autoAdjust="0"/>
    <p:restoredTop sz="95149" autoAdjust="0"/>
  </p:normalViewPr>
  <p:slideViewPr>
    <p:cSldViewPr snapToGrid="0">
      <p:cViewPr>
        <p:scale>
          <a:sx n="95" d="100"/>
          <a:sy n="95" d="100"/>
        </p:scale>
        <p:origin x="-642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46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08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37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7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586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51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05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09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382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83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90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4C2E-AB40-4496-9C8B-B92E582009B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60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1A74002A-FFBB-4EFA-8DFC-4AD2A391D210}"/>
              </a:ext>
            </a:extLst>
          </p:cNvPr>
          <p:cNvGrpSpPr/>
          <p:nvPr/>
        </p:nvGrpSpPr>
        <p:grpSpPr>
          <a:xfrm>
            <a:off x="339467" y="441000"/>
            <a:ext cx="8465067" cy="5976000"/>
            <a:chOff x="573548" y="441000"/>
            <a:chExt cx="8465067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940036C0-48E6-45C1-8715-2579CCC0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548" y="441000"/>
              <a:ext cx="4253410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C1201AED-D9EA-4C77-A7D1-6538BC4E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958" y="441000"/>
              <a:ext cx="4211657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4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39B7A98-DC14-42E3-BB4B-C10EB986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62046"/>
            <a:ext cx="8915400" cy="47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96AED77-6E9A-4A54-95AD-710F372D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3" y="0"/>
            <a:ext cx="8825093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63DF54D4-1017-4105-B8C4-8BCC4D2F5A7D}"/>
              </a:ext>
            </a:extLst>
          </p:cNvPr>
          <p:cNvSpPr/>
          <p:nvPr/>
        </p:nvSpPr>
        <p:spPr>
          <a:xfrm>
            <a:off x="1786376" y="4625434"/>
            <a:ext cx="771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longer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40230457-64D4-484A-A4F0-D695D93A9C45}"/>
              </a:ext>
            </a:extLst>
          </p:cNvPr>
          <p:cNvSpPr/>
          <p:nvPr/>
        </p:nvSpPr>
        <p:spPr>
          <a:xfrm>
            <a:off x="5248894" y="4702629"/>
            <a:ext cx="665018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9AECBBC3-EE42-4207-ABC4-A3D782026466}"/>
              </a:ext>
            </a:extLst>
          </p:cNvPr>
          <p:cNvSpPr/>
          <p:nvPr/>
        </p:nvSpPr>
        <p:spPr>
          <a:xfrm>
            <a:off x="5805054" y="5010781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26C6223-C335-4790-9FAD-381172CD672A}"/>
              </a:ext>
            </a:extLst>
          </p:cNvPr>
          <p:cNvSpPr/>
          <p:nvPr/>
        </p:nvSpPr>
        <p:spPr>
          <a:xfrm>
            <a:off x="3040082" y="5281935"/>
            <a:ext cx="1531917" cy="2519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E9DE1BD-CFCF-4BA6-BE13-BE7C0CAFFE5A}"/>
              </a:ext>
            </a:extLst>
          </p:cNvPr>
          <p:cNvSpPr/>
          <p:nvPr/>
        </p:nvSpPr>
        <p:spPr>
          <a:xfrm>
            <a:off x="1498003" y="5911326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FDECCA72-1E0C-4E14-8B46-E8B8089AEBCA}"/>
              </a:ext>
            </a:extLst>
          </p:cNvPr>
          <p:cNvSpPr/>
          <p:nvPr/>
        </p:nvSpPr>
        <p:spPr>
          <a:xfrm>
            <a:off x="3249612" y="6526864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1B5501BF-39D1-4A75-8C11-914C3CDDC4E7}"/>
              </a:ext>
            </a:extLst>
          </p:cNvPr>
          <p:cNvSpPr/>
          <p:nvPr/>
        </p:nvSpPr>
        <p:spPr>
          <a:xfrm>
            <a:off x="1826042" y="4930674"/>
            <a:ext cx="8066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crazier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ACC26ACD-E474-42CE-B3DD-2BFDECC4F8D6}"/>
              </a:ext>
            </a:extLst>
          </p:cNvPr>
          <p:cNvSpPr/>
          <p:nvPr/>
        </p:nvSpPr>
        <p:spPr>
          <a:xfrm>
            <a:off x="6652177" y="5228697"/>
            <a:ext cx="7954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farther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07152E58-2CD4-48FE-A241-3BA77B6ADB6D}"/>
              </a:ext>
            </a:extLst>
          </p:cNvPr>
          <p:cNvSpPr/>
          <p:nvPr/>
        </p:nvSpPr>
        <p:spPr>
          <a:xfrm>
            <a:off x="7266079" y="5830747"/>
            <a:ext cx="8050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cutest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4E3F6C0A-6DC0-4B91-B07D-5844A87C3B68}"/>
              </a:ext>
            </a:extLst>
          </p:cNvPr>
          <p:cNvSpPr/>
          <p:nvPr/>
        </p:nvSpPr>
        <p:spPr>
          <a:xfrm>
            <a:off x="6298206" y="6509051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C6705D6-D3F9-43D9-A9EA-0117D9D58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5571"/>
            <a:ext cx="9144000" cy="5906857"/>
          </a:xfrm>
          <a:prstGeom prst="rect">
            <a:avLst/>
          </a:prstGeom>
        </p:spPr>
      </p:pic>
      <p:pic>
        <p:nvPicPr>
          <p:cNvPr id="3" name="Track 5-04">
            <a:hlinkClick r:id="" action="ppaction://media"/>
            <a:extLst>
              <a:ext uri="{FF2B5EF4-FFF2-40B4-BE49-F238E27FC236}">
                <a16:creationId xmlns:a16="http://schemas.microsoft.com/office/drawing/2014/main" xmlns="" id="{C263846B-194A-4B7A-9A65-A1FDC0C25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710" y="1075468"/>
            <a:ext cx="325227" cy="325227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2580C1A8-630B-421F-8A48-95C58A791A4B}"/>
              </a:ext>
            </a:extLst>
          </p:cNvPr>
          <p:cNvSpPr/>
          <p:nvPr/>
        </p:nvSpPr>
        <p:spPr>
          <a:xfrm>
            <a:off x="4996028" y="173572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3A877E17-78D3-41B7-977B-EDAAA9C489F9}"/>
              </a:ext>
            </a:extLst>
          </p:cNvPr>
          <p:cNvSpPr/>
          <p:nvPr/>
        </p:nvSpPr>
        <p:spPr>
          <a:xfrm>
            <a:off x="708879" y="240074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B5E0DBE8-FCC9-4013-992F-FFBACB3872A1}"/>
              </a:ext>
            </a:extLst>
          </p:cNvPr>
          <p:cNvSpPr/>
          <p:nvPr/>
        </p:nvSpPr>
        <p:spPr>
          <a:xfrm>
            <a:off x="708879" y="33278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B1C69CF1-7CDA-45DC-98BF-37215A7A73A3}"/>
              </a:ext>
            </a:extLst>
          </p:cNvPr>
          <p:cNvSpPr/>
          <p:nvPr/>
        </p:nvSpPr>
        <p:spPr>
          <a:xfrm>
            <a:off x="4996028" y="398167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Track 5-04">
            <a:hlinkClick r:id="" action="ppaction://media"/>
            <a:extLst>
              <a:ext uri="{FF2B5EF4-FFF2-40B4-BE49-F238E27FC236}">
                <a16:creationId xmlns:a16="http://schemas.microsoft.com/office/drawing/2014/main" xmlns="" id="{16B731DD-38A7-47CB-B70A-8B31B62ED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0513" y="4513376"/>
            <a:ext cx="300288" cy="30028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C8EA06F6-5982-4366-8662-E6371E1340A2}"/>
              </a:ext>
            </a:extLst>
          </p:cNvPr>
          <p:cNvSpPr/>
          <p:nvPr/>
        </p:nvSpPr>
        <p:spPr>
          <a:xfrm>
            <a:off x="7374576" y="4823796"/>
            <a:ext cx="1033153" cy="2588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CF681E8D-10CF-40A5-B368-1D667B3040F8}"/>
              </a:ext>
            </a:extLst>
          </p:cNvPr>
          <p:cNvSpPr/>
          <p:nvPr/>
        </p:nvSpPr>
        <p:spPr>
          <a:xfrm>
            <a:off x="6006222" y="5082639"/>
            <a:ext cx="620208" cy="2232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03F70958-C97D-4E20-8D0E-8B17678A0BCF}"/>
              </a:ext>
            </a:extLst>
          </p:cNvPr>
          <p:cNvSpPr/>
          <p:nvPr/>
        </p:nvSpPr>
        <p:spPr>
          <a:xfrm>
            <a:off x="5994900" y="5329451"/>
            <a:ext cx="620208" cy="2232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586A9415-69AD-433F-B55E-4B85F6D8CD16}"/>
              </a:ext>
            </a:extLst>
          </p:cNvPr>
          <p:cNvSpPr/>
          <p:nvPr/>
        </p:nvSpPr>
        <p:spPr>
          <a:xfrm>
            <a:off x="6667992" y="5549674"/>
            <a:ext cx="620208" cy="2588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8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5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372E770-C522-4480-895A-AE7B336C7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45"/>
          <a:stretch/>
        </p:blipFill>
        <p:spPr>
          <a:xfrm>
            <a:off x="81924" y="541074"/>
            <a:ext cx="8980152" cy="5744316"/>
          </a:xfrm>
          <a:prstGeom prst="rect">
            <a:avLst/>
          </a:prstGeom>
        </p:spPr>
      </p:pic>
      <p:pic>
        <p:nvPicPr>
          <p:cNvPr id="3" name="Track 5-05">
            <a:hlinkClick r:id="" action="ppaction://media"/>
            <a:extLst>
              <a:ext uri="{FF2B5EF4-FFF2-40B4-BE49-F238E27FC236}">
                <a16:creationId xmlns:a16="http://schemas.microsoft.com/office/drawing/2014/main" xmlns="" id="{7C814428-D8BA-46F2-8868-2CFC52D2B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196" y="2361566"/>
            <a:ext cx="299101" cy="29910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82EE7969-1926-47E4-BDBE-72242E0A32B0}"/>
              </a:ext>
            </a:extLst>
          </p:cNvPr>
          <p:cNvSpPr/>
          <p:nvPr/>
        </p:nvSpPr>
        <p:spPr>
          <a:xfrm>
            <a:off x="1485146" y="4354463"/>
            <a:ext cx="6960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insult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613B312-D7F9-4D65-AA5F-1E86024869D9}"/>
              </a:ext>
            </a:extLst>
          </p:cNvPr>
          <p:cNvSpPr/>
          <p:nvPr/>
        </p:nvSpPr>
        <p:spPr>
          <a:xfrm>
            <a:off x="3116337" y="4363341"/>
            <a:ext cx="1210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frustrating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2711A9-AA3E-4836-BF86-97442295F418}"/>
              </a:ext>
            </a:extLst>
          </p:cNvPr>
          <p:cNvSpPr/>
          <p:nvPr/>
        </p:nvSpPr>
        <p:spPr>
          <a:xfrm>
            <a:off x="5139157" y="4354463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harsh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72A20F6D-35FF-4232-AEFC-EAA42A2DCFA8}"/>
              </a:ext>
            </a:extLst>
          </p:cNvPr>
          <p:cNvSpPr/>
          <p:nvPr/>
        </p:nvSpPr>
        <p:spPr>
          <a:xfrm>
            <a:off x="6972038" y="4363341"/>
            <a:ext cx="7938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native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963AA723-4AB5-49D8-BD93-5DFB8F1CE381}"/>
              </a:ext>
            </a:extLst>
          </p:cNvPr>
          <p:cNvSpPr/>
          <p:nvPr/>
        </p:nvSpPr>
        <p:spPr>
          <a:xfrm>
            <a:off x="1140165" y="58253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straightforward 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2D3BC797-282F-4273-85D8-67417A418377}"/>
              </a:ext>
            </a:extLst>
          </p:cNvPr>
          <p:cNvSpPr/>
          <p:nvPr/>
        </p:nvSpPr>
        <p:spPr>
          <a:xfrm>
            <a:off x="3383621" y="5799225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major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DAE18D8E-FA37-4A16-9C4C-227286C3838B}"/>
              </a:ext>
            </a:extLst>
          </p:cNvPr>
          <p:cNvSpPr/>
          <p:nvPr/>
        </p:nvSpPr>
        <p:spPr>
          <a:xfrm>
            <a:off x="5107589" y="5812288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accent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F3F0DB7-2DA7-40B0-B5D1-A7522C832A02}"/>
              </a:ext>
            </a:extLst>
          </p:cNvPr>
          <p:cNvSpPr/>
          <p:nvPr/>
        </p:nvSpPr>
        <p:spPr>
          <a:xfrm>
            <a:off x="6936758" y="5812288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criticize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A10776E-CC7A-4B31-BC10-5A4CB39D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062162"/>
            <a:ext cx="9039225" cy="273367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41EC96E3-5762-4165-BC18-60FCCCCDB956}"/>
              </a:ext>
            </a:extLst>
          </p:cNvPr>
          <p:cNvSpPr/>
          <p:nvPr/>
        </p:nvSpPr>
        <p:spPr>
          <a:xfrm>
            <a:off x="2532550" y="3269695"/>
            <a:ext cx="9012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criticize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8260BA5-C673-430F-8800-B73A35B71706}"/>
              </a:ext>
            </a:extLst>
          </p:cNvPr>
          <p:cNvSpPr/>
          <p:nvPr/>
        </p:nvSpPr>
        <p:spPr>
          <a:xfrm>
            <a:off x="4560124" y="4137569"/>
            <a:ext cx="1210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frustrating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9245ED4B-96D9-447C-9E50-FC28D2DB6725}"/>
              </a:ext>
            </a:extLst>
          </p:cNvPr>
          <p:cNvSpPr/>
          <p:nvPr/>
        </p:nvSpPr>
        <p:spPr>
          <a:xfrm>
            <a:off x="3328882" y="3562489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harsh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D39B2A42-39C8-4A17-9617-B360139AB02C}"/>
              </a:ext>
            </a:extLst>
          </p:cNvPr>
          <p:cNvSpPr/>
          <p:nvPr/>
        </p:nvSpPr>
        <p:spPr>
          <a:xfrm>
            <a:off x="5523248" y="3850029"/>
            <a:ext cx="7938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native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BC81C434-4CBE-4C31-BE5F-B2A0CDA3ECB4}"/>
              </a:ext>
            </a:extLst>
          </p:cNvPr>
          <p:cNvSpPr/>
          <p:nvPr/>
        </p:nvSpPr>
        <p:spPr>
          <a:xfrm>
            <a:off x="5241420" y="4413234"/>
            <a:ext cx="16482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straightforward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EDA8056-E8CA-441F-8EBF-8F5438E66B0F}"/>
              </a:ext>
            </a:extLst>
          </p:cNvPr>
          <p:cNvSpPr/>
          <p:nvPr/>
        </p:nvSpPr>
        <p:spPr>
          <a:xfrm>
            <a:off x="5809533" y="2691580"/>
            <a:ext cx="771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minor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55E77F08-6109-4B3D-A410-F6253551789C}"/>
              </a:ext>
            </a:extLst>
          </p:cNvPr>
          <p:cNvSpPr/>
          <p:nvPr/>
        </p:nvSpPr>
        <p:spPr>
          <a:xfrm>
            <a:off x="2696348" y="3000132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accent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800B0F6-5B24-4708-A3F3-986CA4D5D1D7}"/>
              </a:ext>
            </a:extLst>
          </p:cNvPr>
          <p:cNvSpPr/>
          <p:nvPr/>
        </p:nvSpPr>
        <p:spPr>
          <a:xfrm>
            <a:off x="1847809" y="2424320"/>
            <a:ext cx="6960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insult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4142BBE-5D28-4A90-B792-8D22FE95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" y="1201065"/>
            <a:ext cx="8927432" cy="44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08977B-B528-4ADF-BFD0-A1F034DE2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8" t="30816" r="14286" b="9726"/>
          <a:stretch/>
        </p:blipFill>
        <p:spPr>
          <a:xfrm>
            <a:off x="23869" y="1153818"/>
            <a:ext cx="9120132" cy="466907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4780903-084C-4A57-933D-A2BF00243EA8}"/>
              </a:ext>
            </a:extLst>
          </p:cNvPr>
          <p:cNvSpPr/>
          <p:nvPr/>
        </p:nvSpPr>
        <p:spPr>
          <a:xfrm>
            <a:off x="6864668" y="5169747"/>
            <a:ext cx="6960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insult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5EFCA81C-7BE2-4D57-AD16-E58E4D7CC9AB}"/>
              </a:ext>
            </a:extLst>
          </p:cNvPr>
          <p:cNvSpPr/>
          <p:nvPr/>
        </p:nvSpPr>
        <p:spPr>
          <a:xfrm>
            <a:off x="1999613" y="3719918"/>
            <a:ext cx="1210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frustrating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EAAA766-180E-4E4C-9838-85D89A881FCA}"/>
              </a:ext>
            </a:extLst>
          </p:cNvPr>
          <p:cNvSpPr/>
          <p:nvPr/>
        </p:nvSpPr>
        <p:spPr>
          <a:xfrm>
            <a:off x="4191126" y="4255597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harsh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EA6210A0-2F4D-4CB1-A2E4-167F5D76584C}"/>
              </a:ext>
            </a:extLst>
          </p:cNvPr>
          <p:cNvSpPr/>
          <p:nvPr/>
        </p:nvSpPr>
        <p:spPr>
          <a:xfrm>
            <a:off x="1632849" y="2784197"/>
            <a:ext cx="16482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straightforward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29ADB9A6-57F1-4858-9A3D-ED6DFA3AEB63}"/>
              </a:ext>
            </a:extLst>
          </p:cNvPr>
          <p:cNvSpPr/>
          <p:nvPr/>
        </p:nvSpPr>
        <p:spPr>
          <a:xfrm>
            <a:off x="1006037" y="3995064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major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9969255-3D3B-4B15-81A7-95949BADEE4A}"/>
              </a:ext>
            </a:extLst>
          </p:cNvPr>
          <p:cNvSpPr/>
          <p:nvPr/>
        </p:nvSpPr>
        <p:spPr>
          <a:xfrm>
            <a:off x="5126629" y="4543137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criticize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F7676B8-1948-4AD4-A94D-E9377F645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31" y="0"/>
            <a:ext cx="772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DAA4953-E1F6-4F6A-94B8-58784F99E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2" y="877395"/>
            <a:ext cx="9001496" cy="5103210"/>
          </a:xfrm>
          <a:prstGeom prst="rect">
            <a:avLst/>
          </a:prstGeom>
        </p:spPr>
      </p:pic>
      <p:pic>
        <p:nvPicPr>
          <p:cNvPr id="3" name="Track 5-06">
            <a:hlinkClick r:id="" action="ppaction://media"/>
            <a:extLst>
              <a:ext uri="{FF2B5EF4-FFF2-40B4-BE49-F238E27FC236}">
                <a16:creationId xmlns:a16="http://schemas.microsoft.com/office/drawing/2014/main" xmlns="" id="{0F75F9A4-7648-482C-9C39-8980E5346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625" y="2715451"/>
            <a:ext cx="345415" cy="34541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3D1AC32-B400-43D2-9684-E43914CB4511}"/>
              </a:ext>
            </a:extLst>
          </p:cNvPr>
          <p:cNvSpPr/>
          <p:nvPr/>
        </p:nvSpPr>
        <p:spPr>
          <a:xfrm>
            <a:off x="4822533" y="54439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ECF6904-E927-497C-9C41-2E1F6A41ED91}"/>
              </a:ext>
            </a:extLst>
          </p:cNvPr>
          <p:cNvSpPr/>
          <p:nvPr/>
        </p:nvSpPr>
        <p:spPr>
          <a:xfrm>
            <a:off x="4821947" y="405537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9B251E10-A535-430F-B0E2-93B6841A2DBE}"/>
              </a:ext>
            </a:extLst>
          </p:cNvPr>
          <p:cNvSpPr/>
          <p:nvPr/>
        </p:nvSpPr>
        <p:spPr>
          <a:xfrm>
            <a:off x="6750320" y="405537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CEC3F3B6-E090-40A7-B52E-A8A5B7CE2647}"/>
              </a:ext>
            </a:extLst>
          </p:cNvPr>
          <p:cNvSpPr/>
          <p:nvPr/>
        </p:nvSpPr>
        <p:spPr>
          <a:xfrm>
            <a:off x="6750320" y="545578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8E49AB8C-59E4-4AAE-AF15-ECE4B87ABE7D}"/>
              </a:ext>
            </a:extLst>
          </p:cNvPr>
          <p:cNvSpPr/>
          <p:nvPr/>
        </p:nvSpPr>
        <p:spPr>
          <a:xfrm>
            <a:off x="971263" y="4044086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9F493A85-0875-43C0-BB69-AA66D6B51D3C}"/>
              </a:ext>
            </a:extLst>
          </p:cNvPr>
          <p:cNvSpPr/>
          <p:nvPr/>
        </p:nvSpPr>
        <p:spPr>
          <a:xfrm>
            <a:off x="2902835" y="405537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3279807-1EDD-4EF4-851D-AA24F310B1A8}"/>
              </a:ext>
            </a:extLst>
          </p:cNvPr>
          <p:cNvSpPr/>
          <p:nvPr/>
        </p:nvSpPr>
        <p:spPr>
          <a:xfrm>
            <a:off x="2890960" y="54439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A53E796-E7DD-4559-A9AD-D489466DABC6}"/>
              </a:ext>
            </a:extLst>
          </p:cNvPr>
          <p:cNvSpPr/>
          <p:nvPr/>
        </p:nvSpPr>
        <p:spPr>
          <a:xfrm>
            <a:off x="971263" y="544449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6AAC9A1-E936-444B-BBBD-25E4246B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1069"/>
            <a:ext cx="9144000" cy="3415862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17B36DDB-7E6B-4AF5-85A8-3A0CCC1163AD}"/>
              </a:ext>
            </a:extLst>
          </p:cNvPr>
          <p:cNvCxnSpPr>
            <a:cxnSpLocks/>
          </p:cNvCxnSpPr>
          <p:nvPr/>
        </p:nvCxnSpPr>
        <p:spPr>
          <a:xfrm>
            <a:off x="1682642" y="2350954"/>
            <a:ext cx="1856205" cy="3684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4CC32D63-D5C3-46DB-987D-82FE8D3D0E7B}"/>
              </a:ext>
            </a:extLst>
          </p:cNvPr>
          <p:cNvCxnSpPr>
            <a:cxnSpLocks/>
          </p:cNvCxnSpPr>
          <p:nvPr/>
        </p:nvCxnSpPr>
        <p:spPr>
          <a:xfrm>
            <a:off x="1682642" y="2719449"/>
            <a:ext cx="1856205" cy="21494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4BBB56D5-CF60-4FFA-9437-DE365AEF981B}"/>
              </a:ext>
            </a:extLst>
          </p:cNvPr>
          <p:cNvCxnSpPr>
            <a:cxnSpLocks/>
          </p:cNvCxnSpPr>
          <p:nvPr/>
        </p:nvCxnSpPr>
        <p:spPr>
          <a:xfrm>
            <a:off x="1682641" y="3084255"/>
            <a:ext cx="1856206" cy="10542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5262A1C2-A4EE-47C5-8EAE-BA52414608F7}"/>
              </a:ext>
            </a:extLst>
          </p:cNvPr>
          <p:cNvCxnSpPr>
            <a:cxnSpLocks/>
          </p:cNvCxnSpPr>
          <p:nvPr/>
        </p:nvCxnSpPr>
        <p:spPr>
          <a:xfrm flipV="1">
            <a:off x="1668937" y="2350954"/>
            <a:ext cx="1869910" cy="10780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CC44FF9-B4E9-411B-8005-0D2DA19C7EDE}"/>
              </a:ext>
            </a:extLst>
          </p:cNvPr>
          <p:cNvCxnSpPr>
            <a:cxnSpLocks/>
          </p:cNvCxnSpPr>
          <p:nvPr/>
        </p:nvCxnSpPr>
        <p:spPr>
          <a:xfrm>
            <a:off x="1696347" y="3795563"/>
            <a:ext cx="1842500" cy="7077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2874D110-B62F-44E6-92EA-DB704B32F64A}"/>
              </a:ext>
            </a:extLst>
          </p:cNvPr>
          <p:cNvCxnSpPr>
            <a:cxnSpLocks/>
          </p:cNvCxnSpPr>
          <p:nvPr/>
        </p:nvCxnSpPr>
        <p:spPr>
          <a:xfrm flipV="1">
            <a:off x="1668937" y="3084255"/>
            <a:ext cx="1869910" cy="1087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AD5D8C2A-24B2-4D6A-A72A-66F2BFAD67C2}"/>
              </a:ext>
            </a:extLst>
          </p:cNvPr>
          <p:cNvCxnSpPr>
            <a:cxnSpLocks/>
          </p:cNvCxnSpPr>
          <p:nvPr/>
        </p:nvCxnSpPr>
        <p:spPr>
          <a:xfrm flipV="1">
            <a:off x="1682641" y="3793806"/>
            <a:ext cx="1869911" cy="6882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9F1F79FE-39D1-41EB-A6B8-F346C57680D6}"/>
              </a:ext>
            </a:extLst>
          </p:cNvPr>
          <p:cNvCxnSpPr>
            <a:cxnSpLocks/>
          </p:cNvCxnSpPr>
          <p:nvPr/>
        </p:nvCxnSpPr>
        <p:spPr>
          <a:xfrm flipV="1">
            <a:off x="1668937" y="3447680"/>
            <a:ext cx="1869910" cy="14197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8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014BD31-A0FB-4C22-B367-4034E7FFE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7" y="908872"/>
            <a:ext cx="8974667" cy="5040257"/>
          </a:xfrm>
          <a:prstGeom prst="rect">
            <a:avLst/>
          </a:prstGeom>
        </p:spPr>
      </p:pic>
      <p:pic>
        <p:nvPicPr>
          <p:cNvPr id="3" name="Track 5-01">
            <a:hlinkClick r:id="" action="ppaction://media"/>
            <a:extLst>
              <a:ext uri="{FF2B5EF4-FFF2-40B4-BE49-F238E27FC236}">
                <a16:creationId xmlns:a16="http://schemas.microsoft.com/office/drawing/2014/main" xmlns="" id="{97BE6A77-B3D2-4B06-9CEB-971DC6F19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1836" y="2779255"/>
            <a:ext cx="290517" cy="29051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9EFD2A-53D1-48F4-A920-C914ABDDA029}"/>
              </a:ext>
            </a:extLst>
          </p:cNvPr>
          <p:cNvSpPr/>
          <p:nvPr/>
        </p:nvSpPr>
        <p:spPr>
          <a:xfrm>
            <a:off x="4810658" y="54795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ACB2CA3C-AD0E-4B2F-9DD7-38350E239A87}"/>
              </a:ext>
            </a:extLst>
          </p:cNvPr>
          <p:cNvSpPr/>
          <p:nvPr/>
        </p:nvSpPr>
        <p:spPr>
          <a:xfrm>
            <a:off x="4821947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3D981F36-BDF6-4EEA-95CA-05303097477F}"/>
              </a:ext>
            </a:extLst>
          </p:cNvPr>
          <p:cNvSpPr/>
          <p:nvPr/>
        </p:nvSpPr>
        <p:spPr>
          <a:xfrm>
            <a:off x="6750320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831F7AB9-4A58-4938-B08B-F2193442A179}"/>
              </a:ext>
            </a:extLst>
          </p:cNvPr>
          <p:cNvSpPr/>
          <p:nvPr/>
        </p:nvSpPr>
        <p:spPr>
          <a:xfrm>
            <a:off x="6750320" y="54795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E0A6C6F-FBEF-48E9-B9A3-4A382624B9CD}"/>
              </a:ext>
            </a:extLst>
          </p:cNvPr>
          <p:cNvSpPr/>
          <p:nvPr/>
        </p:nvSpPr>
        <p:spPr>
          <a:xfrm>
            <a:off x="995013" y="40797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16712704-A3FF-48E0-86B7-A6B2E75C801D}"/>
              </a:ext>
            </a:extLst>
          </p:cNvPr>
          <p:cNvSpPr/>
          <p:nvPr/>
        </p:nvSpPr>
        <p:spPr>
          <a:xfrm>
            <a:off x="2902835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6CAB06EF-91A7-4C52-8725-8EB608A8D231}"/>
              </a:ext>
            </a:extLst>
          </p:cNvPr>
          <p:cNvSpPr/>
          <p:nvPr/>
        </p:nvSpPr>
        <p:spPr>
          <a:xfrm>
            <a:off x="2902835" y="54795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4343F66B-C2CA-4152-AC26-506170F03FA8}"/>
              </a:ext>
            </a:extLst>
          </p:cNvPr>
          <p:cNvSpPr/>
          <p:nvPr/>
        </p:nvSpPr>
        <p:spPr>
          <a:xfrm>
            <a:off x="995013" y="546824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69BDDD2-BEDF-4051-AEDE-A0A6781AA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376"/>
            <a:ext cx="9144000" cy="5259247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29D96A97-70F9-4312-9210-2B2B6B097606}"/>
              </a:ext>
            </a:extLst>
          </p:cNvPr>
          <p:cNvSpPr/>
          <p:nvPr/>
        </p:nvSpPr>
        <p:spPr>
          <a:xfrm>
            <a:off x="1837984" y="4702629"/>
            <a:ext cx="798338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E3D07E95-AFB0-4A15-9CCE-50D6DFFECDD3}"/>
              </a:ext>
            </a:extLst>
          </p:cNvPr>
          <p:cNvSpPr/>
          <p:nvPr/>
        </p:nvSpPr>
        <p:spPr>
          <a:xfrm>
            <a:off x="3889723" y="4975758"/>
            <a:ext cx="409144" cy="2375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DBF5660E-CB78-4F56-89E9-ABB039F2FE81}"/>
              </a:ext>
            </a:extLst>
          </p:cNvPr>
          <p:cNvSpPr/>
          <p:nvPr/>
        </p:nvSpPr>
        <p:spPr>
          <a:xfrm>
            <a:off x="1851759" y="5225142"/>
            <a:ext cx="409144" cy="2375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FDB1F9C0-8C0F-48C2-9FF5-F7F04AA557D1}"/>
              </a:ext>
            </a:extLst>
          </p:cNvPr>
          <p:cNvSpPr/>
          <p:nvPr/>
        </p:nvSpPr>
        <p:spPr>
          <a:xfrm>
            <a:off x="1757548" y="5511253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8682B9DB-87E1-4821-9728-A34F8A6EFB65}"/>
              </a:ext>
            </a:extLst>
          </p:cNvPr>
          <p:cNvSpPr/>
          <p:nvPr/>
        </p:nvSpPr>
        <p:spPr>
          <a:xfrm>
            <a:off x="2072798" y="5748761"/>
            <a:ext cx="563524" cy="2861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82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4D1F8AF-9B68-483E-8240-C9942996A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537"/>
          <a:stretch/>
        </p:blipFill>
        <p:spPr>
          <a:xfrm>
            <a:off x="118641" y="1938647"/>
            <a:ext cx="8906719" cy="29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1C35F4B3-094C-4CEB-9DC3-F491DD908A82}"/>
              </a:ext>
            </a:extLst>
          </p:cNvPr>
          <p:cNvGrpSpPr/>
          <p:nvPr/>
        </p:nvGrpSpPr>
        <p:grpSpPr>
          <a:xfrm>
            <a:off x="0" y="1301906"/>
            <a:ext cx="9144000" cy="4640144"/>
            <a:chOff x="0" y="1301906"/>
            <a:chExt cx="9144000" cy="4640144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xmlns="" id="{58119D45-E674-4CD5-AEA8-3F3E62234658}"/>
                </a:ext>
              </a:extLst>
            </p:cNvPr>
            <p:cNvGrpSpPr/>
            <p:nvPr/>
          </p:nvGrpSpPr>
          <p:grpSpPr>
            <a:xfrm>
              <a:off x="0" y="1301906"/>
              <a:ext cx="9144000" cy="4194813"/>
              <a:chOff x="0" y="1301906"/>
              <a:chExt cx="9144000" cy="4194813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xmlns="" id="{C790B2EB-5E21-4867-AF9E-52D2C4CBF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361281"/>
                <a:ext cx="9144000" cy="4135438"/>
              </a:xfrm>
              <a:prstGeom prst="rect">
                <a:avLst/>
              </a:prstGeom>
            </p:spPr>
          </p:pic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xmlns="" id="{38091B5C-4557-46A7-B6B7-81D128C78A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4675" t="3887" r="1667" b="78022"/>
              <a:stretch/>
            </p:blipFill>
            <p:spPr>
              <a:xfrm>
                <a:off x="5105193" y="1301906"/>
                <a:ext cx="3908178" cy="950026"/>
              </a:xfrm>
              <a:prstGeom prst="rect">
                <a:avLst/>
              </a:prstGeom>
            </p:spPr>
          </p:pic>
        </p:grp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xmlns="" id="{D4EBBE50-56A5-48E4-A918-696E727D32FA}"/>
                </a:ext>
              </a:extLst>
            </p:cNvPr>
            <p:cNvSpPr/>
            <p:nvPr/>
          </p:nvSpPr>
          <p:spPr>
            <a:xfrm>
              <a:off x="68078" y="5205780"/>
              <a:ext cx="3078883" cy="736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B98409DF-4572-4A73-83E7-37EC9902FCE4}"/>
              </a:ext>
            </a:extLst>
          </p:cNvPr>
          <p:cNvSpPr/>
          <p:nvPr/>
        </p:nvSpPr>
        <p:spPr>
          <a:xfrm>
            <a:off x="665018" y="3076811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01D78A44-2A53-4F6E-96C3-8AB28B5AFA2B}"/>
              </a:ext>
            </a:extLst>
          </p:cNvPr>
          <p:cNvSpPr/>
          <p:nvPr/>
        </p:nvSpPr>
        <p:spPr>
          <a:xfrm>
            <a:off x="2541320" y="3076811"/>
            <a:ext cx="831272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B535454F-6F2C-4266-AF17-CC6445155F62}"/>
              </a:ext>
            </a:extLst>
          </p:cNvPr>
          <p:cNvSpPr/>
          <p:nvPr/>
        </p:nvSpPr>
        <p:spPr>
          <a:xfrm>
            <a:off x="665017" y="3289468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02319721-C113-492A-ADDE-3FF9AAFC94AD}"/>
              </a:ext>
            </a:extLst>
          </p:cNvPr>
          <p:cNvSpPr/>
          <p:nvPr/>
        </p:nvSpPr>
        <p:spPr>
          <a:xfrm>
            <a:off x="934904" y="3508609"/>
            <a:ext cx="549512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97F965F8-C41C-40DB-9200-F03EB1FC4C56}"/>
              </a:ext>
            </a:extLst>
          </p:cNvPr>
          <p:cNvSpPr/>
          <p:nvPr/>
        </p:nvSpPr>
        <p:spPr>
          <a:xfrm>
            <a:off x="956518" y="3704000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246D375D-87C5-457C-BAAF-2B5D609181D3}"/>
              </a:ext>
            </a:extLst>
          </p:cNvPr>
          <p:cNvSpPr/>
          <p:nvPr/>
        </p:nvSpPr>
        <p:spPr>
          <a:xfrm>
            <a:off x="944642" y="4094616"/>
            <a:ext cx="432895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42C117FE-0189-4082-8046-CF9C0F7D2D00}"/>
              </a:ext>
            </a:extLst>
          </p:cNvPr>
          <p:cNvSpPr/>
          <p:nvPr/>
        </p:nvSpPr>
        <p:spPr>
          <a:xfrm>
            <a:off x="956518" y="4303632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CAB3D861-2190-4A64-8F03-7C1113F402A3}"/>
              </a:ext>
            </a:extLst>
          </p:cNvPr>
          <p:cNvSpPr/>
          <p:nvPr/>
        </p:nvSpPr>
        <p:spPr>
          <a:xfrm>
            <a:off x="5045818" y="3098190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xmlns="" id="{E4321C43-9DC0-4A7E-8AD2-C8977E7E7851}"/>
              </a:ext>
            </a:extLst>
          </p:cNvPr>
          <p:cNvSpPr/>
          <p:nvPr/>
        </p:nvSpPr>
        <p:spPr>
          <a:xfrm>
            <a:off x="5045818" y="3508609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79AE295E-F041-4433-B183-2D2CE0DA5DF1}"/>
              </a:ext>
            </a:extLst>
          </p:cNvPr>
          <p:cNvSpPr/>
          <p:nvPr/>
        </p:nvSpPr>
        <p:spPr>
          <a:xfrm>
            <a:off x="6041366" y="3508609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xmlns="" id="{940B6E1A-C0B7-4237-BA4C-91F456334169}"/>
              </a:ext>
            </a:extLst>
          </p:cNvPr>
          <p:cNvSpPr/>
          <p:nvPr/>
        </p:nvSpPr>
        <p:spPr>
          <a:xfrm>
            <a:off x="5033943" y="3897670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xmlns="" id="{536003E9-11A8-4799-8F18-2617359CB9B8}"/>
              </a:ext>
            </a:extLst>
          </p:cNvPr>
          <p:cNvSpPr/>
          <p:nvPr/>
        </p:nvSpPr>
        <p:spPr>
          <a:xfrm>
            <a:off x="4998403" y="4105630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xmlns="" id="{07B6D729-4D62-4EA2-8A09-22E313392560}"/>
              </a:ext>
            </a:extLst>
          </p:cNvPr>
          <p:cNvSpPr/>
          <p:nvPr/>
        </p:nvSpPr>
        <p:spPr>
          <a:xfrm>
            <a:off x="6375940" y="4094616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xmlns="" id="{50E915C9-4D5D-43D5-A83C-CC0D68C1A3AA}"/>
              </a:ext>
            </a:extLst>
          </p:cNvPr>
          <p:cNvSpPr/>
          <p:nvPr/>
        </p:nvSpPr>
        <p:spPr>
          <a:xfrm>
            <a:off x="7485729" y="4093755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xmlns="" id="{F1D4D0C0-36A3-401A-B79F-FBF173795F81}"/>
              </a:ext>
            </a:extLst>
          </p:cNvPr>
          <p:cNvSpPr/>
          <p:nvPr/>
        </p:nvSpPr>
        <p:spPr>
          <a:xfrm>
            <a:off x="4998403" y="4310621"/>
            <a:ext cx="831272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0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EB595469-8FBA-455A-A44A-2E22B14C2CA6}"/>
              </a:ext>
            </a:extLst>
          </p:cNvPr>
          <p:cNvGrpSpPr/>
          <p:nvPr/>
        </p:nvGrpSpPr>
        <p:grpSpPr>
          <a:xfrm>
            <a:off x="0" y="2244436"/>
            <a:ext cx="9144000" cy="1821776"/>
            <a:chOff x="0" y="2244436"/>
            <a:chExt cx="9144000" cy="1821776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4DCB07F3-9EBC-4990-9156-463B0EA60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91787"/>
              <a:ext cx="9144000" cy="1274425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CC6487BE-2B2D-44D8-86C2-D915D6CD4041}"/>
                </a:ext>
              </a:extLst>
            </p:cNvPr>
            <p:cNvSpPr/>
            <p:nvPr/>
          </p:nvSpPr>
          <p:spPr>
            <a:xfrm>
              <a:off x="4667003" y="2244436"/>
              <a:ext cx="4476997" cy="736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0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81C03F3-9B02-4377-8914-ADFE94D84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912"/>
            <a:ext cx="9144000" cy="50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8FBC39B-4D9A-4A9F-A5C5-D8641FDE4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" y="529431"/>
            <a:ext cx="8977745" cy="57991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EBA85BB0-E241-4559-BAE1-FB09E01BE25D}"/>
              </a:ext>
            </a:extLst>
          </p:cNvPr>
          <p:cNvSpPr/>
          <p:nvPr/>
        </p:nvSpPr>
        <p:spPr>
          <a:xfrm>
            <a:off x="7413377" y="508733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49C14A1-7C99-4CBD-9E2F-48BB67E33DCE}"/>
              </a:ext>
            </a:extLst>
          </p:cNvPr>
          <p:cNvSpPr/>
          <p:nvPr/>
        </p:nvSpPr>
        <p:spPr>
          <a:xfrm>
            <a:off x="5152355" y="508733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60D5F2CF-E7DF-459F-90BA-30FE68B99036}"/>
              </a:ext>
            </a:extLst>
          </p:cNvPr>
          <p:cNvSpPr/>
          <p:nvPr/>
        </p:nvSpPr>
        <p:spPr>
          <a:xfrm>
            <a:off x="2890851" y="5087332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8A02417-B421-4E80-B3C5-6C82C8479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76287"/>
            <a:ext cx="8763000" cy="5305425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CC8F5F3A-6151-4013-8BBD-90053F6FCD60}"/>
              </a:ext>
            </a:extLst>
          </p:cNvPr>
          <p:cNvSpPr/>
          <p:nvPr/>
        </p:nvSpPr>
        <p:spPr>
          <a:xfrm>
            <a:off x="1196717" y="1389413"/>
            <a:ext cx="798338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152FFF5F-EF3A-4B8B-A5EC-4182B6198295}"/>
              </a:ext>
            </a:extLst>
          </p:cNvPr>
          <p:cNvSpPr/>
          <p:nvPr/>
        </p:nvSpPr>
        <p:spPr>
          <a:xfrm>
            <a:off x="7208319" y="1389412"/>
            <a:ext cx="902527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56370672-6938-4F1A-A751-9F2E7181BD8C}"/>
              </a:ext>
            </a:extLst>
          </p:cNvPr>
          <p:cNvSpPr/>
          <p:nvPr/>
        </p:nvSpPr>
        <p:spPr>
          <a:xfrm>
            <a:off x="1196717" y="1696187"/>
            <a:ext cx="798338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4A42543E-8C23-4B41-8AA8-9F5A0CE8E5FF}"/>
              </a:ext>
            </a:extLst>
          </p:cNvPr>
          <p:cNvSpPr/>
          <p:nvPr/>
        </p:nvSpPr>
        <p:spPr>
          <a:xfrm>
            <a:off x="7047447" y="1696187"/>
            <a:ext cx="1182153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1D79E5D8-D274-41EE-9123-85D968A0C70A}"/>
              </a:ext>
            </a:extLst>
          </p:cNvPr>
          <p:cNvSpPr/>
          <p:nvPr/>
        </p:nvSpPr>
        <p:spPr>
          <a:xfrm>
            <a:off x="863258" y="300638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E46794F-BD04-41DD-B4BB-006D8A2A6676}"/>
              </a:ext>
            </a:extLst>
          </p:cNvPr>
          <p:cNvSpPr/>
          <p:nvPr/>
        </p:nvSpPr>
        <p:spPr>
          <a:xfrm>
            <a:off x="875133" y="401578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B8CCB9F3-BB7E-4F56-A54E-7B8F8E72DC76}"/>
              </a:ext>
            </a:extLst>
          </p:cNvPr>
          <p:cNvSpPr/>
          <p:nvPr/>
        </p:nvSpPr>
        <p:spPr>
          <a:xfrm>
            <a:off x="6694042" y="470455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41974B2A-AB2A-4332-B130-07AE076E0127}"/>
              </a:ext>
            </a:extLst>
          </p:cNvPr>
          <p:cNvSpPr/>
          <p:nvPr/>
        </p:nvSpPr>
        <p:spPr>
          <a:xfrm>
            <a:off x="875132" y="57258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8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2C3606C-680A-40C1-8ED6-441D1866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286000"/>
            <a:ext cx="8801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8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0CC3D0F-C075-475E-8609-5EEA0E80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030"/>
            <a:ext cx="9144000" cy="52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113D3EF-1341-4F55-AE35-949678BC3F00}"/>
              </a:ext>
            </a:extLst>
          </p:cNvPr>
          <p:cNvGrpSpPr/>
          <p:nvPr/>
        </p:nvGrpSpPr>
        <p:grpSpPr>
          <a:xfrm>
            <a:off x="141371" y="242993"/>
            <a:ext cx="8861258" cy="6372014"/>
            <a:chOff x="0" y="-71252"/>
            <a:chExt cx="9144000" cy="6924529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F3F89BCF-EE7F-4540-A0AC-098725E70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723"/>
              <a:ext cx="9144000" cy="6848554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827ADDD6-0FE2-4195-9B61-924E12FBF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653" t="-733" r="17382" b="92410"/>
            <a:stretch/>
          </p:blipFill>
          <p:spPr>
            <a:xfrm>
              <a:off x="7044046" y="-71252"/>
              <a:ext cx="2099954" cy="570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0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3B425A7-9416-4370-8374-E4C90FF0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776"/>
            <a:ext cx="9144000" cy="256844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45522E48-914B-47F3-8883-F02D914EAD84}"/>
              </a:ext>
            </a:extLst>
          </p:cNvPr>
          <p:cNvSpPr/>
          <p:nvPr/>
        </p:nvSpPr>
        <p:spPr>
          <a:xfrm>
            <a:off x="2662452" y="2538457"/>
            <a:ext cx="9893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reserved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71198366-2EB1-49ED-9B38-6C4997512D64}"/>
              </a:ext>
            </a:extLst>
          </p:cNvPr>
          <p:cNvSpPr/>
          <p:nvPr/>
        </p:nvSpPr>
        <p:spPr>
          <a:xfrm>
            <a:off x="7428583" y="2898274"/>
            <a:ext cx="100380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outgoing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691935D-907C-4082-8F40-8701C29B521B}"/>
              </a:ext>
            </a:extLst>
          </p:cNvPr>
          <p:cNvSpPr/>
          <p:nvPr/>
        </p:nvSpPr>
        <p:spPr>
          <a:xfrm>
            <a:off x="1703204" y="3243254"/>
            <a:ext cx="7954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aspect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3A67B810-0DA7-425A-BC90-41937B2226FD}"/>
              </a:ext>
            </a:extLst>
          </p:cNvPr>
          <p:cNvSpPr/>
          <p:nvPr/>
        </p:nvSpPr>
        <p:spPr>
          <a:xfrm>
            <a:off x="2623263" y="3596873"/>
            <a:ext cx="11897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overwhelm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15F179AC-FDBA-4766-A85E-E866A7D36FD7}"/>
              </a:ext>
            </a:extLst>
          </p:cNvPr>
          <p:cNvSpPr/>
          <p:nvPr/>
        </p:nvSpPr>
        <p:spPr>
          <a:xfrm>
            <a:off x="3272963" y="3946185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pause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DFDAC591-8048-47DE-97B7-1E3BE0DE5695}"/>
              </a:ext>
            </a:extLst>
          </p:cNvPr>
          <p:cNvSpPr/>
          <p:nvPr/>
        </p:nvSpPr>
        <p:spPr>
          <a:xfrm>
            <a:off x="5791588" y="4302454"/>
            <a:ext cx="8595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diverse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3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D6232DF-F0B6-4FE7-8AE6-DF07F910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2890837"/>
            <a:ext cx="9077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3729CF-C68A-4CED-BBA4-F22A8E2CF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9" t="37423" r="28857" b="11251"/>
          <a:stretch/>
        </p:blipFill>
        <p:spPr>
          <a:xfrm>
            <a:off x="0" y="434939"/>
            <a:ext cx="9144000" cy="603623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E1B33C0-E480-492E-9D2F-D8BC7838882E}"/>
              </a:ext>
            </a:extLst>
          </p:cNvPr>
          <p:cNvSpPr/>
          <p:nvPr/>
        </p:nvSpPr>
        <p:spPr>
          <a:xfrm>
            <a:off x="1454876" y="3687595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Japan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BB8643D-D29B-44E3-9730-DE92736D56DD}"/>
              </a:ext>
            </a:extLst>
          </p:cNvPr>
          <p:cNvSpPr/>
          <p:nvPr/>
        </p:nvSpPr>
        <p:spPr>
          <a:xfrm>
            <a:off x="4349063" y="3713721"/>
            <a:ext cx="8370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Mexico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6F4EA9B9-0A9F-41C8-8D8A-7D485F22E108}"/>
              </a:ext>
            </a:extLst>
          </p:cNvPr>
          <p:cNvSpPr/>
          <p:nvPr/>
        </p:nvSpPr>
        <p:spPr>
          <a:xfrm>
            <a:off x="7443935" y="3701879"/>
            <a:ext cx="5693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Italy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D8090102-BB2A-4E24-87DB-C24BAA131075}"/>
              </a:ext>
            </a:extLst>
          </p:cNvPr>
          <p:cNvSpPr/>
          <p:nvPr/>
        </p:nvSpPr>
        <p:spPr>
          <a:xfrm>
            <a:off x="973458" y="5873999"/>
            <a:ext cx="17556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 United States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E4B15D36-70B9-463D-96ED-6F70137C8D84}"/>
              </a:ext>
            </a:extLst>
          </p:cNvPr>
          <p:cNvSpPr/>
          <p:nvPr/>
        </p:nvSpPr>
        <p:spPr>
          <a:xfrm>
            <a:off x="4408374" y="5847874"/>
            <a:ext cx="7184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Egypt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257016F-B1E4-48ED-9E03-D0710D28E147}"/>
              </a:ext>
            </a:extLst>
          </p:cNvPr>
          <p:cNvSpPr/>
          <p:nvPr/>
        </p:nvSpPr>
        <p:spPr>
          <a:xfrm>
            <a:off x="7255019" y="5874001"/>
            <a:ext cx="9733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Thailand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431BBA5-711F-4902-8363-55B52EEF9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460"/>
            <a:ext cx="9144000" cy="6355080"/>
          </a:xfrm>
          <a:prstGeom prst="rect">
            <a:avLst/>
          </a:prstGeom>
        </p:spPr>
      </p:pic>
      <p:pic>
        <p:nvPicPr>
          <p:cNvPr id="3" name="Track 5-02">
            <a:hlinkClick r:id="" action="ppaction://media"/>
            <a:extLst>
              <a:ext uri="{FF2B5EF4-FFF2-40B4-BE49-F238E27FC236}">
                <a16:creationId xmlns:a16="http://schemas.microsoft.com/office/drawing/2014/main" xmlns="" id="{8451582A-D63E-44CC-AC9D-1A7B56C93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6894" y="316776"/>
            <a:ext cx="323306" cy="3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75F65DC3-3A97-4B7E-A4C6-2C603B961B66}"/>
              </a:ext>
            </a:extLst>
          </p:cNvPr>
          <p:cNvGrpSpPr/>
          <p:nvPr/>
        </p:nvGrpSpPr>
        <p:grpSpPr>
          <a:xfrm>
            <a:off x="0" y="1170239"/>
            <a:ext cx="9144000" cy="4517522"/>
            <a:chOff x="0" y="1170239"/>
            <a:chExt cx="9144000" cy="4517522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D69AA679-717C-43C6-9FF3-1F41B01A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70239"/>
              <a:ext cx="9144000" cy="4517522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1B6CEB3E-636B-4989-8640-9DE6F0776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333" t="6207" r="30062" b="78050"/>
            <a:stretch/>
          </p:blipFill>
          <p:spPr>
            <a:xfrm>
              <a:off x="3341510" y="1170239"/>
              <a:ext cx="5802489" cy="711200"/>
            </a:xfrm>
            <a:prstGeom prst="rect">
              <a:avLst/>
            </a:prstGeom>
          </p:spPr>
        </p:pic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90CD36BF-55EB-45F3-BDCE-EE453AC3586C}"/>
              </a:ext>
            </a:extLst>
          </p:cNvPr>
          <p:cNvSpPr/>
          <p:nvPr/>
        </p:nvSpPr>
        <p:spPr>
          <a:xfrm>
            <a:off x="613877" y="248387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9700FEAB-55CA-4AA1-8EB7-1ABC69115B7A}"/>
              </a:ext>
            </a:extLst>
          </p:cNvPr>
          <p:cNvSpPr/>
          <p:nvPr/>
        </p:nvSpPr>
        <p:spPr>
          <a:xfrm>
            <a:off x="3229070" y="303138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612D3A86-77BB-46B7-BBE2-8F0940396256}"/>
              </a:ext>
            </a:extLst>
          </p:cNvPr>
          <p:cNvSpPr/>
          <p:nvPr/>
        </p:nvSpPr>
        <p:spPr>
          <a:xfrm>
            <a:off x="5180233" y="383289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26D4AC2-9DB3-4F0B-B4FE-CE94DD1F3716}"/>
              </a:ext>
            </a:extLst>
          </p:cNvPr>
          <p:cNvSpPr/>
          <p:nvPr/>
        </p:nvSpPr>
        <p:spPr>
          <a:xfrm>
            <a:off x="613877" y="43860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A0948034-093F-4236-A8CB-F09800A8DD4E}"/>
              </a:ext>
            </a:extLst>
          </p:cNvPr>
          <p:cNvSpPr/>
          <p:nvPr/>
        </p:nvSpPr>
        <p:spPr>
          <a:xfrm>
            <a:off x="613876" y="51988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34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E5E962E-1BB1-4F72-8A8B-B163D64A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081"/>
            <a:ext cx="9144000" cy="2585838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607F7EB7-6224-48FA-9CE1-E5B3F5208E77}"/>
              </a:ext>
            </a:extLst>
          </p:cNvPr>
          <p:cNvSpPr/>
          <p:nvPr/>
        </p:nvSpPr>
        <p:spPr>
          <a:xfrm>
            <a:off x="8764454" y="260240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985A19AF-7974-40A3-B4FF-5A123EB9E93E}"/>
              </a:ext>
            </a:extLst>
          </p:cNvPr>
          <p:cNvSpPr/>
          <p:nvPr/>
        </p:nvSpPr>
        <p:spPr>
          <a:xfrm>
            <a:off x="8312899" y="287333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24AAED2B-D9A4-4B52-8A9A-B3B31C12A12B}"/>
              </a:ext>
            </a:extLst>
          </p:cNvPr>
          <p:cNvSpPr/>
          <p:nvPr/>
        </p:nvSpPr>
        <p:spPr>
          <a:xfrm>
            <a:off x="7872632" y="314337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3FD1F305-2C69-4827-9BCB-992887D48A94}"/>
              </a:ext>
            </a:extLst>
          </p:cNvPr>
          <p:cNvSpPr/>
          <p:nvPr/>
        </p:nvSpPr>
        <p:spPr>
          <a:xfrm>
            <a:off x="6980811" y="342900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38C51A93-5D4E-4F61-9924-C37735AAF325}"/>
              </a:ext>
            </a:extLst>
          </p:cNvPr>
          <p:cNvSpPr/>
          <p:nvPr/>
        </p:nvSpPr>
        <p:spPr>
          <a:xfrm>
            <a:off x="7432366" y="368613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8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CBECF41-0265-4A79-90DF-28353EA31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91"/>
          <a:stretch/>
        </p:blipFill>
        <p:spPr>
          <a:xfrm>
            <a:off x="79022" y="857938"/>
            <a:ext cx="8985956" cy="5142124"/>
          </a:xfrm>
          <a:prstGeom prst="rect">
            <a:avLst/>
          </a:prstGeom>
        </p:spPr>
      </p:pic>
      <p:pic>
        <p:nvPicPr>
          <p:cNvPr id="3" name="Track 5-03">
            <a:hlinkClick r:id="" action="ppaction://media"/>
            <a:extLst>
              <a:ext uri="{FF2B5EF4-FFF2-40B4-BE49-F238E27FC236}">
                <a16:creationId xmlns:a16="http://schemas.microsoft.com/office/drawing/2014/main" xmlns="" id="{08E9867C-E895-49D6-A883-268CB10F4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2799" y="2743614"/>
            <a:ext cx="313095" cy="31309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F59B473-FA7E-4724-A9F5-069B77FCB751}"/>
              </a:ext>
            </a:extLst>
          </p:cNvPr>
          <p:cNvSpPr/>
          <p:nvPr/>
        </p:nvSpPr>
        <p:spPr>
          <a:xfrm>
            <a:off x="4854373" y="553482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876811D-6036-436C-87A7-C5F0365486A7}"/>
              </a:ext>
            </a:extLst>
          </p:cNvPr>
          <p:cNvSpPr/>
          <p:nvPr/>
        </p:nvSpPr>
        <p:spPr>
          <a:xfrm>
            <a:off x="4845697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87F8D4CE-1892-4D42-8D3B-4890327AB4B6}"/>
              </a:ext>
            </a:extLst>
          </p:cNvPr>
          <p:cNvSpPr/>
          <p:nvPr/>
        </p:nvSpPr>
        <p:spPr>
          <a:xfrm>
            <a:off x="6770286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46C9DC4-ED4A-4AA0-B7B4-C4A682EF2AAA}"/>
              </a:ext>
            </a:extLst>
          </p:cNvPr>
          <p:cNvSpPr/>
          <p:nvPr/>
        </p:nvSpPr>
        <p:spPr>
          <a:xfrm>
            <a:off x="6794036" y="553482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506E5E6-EBE9-48FA-AB1A-662B162E783F}"/>
              </a:ext>
            </a:extLst>
          </p:cNvPr>
          <p:cNvSpPr/>
          <p:nvPr/>
        </p:nvSpPr>
        <p:spPr>
          <a:xfrm>
            <a:off x="995013" y="40797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754157E8-5B59-4596-9815-851FE1840DE2}"/>
              </a:ext>
            </a:extLst>
          </p:cNvPr>
          <p:cNvSpPr/>
          <p:nvPr/>
        </p:nvSpPr>
        <p:spPr>
          <a:xfrm>
            <a:off x="2950335" y="406725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9ED9C29-3896-420F-9682-DB6028A68BCA}"/>
              </a:ext>
            </a:extLst>
          </p:cNvPr>
          <p:cNvSpPr/>
          <p:nvPr/>
        </p:nvSpPr>
        <p:spPr>
          <a:xfrm>
            <a:off x="2948443" y="5534826"/>
            <a:ext cx="2920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BD8C881-2EFD-4BBB-86E1-9A3355C7D6B4}"/>
              </a:ext>
            </a:extLst>
          </p:cNvPr>
          <p:cNvSpPr/>
          <p:nvPr/>
        </p:nvSpPr>
        <p:spPr>
          <a:xfrm>
            <a:off x="1006888" y="55467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2FAA934-6CE6-419A-B89D-44B501DA6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806"/>
            <a:ext cx="9144000" cy="302238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7381E084-3619-4462-9ADD-652D3AD99D15}"/>
              </a:ext>
            </a:extLst>
          </p:cNvPr>
          <p:cNvCxnSpPr>
            <a:cxnSpLocks/>
          </p:cNvCxnSpPr>
          <p:nvPr/>
        </p:nvCxnSpPr>
        <p:spPr>
          <a:xfrm>
            <a:off x="1828800" y="2553195"/>
            <a:ext cx="2113807" cy="91142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62F4DFCE-33FF-4514-96C6-A263E9FCDF8E}"/>
              </a:ext>
            </a:extLst>
          </p:cNvPr>
          <p:cNvCxnSpPr>
            <a:cxnSpLocks/>
          </p:cNvCxnSpPr>
          <p:nvPr/>
        </p:nvCxnSpPr>
        <p:spPr>
          <a:xfrm>
            <a:off x="1828800" y="2836983"/>
            <a:ext cx="2113807" cy="15687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0448DE51-7EF7-4A18-AC4E-CF4405006EFE}"/>
              </a:ext>
            </a:extLst>
          </p:cNvPr>
          <p:cNvCxnSpPr>
            <a:cxnSpLocks/>
          </p:cNvCxnSpPr>
          <p:nvPr/>
        </p:nvCxnSpPr>
        <p:spPr>
          <a:xfrm>
            <a:off x="1828800" y="3156396"/>
            <a:ext cx="2113807" cy="15331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D0579644-924D-4D27-9664-B28D6DD0130B}"/>
              </a:ext>
            </a:extLst>
          </p:cNvPr>
          <p:cNvCxnSpPr>
            <a:cxnSpLocks/>
          </p:cNvCxnSpPr>
          <p:nvPr/>
        </p:nvCxnSpPr>
        <p:spPr>
          <a:xfrm flipV="1">
            <a:off x="1828800" y="2836983"/>
            <a:ext cx="2113807" cy="5920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9FA78A8F-6B70-4824-AAF9-B88DDC373D30}"/>
              </a:ext>
            </a:extLst>
          </p:cNvPr>
          <p:cNvCxnSpPr>
            <a:cxnSpLocks/>
          </p:cNvCxnSpPr>
          <p:nvPr/>
        </p:nvCxnSpPr>
        <p:spPr>
          <a:xfrm>
            <a:off x="1828800" y="3748412"/>
            <a:ext cx="2113807" cy="3271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A5B91210-72A6-4412-9DFF-5BA10F3E32EE}"/>
              </a:ext>
            </a:extLst>
          </p:cNvPr>
          <p:cNvCxnSpPr>
            <a:cxnSpLocks/>
          </p:cNvCxnSpPr>
          <p:nvPr/>
        </p:nvCxnSpPr>
        <p:spPr>
          <a:xfrm flipV="1">
            <a:off x="1828800" y="3156396"/>
            <a:ext cx="2113807" cy="91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9ED15D0B-8715-492E-B709-7129A945E374}"/>
              </a:ext>
            </a:extLst>
          </p:cNvPr>
          <p:cNvCxnSpPr>
            <a:cxnSpLocks/>
          </p:cNvCxnSpPr>
          <p:nvPr/>
        </p:nvCxnSpPr>
        <p:spPr>
          <a:xfrm flipV="1">
            <a:off x="1828800" y="2553195"/>
            <a:ext cx="2113807" cy="18281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3C5828FC-77E3-4B62-89D0-59F417449031}"/>
              </a:ext>
            </a:extLst>
          </p:cNvPr>
          <p:cNvCxnSpPr>
            <a:cxnSpLocks/>
          </p:cNvCxnSpPr>
          <p:nvPr/>
        </p:nvCxnSpPr>
        <p:spPr>
          <a:xfrm flipV="1">
            <a:off x="1828800" y="3784037"/>
            <a:ext cx="2113807" cy="9411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50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</TotalTime>
  <Words>67</Words>
  <Application>Microsoft Office PowerPoint</Application>
  <PresentationFormat>นำเสนอทางหน้าจอ (4:3)</PresentationFormat>
  <Paragraphs>65</Paragraphs>
  <Slides>30</Slides>
  <Notes>0</Notes>
  <HiddenSlides>0</HiddenSlides>
  <MMClips>7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1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67</cp:revision>
  <dcterms:created xsi:type="dcterms:W3CDTF">2020-06-04T11:01:02Z</dcterms:created>
  <dcterms:modified xsi:type="dcterms:W3CDTF">2021-03-26T03:19:54Z</dcterms:modified>
</cp:coreProperties>
</file>