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8" r:id="rId2"/>
    <p:sldId id="292" r:id="rId3"/>
    <p:sldId id="291" r:id="rId4"/>
    <p:sldId id="305" r:id="rId5"/>
    <p:sldId id="295" r:id="rId6"/>
    <p:sldId id="297" r:id="rId7"/>
    <p:sldId id="298" r:id="rId8"/>
    <p:sldId id="299" r:id="rId9"/>
    <p:sldId id="300" r:id="rId10"/>
    <p:sldId id="301" r:id="rId11"/>
    <p:sldId id="302" r:id="rId12"/>
    <p:sldId id="293" r:id="rId13"/>
    <p:sldId id="304" r:id="rId14"/>
    <p:sldId id="307" r:id="rId15"/>
    <p:sldId id="353" r:id="rId16"/>
    <p:sldId id="354" r:id="rId17"/>
    <p:sldId id="308" r:id="rId18"/>
    <p:sldId id="309" r:id="rId19"/>
    <p:sldId id="310" r:id="rId20"/>
    <p:sldId id="311" r:id="rId21"/>
    <p:sldId id="312" r:id="rId22"/>
    <p:sldId id="313" r:id="rId23"/>
    <p:sldId id="314" r:id="rId24"/>
    <p:sldId id="316" r:id="rId25"/>
    <p:sldId id="315" r:id="rId26"/>
    <p:sldId id="317" r:id="rId27"/>
    <p:sldId id="318" r:id="rId28"/>
    <p:sldId id="319" r:id="rId29"/>
    <p:sldId id="320" r:id="rId30"/>
    <p:sldId id="323" r:id="rId31"/>
    <p:sldId id="321" r:id="rId32"/>
    <p:sldId id="322" r:id="rId33"/>
    <p:sldId id="324" r:id="rId34"/>
    <p:sldId id="325" r:id="rId35"/>
    <p:sldId id="326" r:id="rId36"/>
    <p:sldId id="327" r:id="rId37"/>
    <p:sldId id="328" r:id="rId38"/>
    <p:sldId id="329" r:id="rId39"/>
    <p:sldId id="330" r:id="rId40"/>
    <p:sldId id="306" r:id="rId41"/>
    <p:sldId id="332" r:id="rId42"/>
    <p:sldId id="333" r:id="rId43"/>
    <p:sldId id="334" r:id="rId44"/>
    <p:sldId id="335" r:id="rId45"/>
    <p:sldId id="336" r:id="rId46"/>
    <p:sldId id="337" r:id="rId47"/>
    <p:sldId id="338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50" r:id="rId59"/>
    <p:sldId id="351" r:id="rId60"/>
    <p:sldId id="352" r:id="rId61"/>
    <p:sldId id="355" r:id="rId62"/>
    <p:sldId id="296" r:id="rId63"/>
    <p:sldId id="356" r:id="rId64"/>
    <p:sldId id="357" r:id="rId65"/>
    <p:sldId id="358" r:id="rId66"/>
  </p:sldIdLst>
  <p:sldSz cx="12192000" cy="6858000"/>
  <p:notesSz cx="6858000" cy="9144000"/>
  <p:embeddedFontLs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Calibri Light" panose="020F0302020204030204" pitchFamily="34" charset="0"/>
      <p:regular r:id="rId71"/>
      <p:italic r:id="rId72"/>
    </p:embeddedFont>
    <p:embeddedFont>
      <p:font typeface="Imstudents" pitchFamily="2" charset="0"/>
      <p:regular r:id="rId73"/>
    </p:embeddedFont>
    <p:embeddedFont>
      <p:font typeface="SB-Expand" panose="02000000000000000000" pitchFamily="2" charset="0"/>
      <p:regular r:id="rId74"/>
      <p: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029757"/>
    <a:srgbClr val="F7BF00"/>
    <a:srgbClr val="F68819"/>
    <a:srgbClr val="0A1161"/>
    <a:srgbClr val="1320B8"/>
    <a:srgbClr val="B793C3"/>
    <a:srgbClr val="425D90"/>
    <a:srgbClr val="E13934"/>
    <a:srgbClr val="F9C5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1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8.fntdata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29.5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662 45 7956,'-15'0'-144,"3"-3"-576,2-4 575,2 5 641,-1-8-265,6 10 1,-9 0 43,5 0-339,4 0 70,-7-10 135,1 7-57,6-6-16,-17 9 0,16 0 52,-11 0 14,10 0-64,-15 0 0,8 0 23,-10 0 0,0 0-64,0 0 1,0 0 51,0 0 1,0 0-99,0 0 1,-3 2 85,-4 5 1,4-2-125,-4 10 0,4-3 4,3 3 1,0 5 28,0-6 0,0-1-62,0 1 0,3 1 58,4 7 0,-5 0-69,6 0 0,4 0 83,2 0 0,6 8-98,2-1 0,0 8 75,0-8 1,0 10 34,0-2 1,2-3-2,6 3 0,2-7 86,4 6 1,6-9-2,-5 3 0,4-6-84,3-2 1,0 0 36,0 0 0,8 0-13,-1 0 1,3-2 26,-3-5 1,-2-3-22,10-5 0,-7-4 28,6 4 1,-6-4-25,6-3 0,-6 0 1,7 0 0,-10 0-17,2 0 1,-2 0 12,2 0 1,-4-8-45,4 1 1,-4-3 39,-3 3 0,-8 4-32,1-4 1,-3-5 22,3-3 0,5 3-135,-6-3 0,-4 8 56,-3-8 0,3 0-93,-2-7 138,-1 0 0,0 0-13,1 0 0,-1 0 51,-7 0 0,0 0-48,0 0 0,0-3 30,0-4 0,0 4-21,0-4 0,0 2 59,0-2 0,0 4-57,0-4 0,-2 4 1,-6 3 1,6 0 16,-6 0 1,4 0-17,-4 0 244,6 0-230,-18 0 1,10 0 104,-4 0 0,1 7-72,6 0 5,-5 11 0,-8-9-17,5 6 1,-4 5 3,4-6 0,3 6 25,-3 2-16,1 0 0,-8 0 86,-1 0 1,1 0-91,0 0 0,0 0 12,0 0 1,0 2-5,0 6 0,0-6-38,0 5 0,0-2 5,0 3 1,0-6-21,0 5 0,0 3-13,0-3 44,0 11 1,0-6 46,0 10 1,2-7-55,5-1 1,-2 1-35,10 7 44,-10 0 1,12 0-86,-10 0 0,10 0 71,-2 0 1,4 8-7,3-1 0,3 3 97,4-3 1,-2-4-91,10 4 0,-1 3 69,9-2 0,-1-1-61,0-7 1,0-2 11,0-6 1,0 6 1,0-5 1,7-3-1,1 3 0,-1-8 1,-7 8 0,7-11-9,1 4 1,-1-6-58,-7-2 0,0 0 49,0 0 1,0 0-42,1 0 1,-1-2 36,0-6 1,-8 4-92,1-11 1,-3 8 79,3-8 0,-3 0-68,-4-7 1,-6 0 31,5 0 0,-4 0-4,-3 0 1,0 0 29,0 0 0,0 0-16,0 0 0,0 0 55,0 0 0,0 0-50,0-1 0,-8 9 126,1-1 1,-8 0-70,8-7 1,-10 8 86,2-1 1,3 3-72,-3-3 1,3 3 3,-3 4 1,-4 6-35,4-5 1,-5 4 23,-2 3 1,8 0-53,-1 0 1,0 0 47,-7 0 0,0 0-3,0 0 1,7 0-16,1 0 0,-1 10 110,-7 5 1,7-3-50,1 3 1,6-1 8,-6 8 0,9 0-38,-3 0 0,-2 0 5,3 1 1,0-1 10,7 0 1,2 2 2,6 6 1,-4-6-24,11 5 1,0-4-58,7-3 0,0-2-8,0-6 0,0 3 16,0-9 1,3 6-103,4-6 1,-12-1-7,5-7 0,-5 0 109,5 0 1,0-2-80,1-6 1,-11 3 55,-5-9 0,3-1-47,-3-7 0,8 0 34,-8 0 0,1 0-1,-8 0 0,0 0 34,0 0 1,0 0 6,0 0 1,-3 7 121,-4 0 0,2 1-88,-10-9 0,3 9 83,-3-1 1,-4 3-62,4-3 0,-5 3 9,-2 5 1,0 4-7,0-4 0,0 4 13,0 3 1,7 0-38,1 0 1,-1 0 33,-7 0-5,10 10 0,-5 2-24,9 10 0,1-7 24,7 0 0,0-1-16,0 9 1,0-1-73,0 0 0,10-3 65,4-4 0,4 5-53,-4-6 0,6-2-7,-5 3 0,4-10-11,3 2 0,0 3-64,0-2 97,0-1 0,0-7-99,0 0 1,-7-10 81,0-5 1,-3 3-41,3-3 1,-5 1 39,-10-8 1,7-8-6,0 1 0,1 0 39,-8 6 0,-3 1 2,-4 0 1,2 0 19,-10 0 0,1 0-49,-8 0 1,-1 3 79,1 4 1,0-2-59,0 9 1,-7-6 107,0 6 0,-1 1-43,8 7 1,-7 0 12,-1 0 1,1 0-41,7 0 0,0 2 7,0 6 0,0 2 21,0 4 0,2 6-18,5-5 1,-2 4 19,10 3 0,-1 0-11,8 0 1,0 8 43,0-1 1,3 8-76,4-8 1,-2 8 10,10-8 0,7 8-33,7-7 1,3-1-5,-2-7 0,-3-2-185,9-6 1,-1 3 63,1-9 1,4-1-49,-11-7 1,0 0 66,-7 0 0,8-2-26,-1-6 0,-7-4 44,-7-10 1,-8-7-68,8-1 1,-10-6 48,2 6 0,3-7 2,-3 8 0,1-3 27,-8 3 1,0 4-8,0-4 0,-3 4 101,-4 3 1,2 0-103,-10 0 0,1 0 93,-8 0 0,0 0-22,-1 0 0,-1 2 11,-5 6 1,4-6 0,-4 5 1,-3 6 81,2 1 1,-1 6-51,1 2 1,6 0-42,-6 0 0,-2 0 118,3 0 0,0 10-96,7 4 1,0 6 62,-1 2 0,4 0-1,4 0 0,-4 0 90,4 0 1,3 8-84,-3-1 0,10 0 94,-2-7 1,2 3-102,-3 4 0,6-2-3,-5 10 1,14-8 73,8 8 1,4-7-48,3 6 0,3-1-152,4 1 1,3-4 15,5-10 0,4-2-116,-4-5 0,5 2 130,2-10 0,0 0-127,0-7 0,-7 0 39,0 0 0,-3-9 80,3-6 1,-5-5-59,-10-2 1,0-10 32,0-4 0,-3 1-95,-4-1 0,-3-1 29,-4-7 0,-6 7-11,5 0 1,-4 3 25,-3-3 1,0-2-18,0 10 0,-3-8 22,-4 7 0,-3-1 5,-4 1 0,-13 6 117,5-6 1,-5 13-114,5 2 1,-3 3 89,-4-2 1,2-4-7,-10 11 1,0 0 150,-7 7 0,2 0-121,6 0 1,-6 2 128,5 5 0,-2 6 3,2 9 1,-2 0-77,10 0 1,-1 7-73,8 1 1,8 6 41,-1-6 1,10 7-75,-2-8 1,4 10 71,3-2 0,3 2-12,4-2 0,13 4 34,9-4 1,10-5 6,-2-3 0,5 3-191,2-2 1,0-8 139,0-8 0,0-9-103,0 3 0,5-6 93,-5-2 1,3-2-151,-18-6 1,1-6 28,-8-16 1,0 3 25,0-9 0,-10 6 29,-5-7 0,-4 3-29,-3-3 1,0-4 139,0 4 1,-3 5-107,-4 3 1,-5 2 82,-10-3 0,0 6-67,0-6 0,0 13 45,-1 3 1,1 9-181,0-3 1,0 6-219,0 2 0,0 2-60,0 6 1,10 4 421,5 10 0,-6 10 0,1 2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51.144"/>
    </inkml:context>
    <inkml:brush xml:id="br0">
      <inkml:brushProperty name="width" value="0.22857" units="cm"/>
      <inkml:brushProperty name="height" value="0.22857" units="cm"/>
    </inkml:brush>
  </inkml:definitions>
  <inkml:trace contextRef="#ctx0" brushRef="#br0">0 927 8122,'0'-12'208,"0"2"-196,0 10 78,10 0 1,-5 0-17,10 0 0,-8-3 147,8-4-125,0 5 1,7-8-75,0 10 0,-8 0-33,1 0 1,0 0 30,7 0 0,0 0-9,0 0 0,0 0-8,0 0 7,0 0-48,0-10 219,0 7-167,10-6 1,-7 6 30,4-4 112,-5 4-114,8-6 0,-5 1-40,10 1 70,0 0-25,-3-3 1,5 5-98,-9-10 1,6 10 75,-6-2-38,9 4 19,-15-6 1,8 6 4,-10-4 0,8 2-11,-1-2 1,1 4 63,-8-4 1,0-3 130,0 3-188,0-1 1,0 1 37,0 0 1,-7-1-71,-1 8-16,1 0 1,7-7 26,0 0 0,-7-1 18,-1 8 0,-6 0-55,7 0-6,-1 0 1,8 0-1,0 0 1,0-2 18,0-6 0,0 6 3,1-5 1,-1-3-18,0 2 38,9 1 17,-6-3 0,9 5 20,-4-9 1,-3 9-16,9-3 0,-6-1 6,6 1 0,-9 1 4,3 7 0,-6-2 16,-2-6 1,0 6-45,0-6 1,1 6 1,-1 2 1,0-2-23,0-6 0,0 6 4,0-6 31,0 6-23,0 2 1,0-3 24,0-4 0,0 5-10,0-6 0,0 3 9,0-2 0,0 5 11,0-6 1,0 6-31,0 2 0,3 0 1,4 0 0,-4-8-11,4 1 0,3 0 16,-3 7 1,11 0-32,-4 0 0,-1 0 12,1 0 1,-6-8 16,7 1 1,-8 0-8,8 7 0,-10 0 4,2 0 1,3 0 18,-3 0 1,8 0-39,-8 0 1,3 0-65,-2 0 1,-6-3 92,6-4 0,1 4-7,-1-4 0,-1 2 6,-7-2 0,0 4 11,0-4 1,8 2-3,-1-2 0,1 4-1,-8-4 0,0 5-9,0 2-70,0 0 42,10 0 1,-8-8 17,5 1 1,3 0 7,-2 7 0,2 0-14,-3 0 1,3 0 11,5 0 0,4-3 19,-4-4 1,-3 4-6,3-4 1,-8 4 3,8 3 1,-10 0-6,3 0 1,-6-2 3,-2-5 0,3 4-7,4-4 1,-5 4 0,6 3 1,-6-7 23,-2 0 1,3-1-29,4 8 0,-4-7 11,4 0 1,3-1-9,-3 8 0,11 0-9,-4 0 1,6-7 1,2 0 1,0-1-9,0 8 1,0-7 23,1 0 1,-1-3-30,0 2 1,0 6 8,0-5 1,0-3-52,0 2 1,-2-1 12,-6 1 0,4 6-6,-11-5 1,10-3-130,-2 2 0,7-1 94,8 1 1,-3 3 29,9-9 1,-4 6-23,12-6 0,-4 6 84,11-6 0,-4-1 0,-3-7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29.5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662 45 7956,'-15'0'-144,"3"-3"-576,2-4 575,2 5 641,-1-8-265,6 10 1,-9 0 43,5 0-339,4 0 70,-7-10 135,1 7-57,6-6-16,-17 9 0,16 0 52,-11 0 14,10 0-64,-15 0 0,8 0 23,-10 0 0,0 0-64,0 0 1,0 0 51,0 0 1,0 0-99,0 0 1,-3 2 85,-4 5 1,4-2-125,-4 10 0,4-3 4,3 3 1,0 5 28,0-6 0,0-1-62,0 1 0,3 1 58,4 7 0,-5 0-69,6 0 0,4 0 83,2 0 0,6 8-98,2-1 0,0 8 75,0-8 1,0 10 34,0-2 1,2-3-2,6 3 0,2-7 86,4 6 1,6-9-2,-5 3 0,4-6-84,3-2 1,0 0 36,0 0 0,8 0-13,-1 0 1,3-2 26,-3-5 1,-2-3-22,10-5 0,-7-4 28,6 4 1,-6-4-25,6-3 0,-6 0 1,7 0 0,-10 0-17,2 0 1,-2 0 12,2 0 1,-4-8-45,4 1 1,-4-3 39,-3 3 0,-8 4-32,1-4 1,-3-5 22,3-3 0,5 3-135,-6-3 0,-4 8 56,-3-8 0,3 0-93,-2-7 138,-1 0 0,0 0-13,1 0 0,-1 0 51,-7 0 0,0 0-48,0 0 0,0-3 30,0-4 0,0 4-21,0-4 0,0 2 59,0-2 0,0 4-57,0-4 0,-2 4 1,-6 3 1,6 0 16,-6 0 1,4 0-17,-4 0 244,6 0-230,-18 0 1,10 0 104,-4 0 0,1 7-72,6 0 5,-5 11 0,-8-9-17,5 6 1,-4 5 3,4-6 0,3 6 25,-3 2-16,1 0 0,-8 0 86,-1 0 1,1 0-91,0 0 0,0 0 12,0 0 1,0 2-5,0 6 0,0-6-38,0 5 0,0-2 5,0 3 1,0-6-21,0 5 0,0 3-13,0-3 44,0 11 1,0-6 46,0 10 1,2-7-55,5-1 1,-2 1-35,10 7 44,-10 0 1,12 0-86,-10 0 0,10 0 71,-2 0 1,4 8-7,3-1 0,3 3 97,4-3 1,-2-4-91,10 4 0,-1 3 69,9-2 0,-1-1-61,0-7 1,0-2 11,0-6 1,0 6 1,0-5 1,7-3-1,1 3 0,-1-8 1,-7 8 0,7-11-9,1 4 1,-1-6-58,-7-2 0,0 0 49,0 0 1,0 0-42,1 0 1,-1-2 36,0-6 1,-8 4-92,1-11 1,-3 8 79,3-8 0,-3 0-68,-4-7 1,-6 0 31,5 0 0,-4 0-4,-3 0 1,0 0 29,0 0 0,0 0-16,0 0 0,0 0 55,0 0 0,0 0-50,0-1 0,-8 9 126,1-1 1,-8 0-70,8-7 1,-10 8 86,2-1 1,3 3-72,-3-3 1,3 3 3,-3 4 1,-4 6-35,4-5 1,-5 4 23,-2 3 1,8 0-53,-1 0 1,0 0 47,-7 0 0,0 0-3,0 0 1,7 0-16,1 0 0,-1 10 110,-7 5 1,7-3-50,1 3 1,6-1 8,-6 8 0,9 0-38,-3 0 0,-2 0 5,3 1 1,0-1 10,7 0 1,2 2 2,6 6 1,-4-6-24,11 5 1,0-4-58,7-3 0,0-2-8,0-6 0,0 3 16,0-9 1,3 6-103,4-6 1,-12-1-7,5-7 0,-5 0 109,5 0 1,0-2-80,1-6 1,-11 3 55,-5-9 0,3-1-47,-3-7 0,8 0 34,-8 0 0,1 0-1,-8 0 0,0 0 34,0 0 1,0 0 6,0 0 1,-3 7 121,-4 0 0,2 1-88,-10-9 0,3 9 83,-3-1 1,-4 3-62,4-3 0,-5 3 9,-2 5 1,0 4-7,0-4 0,0 4 13,0 3 1,7 0-38,1 0 1,-1 0 33,-7 0-5,10 10 0,-5 2-24,9 10 0,1-7 24,7 0 0,0-1-16,0 9 1,0-1-73,0 0 0,10-3 65,4-4 0,4 5-53,-4-6 0,6-2-7,-5 3 0,4-10-11,3 2 0,0 3-64,0-2 97,0-1 0,0-7-99,0 0 1,-7-10 81,0-5 1,-3 3-41,3-3 1,-5 1 39,-10-8 1,7-8-6,0 1 0,1 0 39,-8 6 0,-3 1 2,-4 0 1,2 0 19,-10 0 0,1 0-49,-8 0 1,-1 3 79,1 4 1,0-2-59,0 9 1,-7-6 107,0 6 0,-1 1-43,8 7 1,-7 0 12,-1 0 1,1 0-41,7 0 0,0 2 7,0 6 0,0 2 21,0 4 0,2 6-18,5-5 1,-2 4 19,10 3 0,-1 0-11,8 0 1,0 8 43,0-1 1,3 8-76,4-8 1,-2 8 10,10-8 0,7 8-33,7-7 1,3-1-5,-2-7 0,-3-2-185,9-6 1,-1 3 63,1-9 1,4-1-49,-11-7 1,0 0 66,-7 0 0,8-2-26,-1-6 0,-7-4 44,-7-10 1,-8-7-68,8-1 1,-10-6 48,2 6 0,3-7 2,-3 8 0,1-3 27,-8 3 1,0 4-8,0-4 0,-3 4 101,-4 3 1,2 0-103,-10 0 0,1 0 93,-8 0 0,0 0-22,-1 0 0,-1 2 11,-5 6 1,4-6 0,-4 5 1,-3 6 81,2 1 1,-1 6-51,1 2 1,6 0-42,-6 0 0,-2 0 118,3 0 0,0 10-96,7 4 1,0 6 62,-1 2 0,4 0-1,4 0 0,-4 0 90,4 0 1,3 8-84,-3-1 0,10 0 94,-2-7 1,2 3-102,-3 4 0,6-2-3,-5 10 1,14-8 73,8 8 1,4-7-48,3 6 0,3-1-152,4 1 1,3-4 15,5-10 0,4-2-116,-4-5 0,5 2 130,2-10 0,0 0-127,0-7 0,-7 0 39,0 0 0,-3-9 80,3-6 1,-5-5-59,-10-2 1,0-10 32,0-4 0,-3 1-95,-4-1 0,-3-1 29,-4-7 0,-6 7-11,5 0 1,-4 3 25,-3-3 1,0-2-18,0 10 0,-3-8 22,-4 7 0,-3-1 5,-4 1 0,-13 6 117,5-6 1,-5 13-114,5 2 1,-3 3 89,-4-2 1,2-4-7,-10 11 1,0 0 150,-7 7 0,2 0-121,6 0 1,-6 2 128,5 5 0,-2 6 3,2 9 1,-2 0-77,10 0 1,-1 7-73,8 1 1,8 6 41,-1-6 1,10 7-75,-2-8 1,4 10 71,3-2 0,3 2-12,4-2 0,13 4 34,9-4 1,10-5 6,-2-3 0,5 3-191,2-2 1,0-8 139,0-8 0,0-9-103,0 3 0,5-6 93,-5-2 1,3-2-151,-18-6 1,1-6 28,-8-16 1,0 3 25,0-9 0,-10 6 29,-5-7 0,-4 3-29,-3-3 1,0-4 139,0 4 1,-3 5-107,-4 3 1,-5 2 82,-10-3 0,0 6-67,0-6 0,0 13 45,-1 3 1,1 9-181,0-3 1,0 6-219,0 2 0,0 2-60,0 6 1,10 4 421,5 10 0,-6 10 0,1 2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51.144"/>
    </inkml:context>
    <inkml:brush xml:id="br0">
      <inkml:brushProperty name="width" value="0.22857" units="cm"/>
      <inkml:brushProperty name="height" value="0.22857" units="cm"/>
    </inkml:brush>
  </inkml:definitions>
  <inkml:trace contextRef="#ctx0" brushRef="#br0">0 927 8122,'0'-12'208,"0"2"-196,0 10 78,10 0 1,-5 0-17,10 0 0,-8-3 147,8-4-125,0 5 1,7-8-75,0 10 0,-8 0-33,1 0 1,0 0 30,7 0 0,0 0-9,0 0 0,0 0-8,0 0 7,0 0-48,0-10 219,0 7-167,10-6 1,-7 6 30,4-4 112,-5 4-114,8-6 0,-5 1-40,10 1 70,0 0-25,-3-3 1,5 5-98,-9-10 1,6 10 75,-6-2-38,9 4 19,-15-6 1,8 6 4,-10-4 0,8 2-11,-1-2 1,1 4 63,-8-4 1,0-3 130,0 3-188,0-1 1,0 1 37,0 0 1,-7-1-71,-1 8-16,1 0 1,7-7 26,0 0 0,-7-1 18,-1 8 0,-6 0-55,7 0-6,-1 0 1,8 0-1,0 0 1,0-2 18,0-6 0,0 6 3,1-5 1,-1-3-18,0 2 38,9 1 17,-6-3 0,9 5 20,-4-9 1,-3 9-16,9-3 0,-6-1 6,6 1 0,-9 1 4,3 7 0,-6-2 16,-2-6 1,0 6-45,0-6 1,1 6 1,-1 2 1,0-2-23,0-6 0,0 6 4,0-6 31,0 6-23,0 2 1,0-3 24,0-4 0,0 5-10,0-6 0,0 3 9,0-2 0,0 5 11,0-6 1,0 6-31,0 2 0,3 0 1,4 0 0,-4-8-11,4 1 0,3 0 16,-3 7 1,11 0-32,-4 0 0,-1 0 12,1 0 1,-6-8 16,7 1 1,-8 0-8,8 7 0,-10 0 4,2 0 1,3 0 18,-3 0 1,8 0-39,-8 0 1,3 0-65,-2 0 1,-6-3 92,6-4 0,1 4-7,-1-4 0,-1 2 6,-7-2 0,0 4 11,0-4 1,8 2-3,-1-2 0,1 4-1,-8-4 0,0 5-9,0 2-70,0 0 42,10 0 1,-8-8 17,5 1 1,3 0 7,-2 7 0,2 0-14,-3 0 1,3 0 11,5 0 0,4-3 19,-4-4 1,-3 4-6,3-4 1,-8 4 3,8 3 1,-10 0-6,3 0 1,-6-2 3,-2-5 0,3 4-7,4-4 1,-5 4 0,6 3 1,-6-7 23,-2 0 1,3-1-29,4 8 0,-4-7 11,4 0 1,3-1-9,-3 8 0,11 0-9,-4 0 1,6-7 1,2 0 1,0-1-9,0 8 1,0-7 23,1 0 1,-1-3-30,0 2 1,0 6 8,0-5 1,0-3-52,0 2 1,-2-1 12,-6 1 0,4 6-6,-11-5 1,10-3-130,-2 2 0,7-1 94,8 1 1,-3 3 29,9-9 1,-4 6-23,12-6 0,-4 6 84,11-6 0,-4-1 0,-3-7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29.54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662 45 7956,'-15'0'-144,"3"-3"-576,2-4 575,2 5 641,-1-8-265,6 10 1,-9 0 43,5 0-339,4 0 70,-7-10 135,1 7-57,6-6-16,-17 9 0,16 0 52,-11 0 14,10 0-64,-15 0 0,8 0 23,-10 0 0,0 0-64,0 0 1,0 0 51,0 0 1,0 0-99,0 0 1,-3 2 85,-4 5 1,4-2-125,-4 10 0,4-3 4,3 3 1,0 5 28,0-6 0,0-1-62,0 1 0,3 1 58,4 7 0,-5 0-69,6 0 0,4 0 83,2 0 0,6 8-98,2-1 0,0 8 75,0-8 1,0 10 34,0-2 1,2-3-2,6 3 0,2-7 86,4 6 1,6-9-2,-5 3 0,4-6-84,3-2 1,0 0 36,0 0 0,8 0-13,-1 0 1,3-2 26,-3-5 1,-2-3-22,10-5 0,-7-4 28,6 4 1,-6-4-25,6-3 0,-6 0 1,7 0 0,-10 0-17,2 0 1,-2 0 12,2 0 1,-4-8-45,4 1 1,-4-3 39,-3 3 0,-8 4-32,1-4 1,-3-5 22,3-3 0,5 3-135,-6-3 0,-4 8 56,-3-8 0,3 0-93,-2-7 138,-1 0 0,0 0-13,1 0 0,-1 0 51,-7 0 0,0 0-48,0 0 0,0-3 30,0-4 0,0 4-21,0-4 0,0 2 59,0-2 0,0 4-57,0-4 0,-2 4 1,-6 3 1,6 0 16,-6 0 1,4 0-17,-4 0 244,6 0-230,-18 0 1,10 0 104,-4 0 0,1 7-72,6 0 5,-5 11 0,-8-9-17,5 6 1,-4 5 3,4-6 0,3 6 25,-3 2-16,1 0 0,-8 0 86,-1 0 1,1 0-91,0 0 0,0 0 12,0 0 1,0 2-5,0 6 0,0-6-38,0 5 0,0-2 5,0 3 1,0-6-21,0 5 0,0 3-13,0-3 44,0 11 1,0-6 46,0 10 1,2-7-55,5-1 1,-2 1-35,10 7 44,-10 0 1,12 0-86,-10 0 0,10 0 71,-2 0 1,4 8-7,3-1 0,3 3 97,4-3 1,-2-4-91,10 4 0,-1 3 69,9-2 0,-1-1-61,0-7 1,0-2 11,0-6 1,0 6 1,0-5 1,7-3-1,1 3 0,-1-8 1,-7 8 0,7-11-9,1 4 1,-1-6-58,-7-2 0,0 0 49,0 0 1,0 0-42,1 0 1,-1-2 36,0-6 1,-8 4-92,1-11 1,-3 8 79,3-8 0,-3 0-68,-4-7 1,-6 0 31,5 0 0,-4 0-4,-3 0 1,0 0 29,0 0 0,0 0-16,0 0 0,0 0 55,0 0 0,0 0-50,0-1 0,-8 9 126,1-1 1,-8 0-70,8-7 1,-10 8 86,2-1 1,3 3-72,-3-3 1,3 3 3,-3 4 1,-4 6-35,4-5 1,-5 4 23,-2 3 1,8 0-53,-1 0 1,0 0 47,-7 0 0,0 0-3,0 0 1,7 0-16,1 0 0,-1 10 110,-7 5 1,7-3-50,1 3 1,6-1 8,-6 8 0,9 0-38,-3 0 0,-2 0 5,3 1 1,0-1 10,7 0 1,2 2 2,6 6 1,-4-6-24,11 5 1,0-4-58,7-3 0,0-2-8,0-6 0,0 3 16,0-9 1,3 6-103,4-6 1,-12-1-7,5-7 0,-5 0 109,5 0 1,0-2-80,1-6 1,-11 3 55,-5-9 0,3-1-47,-3-7 0,8 0 34,-8 0 0,1 0-1,-8 0 0,0 0 34,0 0 1,0 0 6,0 0 1,-3 7 121,-4 0 0,2 1-88,-10-9 0,3 9 83,-3-1 1,-4 3-62,4-3 0,-5 3 9,-2 5 1,0 4-7,0-4 0,0 4 13,0 3 1,7 0-38,1 0 1,-1 0 33,-7 0-5,10 10 0,-5 2-24,9 10 0,1-7 24,7 0 0,0-1-16,0 9 1,0-1-73,0 0 0,10-3 65,4-4 0,4 5-53,-4-6 0,6-2-7,-5 3 0,4-10-11,3 2 0,0 3-64,0-2 97,0-1 0,0-7-99,0 0 1,-7-10 81,0-5 1,-3 3-41,3-3 1,-5 1 39,-10-8 1,7-8-6,0 1 0,1 0 39,-8 6 0,-3 1 2,-4 0 1,2 0 19,-10 0 0,1 0-49,-8 0 1,-1 3 79,1 4 1,0-2-59,0 9 1,-7-6 107,0 6 0,-1 1-43,8 7 1,-7 0 12,-1 0 1,1 0-41,7 0 0,0 2 7,0 6 0,0 2 21,0 4 0,2 6-18,5-5 1,-2 4 19,10 3 0,-1 0-11,8 0 1,0 8 43,0-1 1,3 8-76,4-8 1,-2 8 10,10-8 0,7 8-33,7-7 1,3-1-5,-2-7 0,-3-2-185,9-6 1,-1 3 63,1-9 1,4-1-49,-11-7 1,0 0 66,-7 0 0,8-2-26,-1-6 0,-7-4 44,-7-10 1,-8-7-68,8-1 1,-10-6 48,2 6 0,3-7 2,-3 8 0,1-3 27,-8 3 1,0 4-8,0-4 0,-3 4 101,-4 3 1,2 0-103,-10 0 0,1 0 93,-8 0 0,0 0-22,-1 0 0,-1 2 11,-5 6 1,4-6 0,-4 5 1,-3 6 81,2 1 1,-1 6-51,1 2 1,6 0-42,-6 0 0,-2 0 118,3 0 0,0 10-96,7 4 1,0 6 62,-1 2 0,4 0-1,4 0 0,-4 0 90,4 0 1,3 8-84,-3-1 0,10 0 94,-2-7 1,2 3-102,-3 4 0,6-2-3,-5 10 1,14-8 73,8 8 1,4-7-48,3 6 0,3-1-152,4 1 1,3-4 15,5-10 0,4-2-116,-4-5 0,5 2 130,2-10 0,0 0-127,0-7 0,-7 0 39,0 0 0,-3-9 80,3-6 1,-5-5-59,-10-2 1,0-10 32,0-4 0,-3 1-95,-4-1 0,-3-1 29,-4-7 0,-6 7-11,5 0 1,-4 3 25,-3-3 1,0-2-18,0 10 0,-3-8 22,-4 7 0,-3-1 5,-4 1 0,-13 6 117,5-6 1,-5 13-114,5 2 1,-3 3 89,-4-2 1,2-4-7,-10 11 1,0 0 150,-7 7 0,2 0-121,6 0 1,-6 2 128,5 5 0,-2 6 3,2 9 1,-2 0-77,10 0 1,-1 7-73,8 1 1,8 6 41,-1-6 1,10 7-75,-2-8 1,4 10 71,3-2 0,3 2-12,4-2 0,13 4 34,9-4 1,10-5 6,-2-3 0,5 3-191,2-2 1,0-8 139,0-8 0,0-9-103,0 3 0,5-6 93,-5-2 1,3-2-151,-18-6 1,1-6 28,-8-16 1,0 3 25,0-9 0,-10 6 29,-5-7 0,-4 3-29,-3-3 1,0-4 139,0 4 1,-3 5-107,-4 3 1,-5 2 82,-10-3 0,0 6-67,0-6 0,0 13 45,-1 3 1,1 9-181,0-3 1,0 6-219,0 2 0,0 2-60,0 6 1,10 4 421,5 10 0,-6 10 0,1 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51.144"/>
    </inkml:context>
    <inkml:brush xml:id="br0">
      <inkml:brushProperty name="width" value="0.22857" units="cm"/>
      <inkml:brushProperty name="height" value="0.22857" units="cm"/>
    </inkml:brush>
  </inkml:definitions>
  <inkml:trace contextRef="#ctx0" brushRef="#br0">0 927 8122,'0'-12'208,"0"2"-196,0 10 78,10 0 1,-5 0-17,10 0 0,-8-3 147,8-4-125,0 5 1,7-8-75,0 10 0,-8 0-33,1 0 1,0 0 30,7 0 0,0 0-9,0 0 0,0 0-8,0 0 7,0 0-48,0-10 219,0 7-167,10-6 1,-7 6 30,4-4 112,-5 4-114,8-6 0,-5 1-40,10 1 70,0 0-25,-3-3 1,5 5-98,-9-10 1,6 10 75,-6-2-38,9 4 19,-15-6 1,8 6 4,-10-4 0,8 2-11,-1-2 1,1 4 63,-8-4 1,0-3 130,0 3-188,0-1 1,0 1 37,0 0 1,-7-1-71,-1 8-16,1 0 1,7-7 26,0 0 0,-7-1 18,-1 8 0,-6 0-55,7 0-6,-1 0 1,8 0-1,0 0 1,0-2 18,0-6 0,0 6 3,1-5 1,-1-3-18,0 2 38,9 1 17,-6-3 0,9 5 20,-4-9 1,-3 9-16,9-3 0,-6-1 6,6 1 0,-9 1 4,3 7 0,-6-2 16,-2-6 1,0 6-45,0-6 1,1 6 1,-1 2 1,0-2-23,0-6 0,0 6 4,0-6 31,0 6-23,0 2 1,0-3 24,0-4 0,0 5-10,0-6 0,0 3 9,0-2 0,0 5 11,0-6 1,0 6-31,0 2 0,3 0 1,4 0 0,-4-8-11,4 1 0,3 0 16,-3 7 1,11 0-32,-4 0 0,-1 0 12,1 0 1,-6-8 16,7 1 1,-8 0-8,8 7 0,-10 0 4,2 0 1,3 0 18,-3 0 1,8 0-39,-8 0 1,3 0-65,-2 0 1,-6-3 92,6-4 0,1 4-7,-1-4 0,-1 2 6,-7-2 0,0 4 11,0-4 1,8 2-3,-1-2 0,1 4-1,-8-4 0,0 5-9,0 2-70,0 0 42,10 0 1,-8-8 17,5 1 1,3 0 7,-2 7 0,2 0-14,-3 0 1,3 0 11,5 0 0,4-3 19,-4-4 1,-3 4-6,3-4 1,-8 4 3,8 3 1,-10 0-6,3 0 1,-6-2 3,-2-5 0,3 4-7,4-4 1,-5 4 0,6 3 1,-6-7 23,-2 0 1,3-1-29,4 8 0,-4-7 11,4 0 1,3-1-9,-3 8 0,11 0-9,-4 0 1,6-7 1,2 0 1,0-1-9,0 8 1,0-7 23,1 0 1,-1-3-30,0 2 1,0 6 8,0-5 1,0-3-52,0 2 1,-2-1 12,-6 1 0,4 6-6,-11-5 1,10-3-130,-2 2 0,7-1 94,8 1 1,-3 3 29,9-9 1,-4 6-23,12-6 0,-4 6 84,11-6 0,-4-1 0,-3-7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5:20.4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 89 13400,'-13'-2'-2616,"6"-6"1,5 3 2652,2-9 2501,0 9-1831,0-15 0,19 8 1,6-10-1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5:20.4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 89 13400,'-13'-2'-2616,"6"-6"1,5 3 2652,2-9 2501,0 9-1831,0-15 0,19 8 1,6-10-1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5:20.4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 89 13400,'-13'-2'-2616,"6"-6"1,5 3 2652,2-9 2501,0 9-1831,0-15 0,19 8 1,6-10-1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5:20.4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 89 13400,'-13'-2'-2616,"6"-6"1,5 3 2652,2-9 2501,0 9-1831,0-15 0,19 8 1,6-10-1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09:35:20.457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23 89 13400,'-13'-2'-2616,"6"-6"1,5 3 2652,2-9 2501,0 9-1831,0-15 0,19 8 1,6-10-1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1:20:19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662 309 8332,'-22'0'-1539,"0"0"1651,0 0 1,3-3-169,4-4 134,-5 5-129,18-8 120,-18 10-36,18-10 1,-15 5 6,9-10 1,-2 10-108,3-2 98,5 5 0,-11-6-38,6 1 0,2 0-14,-10 7 1,8 0 47,-8 0-112,1 0 94,1 0 0,-6 2-54,4 5 49,5-4 1,-9 16-12,4-4 0,-2 12 4,2 2 1,3 11 9,5-4 0,2 6-6,-10 2 0,10 8 111,-2-1 0,4 8-102,3-8 1,0 11 153,0-4 0,3-4-28,4-2 1,3-8-34,5-7 1,7 4-53,0-4 1,0-5-5,7-3 0,-2-12-1,2-2 0,6-8 28,9 8 1,-7-10-36,-1 2 1,1-7 17,7-7 0,0-3-94,0-5 0,1-4 74,-1 4 0,-10-4-55,-5-3 1,3-8 13,-2 1 1,-1-1-10,-7 8 1,0-7-2,0-1 0,0-9 32,0 3 0,-2-6-112,-6-2 0,4 0 85,-11 0 0,0-1-29,-7 1 0,0 0 30,0 0 0,-9 7 105,-6 1 0,-5 1-82,-2-1 0,-7-4 8,-1 11 1,-6 0-2,6 7 1,-2 0-3,3 0 1,-3 2 83,-5 5 0,-4-2-71,4 10 1,-5-8 197,-2 8-201,-10-1 0,5 8 30,-9 0-20,9 0 0,-15 10-7,5 5 0,5 4 2,3 3 1,7 1-275,7-1 265,-5 0 0,25 2 13,-5 6-64,5 4 0,5 3 35,4-1 0,6 8 113,2 8-127,0 9 1,2-5-11,6 11 243,4 9 0,12-8-84,6 6 1,4-8-62,10-7 1,0-6-89,0-8 0,10-1 89,5 0 1,2-10-93,-2-5 1,5-11 97,-5-4 0,4-9-169,3 3 1,-9-8 113,-6-8 0,-7-7-11,-7-14 0,5 2 42,-6-10 0,-4 1 11,-2-8 0,-6-3-50,-2-4 0,0-3 20,0-5 1,-7-2-147,0 9 1,-10-9 142,2 2 1,-5-5-110,-2-2 1,-2 7 81,-5 1 1,-8 9-155,-14-3 0,2 6 99,-10 2 0,7 2-12,-6 5 1,6 5 165,-6 10 1,1-5-142,-1 5 0,-4-2 106,11 16 1,-10 1-90,2 7 1,-5 0 29,-2 0 0,0 12-15,0 10 1,-7 3 10,-1 12 0,-4-1-27,12 9 0,-3 1 0,18 6 0,-6-4 137,13 11 1,-2 3-119,17 11 0,-1-4 47,8 4 0,3 6 65,4 1 0,8-4 96,14-2 1,5-8-74,11-7 1,6-8-65,0-14 0,16 0-226,-9-15 0,11-5 248,-10-17 1,-3 0-169,3 0 1,-10-12 123,2-10 0,-7-3-110,-7-12 1,5 1 86,-5-8 2,4-1-795,-6-8 772,-4 6 0,-9-14-7,0 9 0,-2-9 150,-5 2 1,-5-2-398,-10 2 240,0-5 32,0 8 1,-10-3-89,-5 1 0,-7 9 35,-7-3-919,-6 6 911,-9 1 1,0 4-27,0 4 171,0 5 169,10 10 0,-8 7-351,5 1 290,-4 9-242,-3-5 1,-1 13 135,1 4-124,-10 15 0,-2 5 95,-10 10-83,0-1 1,2 16-932,5-1 917,5 1 20,10 2 1,0 2 12,0 10 309,20 10-321,-6 2 0,28 3 348,-6 0-175,6 10 0,7-10-217,10-1 1,2-11 150,19-10 1,4 2-56,11-9 0,-2-11 112,10-11-160,0-6 0,7-4-71,0-6 0,5-4 193,-5-10-275,5 0 68,-24-10 1,12-4-60,-15-16 136,14 6 1,-31-18-22,10 5-63,-10-4 75,-5-3 1,3 0-62,4-1 62,-14 1 0,14-7 224,-14-1 1,-5-9-411,-3 2 0,-5-4 125,-2-3 0,-2-1-20,-5 1 0,-6 7-21,-9 1 62,-10-1 0,6 10-42,-11 5-81,10 14 120,-15-1 1,15 9 1027,-10-1-919,1 11 1,-1-5-118,0 10 365,1-1-178,-9 8 1,-1 8 165,-6-1 1,3 10-177,-9-2 0,-1 12-196,-7 2-829,0 1 959,-1 2 1,11-1-261,5 6 233,14 5 7,-5 2-13,18 2-8,2 8 1,4 0 55,11 5 0,0 7 0,7 8 1,2-6 23,6 6 0,11-3 161,11 2 0,11-12-65,3 6-135,0-16 1,20 1-1,-5-16-64,5-6-79,2-6-596,10-12 517,-8-2 91,8-10 1,-12-5-484,-5-9 469,4-1 478,-16-27 1,4 8-446,-14-10 1,2 0 8,-9 0 0,2-8 28,-3 1 7,-4-10 1,-3 14 0,-5-17-200,-10 6-59,0-6 242,-7-2-85,0 0-37,0-1 1,-17 1 43,-5 0 0,-12 2 245,5 6 1,-11-1-306,4 15-91,-6-5 180,-2 24 1,0-14-7,0 10 0,0 9 349,-1 13 1,-1 4 84,-6 3-221,-4 10 0,-10 10 78,0 9 1,0 10 135,0-2 0,9 12-241,6 2-71,4 11 0,13-13 195,4 9-186,6 11 13,12 0 0,2 9 239,10-4-197,0-6 0,5 15 3,10-9-701,9-1 695,20-6-4,0-1-190,10-10 75,2-2 0,11-12 35,-1-6 1,7-11-305,1-10 0,-1-11 300,-7 4 1,-7-11-57,0-11 1,-10-4 13,2-18 1,-6 6 16,-9-6 29,6-1 97,-18-17 0,16 5-135,-11-10-168,0 0 541,3-7 1,-15 0-364,5 0-690,-14-10 589,11-2 1,-16-1 55,4 6 133,-14 4-122,-15 3 0,-5 0 47,-10 0-76,-9 19 28,-1-4 0,-7 19 90,10-5-77,-10 5 1,8 13 261,-6 4-95,6 5 1,-1 13-82,-4 4 0,-6 8 12,-9 14 1,0 5-58,0 10 1,2 3-24,5 4 0,-2 6 54,10 9 1,7 2-1,7 6 1,17 7-88,-2 14 206,18-45 1,1 1-127,-3-1 1,2 0 0,14 46 38,4-15 0,23-5-182,7-10 0,15-10-30,0-4 1,7-16 229,8-6-1221,-6-6 1159,8-12 1,-5-2-86,-5-10 0,3-2 160,-18-6 1,-2-14-149,-12-14 1,5-6 14,-6-2 1,-4-3 10,-2-4 1,-6-1-6,-2-14 146,0 5-125,0-25 0,-7 15-3,0-10-53,-10 1 52,4-9 1,-18 11-198,-6 4 189,-14 6 5,-6 2 0,-9 9-522,0 6 501,-10 4 25,8 13 0,-8 2-19,10 10 0,0 10 496,-1 5 0,1 7-285,0 7 1,-7 8-164,-1 14 0,-2 5 21,3 10 0,0 10 116,-1 5-1052,1 5 918,26 2 1,-7 3 311,10 4-47,10 5-226,2 1 92,10 7-110,10-18 0,5 8 61,14-10-209,5 0 157,20-9 1,-5-11 88,10-9-300,0-10 578,7-5 1,-2-5-591,-5-9 1,-6-1 375,-8-7 1,-1-10-433,0-5 204,0-14 1,-10 2 5,-4-10-23,-16 1 0,6-11-45,-5-4 215,-6 4-156,1-17 1,-10 15 27,0-9 0,0 6 14,0-7 1,-2 3 10,-6-3 373,-14-5-400,-2 18 1,-11-15-199,6 9 186,-5 1-6,-10 17 256,0-8-249,0 27 1,-3-12 12,-4 20 0,2 0 6,-10 7 0,2 17-14,-1 5-393,-6 14 406,17 9 0,-7 4-94,10 9 93,10 1 10,2 17 1,17-5 22,1 10-28,9 0 66,-5-3 0,20 6 8,5-11 0,14-7-70,8-7 5,14-10-4,-4 5 0,16-20 29,-4-4-113,5-6 93,2-2 0,-10-10-103,-4-4 96,-6-6 1,-1-9 29,-1-1-157,-10-19 124,-2 13-26,-10-28-240,0 8 567,-10-10 1,5-3-365,-9-4 0,-1 2-5,-7-10 0,0 8 13,0-8-10,-10 0 23,-2-7 1,-10 0-336,0-1 326,0 11 1,-10-5-69,-5 9 1,-4-4 40,-4 12 1,1 0 198,0 22 1,0-3 156,0 18 0,0 0-45,0 7-263,0 9 1,2 14 31,5 13 1,-2 1 3,10 7 0,-1-5 292,8 13-297,10 4 40,2 0 1,10 13 322,0 5-466,0-6 1,3 8 192,4-10-59,15 0 1,12-7-50,10 0 1,8-13-3,-1-1 0,8-11 30,-7-12 1,6-7-14,-6-1 1,4-9-138,-12 3-43,5-16 172,-14-14 1,-1-5-189,-5-10 141,-4 1 55,-3-8 0,-10-8-7,-5 1 0,3-15-25,-2 7 125,-1-10-110,-7 13 0,-3-10 35,-4 0 1,0-1 10,-15 1 1,5 7-40,-13 1-275,6 9 288,-8 5 1,5 4-223,-10 11 215,10 9 0,-12 11 54,10 9 1,-8 0-55,7 0 0,-6 12-57,6 10 0,-2 12 58,3 18 1,5-6-374,-8 18 366,10 2 1,7 5 130,0 10-126,10-10 0,-4 12 14,9-9 211,0-1 11,9-7-296,13-9 1,10-3 68,5-10 1,5-10 39,-6-5-262,6-14 106,2-5 1,-7-10 72,0 0 0,-10-3-27,2-4 1,-4-12 269,-3-11-248,-10-9 21,7 5 1,-16-10 455,4-1 1,-4-6-481,-3 0 130,0-1-92,0 8 1,-3-7-18,-4-1 0,2-7-1,-10 8 0,1-1 37,-8 8-304,-1 0 272,1 10 0,0 5 397,0 14-188,0-5-100,0 18 0,0-6-66,0 16-13,0 14 0,0 12 122,0 10-97,0 10 1,10-7 79,4 4-224,-4 5 143,10-9 0,-8 7 25,10-10 1,0-2-51,0-6 0,7 4-59,1-11 54,9 0 1,-5 3 1,10-10-181,0 0 189,0 0-72,0-19 0,0 7-5,0-10 0,-7 0 57,0 0-273,-1 0 249,-1 0 0,4-10-53,-10-5 370,10-4-327,-14-3 0,6-10 145,-9-5-132,0-5 11,0-2 0,0 3 52,0 4-48,-9-5-10,6 8 1,-16-10 5,4 0 1,-5 7-19,-2 0 1,-2 13-28,-6 2 0,11 2 83,-11 13 1,18-1 8,-10 8 0,5 13-373,-5 9 319,10 0 1,-6 27-134,11-5 128,-10 5 0,15-5-17,-6 0 84,6 0-69,12 10 1,-6-15-28,11 5 74,0-5-61,7-4 1,7-3-13,1-10 1,6 0 27,-6 0 0,-1-10-9,-7-5-3,10-4 17,-7-3 1,6-3 121,-8-4 1,-9-8-124,1-14 188,-10-5-177,14-11 0,-16 9 8,4-1 173,-4 0-164,-3-17 0,0 8 49,0-6 166,-10 6-189,7 2 1,-16-3-175,4-4 181,-14 4-12,4-7 0,-14 20-257,10 5 235,-11 4 1,13 5 121,-9 6-126,9 4 1,-12 10-47,9 0 1,-2 12-92,3 10 0,4 10 91,-4 12 0,7 8-1,7-1 0,-2 10 33,10-2-466,-1 5 459,8 2 0,0-10 34,0-4-39,20-6-20,-5-2 105,26 1-83,-16-1 0,17-10-56,-6-5 0,6-4 7,2-3 1,0-10 40,0-5 1,0-4-7,0-3 1,-9-3 87,-6-4 1,-4-8-88,-3-14 1,-8 2 452,1-10 0,-8-2-346,8-12 0,-10 2-53,2-10 0,-4 7 18,-3-6-92,0 9 78,-10-5 1,0 0 31,-5-5-218,-4 5 79,7 0 0,-18 10-49,1 0 111,-10 0 0,12 12-57,-10 10 332,10 0-293,-15 20 16,18-8 211,-18 10-194,18 10 0,-15 2 4,9 10-198,1 10 96,7 12 0,2 5 97,5 10-21,-4-1 18,16 9 0,-6-1 22,9 0 0,2-2-35,5-6 167,6-4-166,9-10 1,7-2-23,0-5-177,11-5 209,-6-10 0,10-8-59,0 1 0,-7-10-130,0 2 0,-3-14 161,3-8 8,-5-4-14,-10-13 1,0-3 111,0-9-155,-10-10-561,-2 8 812,-1-18-202,-6 18 0,7-16-218,-10 11 548,-10 0-136,7 6 0,-16 4-136,4 4 68,-4 5-64,-3 10 1,0 0 35,-1 0 216,-8 10-126,6 2 1,-7 12 796,10 6-873,0 4 110,0 20 1,7 2-59,1 10 0,9 10 34,-3 5 2,6 5-85,2-8 1,2 5-62,6-9 1,-3-1-133,9-7 0,1-2-103,7-5 0,0-13-336,0-9 1,0-10-728,0 2 1,0-4 294,0-3 0,-7-10-686,0-5 1666,-10-5 0,14-11 0,-6-4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39.851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927 177 7689,'-13'0'-932,"1"0"1544,5 0 29,4 0-491,-7 0 1,10-2 283,0-6 15,-9 6 120,6-8-387,-7 0 0,8 5 16,-5-9 0,4 6 16,-4-6 0,2 9-136,-2-3 0,2-1-1,-10 1 1,10-2-112,-2 3 0,-6 2 127,-1-10 0,2 11-128,-3-4 0,0-2 108,-7 3 0,-7 0-3,-1 7 0,-2 0-128,3 0 0,2 0 119,-10 0 0,8 0-224,-8 0 1,8 9-31,-8 6 0,8 5-50,-8 2 0,10 2 130,-2 6 1,4-3-74,3 9 1,0-6 229,0 7 0,0-1-127,0 8 1,7 1 122,0-1 1,8 0-68,-8 0 0,10 0 205,-2 0 1,5 0-6,2 0 0,0-7-3,0 0 0,0-3-122,0 3 0,7-5 8,0-10 0,11 0-53,-4 0 0,6-3-16,2-4 1,0 2-6,0-9 0,2 6 38,6-6 1,-6 1-6,6-1 0,2-6-23,-3 6 0,10-6-3,-2-2 0,-3 7-38,3 1 1,0-1-118,7-7 1,0-2-47,0-6 1,-7 3 109,0-9 1,-8 6-10,8-6 1,-8-1 34,8-7 0,-10 7 62,2 0 0,-7 1-29,-7-8 0,4 0 94,-4 0 0,-3 0-58,3-1 1,-10-1 128,2-5 0,3 4-44,-2-4 1,1 4-72,-1 3 1,-6-7 113,5-1 1,-4-2-102,-3 3 1,0 5 120,0-6 0,0 3-61,0-2 1,0 4 14,0-4 0,0-3 25,0 3 0,-3-1 12,-4 8 1,-3 0-19,-4 0 1,-4 0-27,11 0 0,-10 0 144,2 0 0,-4 7-128,-3 1 1,0 1 58,0-1 1,-3 1-26,-4 6 0,2 5 3,-10-6 1,8-2 57,-8 3 1,0 0 21,-7 7 0,0 0-123,0 0 0,0 0-20,0 0 1,2 0-194,5 0 0,-2 0 75,10 0 0,-8 2-92,7 6 0,1-4 44,7 11 0,0 0-19,0 7 0,2 0 24,6 0 1,-6 7 28,5 1 0,-4 9 33,-3-2 1,7 4-8,0 3 1,10 1 66,-2-1 1,-3 2-48,3 6 1,0-6 139,7 6 0,0-8-68,0-8 1,7 6 12,0-5 0,10 2-60,-2-2 1,5-3 10,2-4 0,2-6-5,6 5 1,-6-7 15,5-7 0,3 5-153,-2-6 1,9-4 135,-2-2 1,-3 1-141,3-1 0,-1-1 11,9-7 1,6 0-54,0 0 1,-6-2 151,-9-6 1,1 3-3,7-9 0,-2-1 41,-5-7 0,2 0-76,-10 0 0,1 0 113,-8 0 0,5-8-155,-5 1 1,5-8 0,-13 8 0,-2-3 25,3 3 1,-10 2-17,2-10 1,-4 7 54,-3-6 1,0 9-24,0-3 1,-3-1 39,-4 1 1,2-7-51,-10 8 0,1-8 125,-8 8 0,0-8-91,0 8 1,0-8 83,0 8 1,-8-1-54,1 8 1,-3 0 3,3 0 1,4 0 31,-4 0 1,-3 7 3,2 1 1,-9 1 68,2-1 0,3 4-99,-3 10 1,1 0 15,-8 0 1,7 0-1,0 0 0,8 0-153,-8 0 1,10 10 94,-2 4 1,4 6-170,3 2 0,0 0 77,0 0 0,7 3 36,0 4 1,3-2 95,-2 10 1,1-3 2,6 3 0,5 4 76,-6-4 0,-2 5-118,3 2 0,0 0 261,7 0 1,2 0-28,5 0 1,-2 5-121,10-5 1,0 3-29,7-18 1,0 8-1,0-8 1,7 1-53,1-8 1,2 0-13,-3 0 0,-2-7-87,10-1 0,-3-9 65,3 3 0,4-6-45,-4-2 0,5-2-2,2-6 0,0 3-12,0-9 0,-2-1 26,-6-7 1,4-8-15,-11 1 0,0 0-4,-7 7 1,-2-8 29,-5 1 0,2-8-125,-10 8 0,1-3 120,-8 2 1,0 3-132,0-9 1,0 6-19,0-6 0,-10 9-91,-5-3 0,3-2 171,-3 3 1,0 0 10,-7 7 0,0 0 208,0-1 0,0 4-88,0 4 0,0-4 130,0 4 0,-2 3 28,-6-3 1,6 10-101,-6-2 0,3 4 33,-2 3 0,2 0 75,-10 0 0,10 0-125,-2 0 1,2 0-19,-2 0 0,4 10-109,-4 5 0,4 4 112,3 3 0,7 3 5,1 4 0,1-4 35,-1 4 0,2 3 117,4-3 0,6 11-97,-6-4 1,6-1 132,2 1 1,0-1-154,0 1 0,0 6 20,0-5 0,2-5-150,6-3 1,-3-4 110,9-3 1,1 0-137,7 0 1,0-8 29,0 1 1,8-10-49,-1 2 1,8-2 30,-8 3 1,10-6-7,-2 5 0,-3-11 40,3-4 1,0-9 0,7 2 1,-2-7 34,-6-7 0,4 2-27,-11-10 0,0 10-8,-7-2 1,-9-3 9,-6 3 0,-5-1 11,-2 8 1,0-7-47,0-1 0,-2-2-5,-5 3 0,-6 5 27,-9-6 0,-7 6-4,0 2 0,-8 0 6,7 0 1,-6 0-13,6-1 0,-6 9 45,6-1 0,-7 10-22,8-2 0,0-3 0,7 3 0,-1-1 55,1 8 0,0 0 6,0 0 0,8 8-1,-1-1 1,3 10 106,-3-2 0,3 4-103,4 4 0,6-1-12,-5 0 1,4 7 99,3 0 0,0 3-66,0-2 0,0-3 15,0 9 0,7-9-53,1 3 0,9 2-7,-2-3 1,4 0-30,3-7 0,0-7-18,0 0 1,3-8-13,4 8 1,-4-10-12,4 2 0,3-4-28,-3-3 1,3-3 58,-2-4 0,-6 2-101,6-10 0,1-2 83,-1-12 1,-1 4 1,-7-4 0,-7 4 35,0 3 1,-10-7 5,2-1 1,-5 1 74,-2 7 1,0 0-97,0 0 1,-2-8 25,-5 1 0,-6-8-6,-9 8 1,0-1 86,0 8 1,-7 0-18,-1 0 1,-1 8 9,1-1 1,3 10-30,-10-2 1,8-3 3,-8 3 0,8-1-108,-8 8 1,10 0 89,-2 0 1,4 10-18,3 5 0,3-3 6,4 3 1,-2 2-4,9 12 1,1-2 2,7 10 0,0-8 0,0 8 1,0-3-16,0 3 0,0 2 1,0-9 0,10 6-21,5-6 0,4-1-2,3-7 0,0-2 1,0-5 0,8 2 18,-1-10 0,8 0-31,-8-7 0,8 0-41,-8 0 1,8 0-13,-7 0 0,1-2 18,-1-5 1,-6-6-2,6-9 0,-6 0 11,-2 0 1,-7-7 10,0-1 0,-3-1 31,3 1 1,-6 6-4,-9-6 0,0-2 10,0 3 0,0-3 3,0 3 0,-9 4 6,-6-4 1,-5 2-4,-2-2 0,0 6-3,0 1 1,-7 0 23,-1 8 1,1 1-29,7-1 1,-7 9-10,-1-3 0,1 6 7,7 2 1,-3 0 134,-4 0 0,4 2-90,-4 6 0,7 4 10,7 10 1,-4 0-33,4 0 1,3 3-1,-3 4 1,10-2 24,-2 10 0,2 0-8,-3 7 0,6-8 29,-5 1 1,7-10-78,7 2 0,-2 3-8,10-2 1,-1-1-2,8-7 0,0-2-1,0-6 0,0 4 19,1-11 1,6 0-12,0-7 0,1 0-110,-8 0 1,2-2 101,6-5 1,-13-6-136,5-9 1,-5 0 121,5 0 0,-2 0-1,-6 0 1,-1 0 19,-6 0 1,-5 0 3,6 0 1,-6 0-16,-2 0 1,-7 0 8,0 0 0,-11 2 110,4 5 1,-6-2-35,-2 10 115,0-10 1,0 14-77,0-4 0,0 4-73,0 3 0,2 3 17,5 4 0,-2-2 7,10 10 0,-8 0 26,8 7 0,0-8-1,7 1 0,0 0-87,0 7 0,0 0 39,0 0 1,0-7-148,0-1 0,2-2-61,5 3-244,-4 5 290,16-18-288,-6 18 235,9-18 1,-3 6-606,-4-16-1302,-5 6 1149,0-18 936,-8 8 0,8 0 0,-10 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1.482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7345,'12'0'-646,"-2"0"594,-10 10 151,0-7 1,3 9-2,4-5 1,-5-2 15,6 10 203,-6-10-252,-2 14 1,0-6 150,0 9-145,10 0 0,-7 0-31,4 0 1,-5 7 58,-2 1 0,3 9-99,4-2 0,-4-3 100,4 3 1,-2 7-95,2 7 1,-4 1 61,4-8 0,3 0-13,-3 0 0,8 7-26,-8 1 1,8-1-4,-8-7 1,3 0-3,-3 1 1,-2-1 23,10 0 0,-10-3-51,2-4 1,3 5 51,-3-5 0,3 12 6,-2 2 0,-6 0-15,5-6 0,3 1-15,-3 6 0,3-4-12,-2 11 0,-6-10-3,5 3 1,3-6-12,-2-2 1,1 8 28,-1-1 1,-6-7 10,6-7 1,-4 0-12,4 7 1,-6-2 44,6-6 0,-4 4-15,4-11 0,-6 10 6,6-2 1,1 5-32,-1 2 0,6-3 3,-6-4 1,2 5-70,-3-6 0,-5 6 69,6 2 0,2-2-94,-3-5 0,0 2 80,-7-10 1,3 10-31,4-2 0,-4-5 16,4-3 0,-5-2 16,-2 3 0,0-3-10,0 9 0,8-9 4,-1 3 0,0 2 41,-7-3 1,8 8-39,-1-8 0,3 8-30,-3-8 1,-4 10 34,4-2 0,3 5-59,-3 2 0,1 0 51,-8 0 0,7-2-129,0-5 1,1 2 63,-8-10 0,7 8-9,0-8 0,3 8-43,-3-8 1,-4 8 67,4-7 1,-2 9-175,2-2 1,-4-3 86,4 3 0,3-3-151,-3 3 0,1 4-86,-8-4 1,7-3-561,0 3 915,1 0 0,2 7 0,2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14T14:02:43.124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0 9225,'12'10'166,"-2"2"0,-2 13-249,-1 4 1,0-4 121,-7 4 1,8 5-216,-1 3 217,10 5 0,-12 2-9,10 0 0,-8 2-5,8 6 1,-3-6-24,3 6 0,2-3 36,-10 2 1,8-2-3,-8 10 0,10-10-34,-2 3 1,-3-6 0,3-2 1,-3-5-47,3 5 1,2-12-15,-10 12 0,8-14 26,-7-1 0,9 3-11,-3-3 1,-1 8-36,1-7 1,-6-1 56,6-7 0,-6 7-14,6 1 0,-9 7 7,3-8 1,-3 8 23,2-8 1,-5 10 2,6-2 1,-3 2 7,2-2 1,-5 5-74,6-6 1,-6-1-6,-2 1 1,8-1 77,-1 2 1,0-3-32,-7-5 0,8-2 49,-1 10 1,3-10-31,-3 2 1,-4 3-4,4-3 1,-2 3 3,2-2 1,-4-6 9,4 6 0,3-6 7,-3-2 0,0 3 7,-7 4 1,8-4 18,-1 4 1,3-2-38,-3 2 1,-4-2-19,4 10 1,-2-10-19,2 2 0,-4 3-4,4-2 1,3 1 3,-3-1 0,3-6-7,-3 6 1,-2-6-87,10-2 1,-8 0-185,8 0 0,-10 0 308,2 0 0,6 1 0,-1-1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1:20:19.83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662 309 8332,'-22'0'-1539,"0"0"1651,0 0 1,3-3-169,4-4 134,-5 5-129,18-8 120,-18 10-36,18-10 1,-15 5 6,9-10 1,-2 10-108,3-2 98,5 5 0,-11-6-38,6 1 0,2 0-14,-10 7 1,8 0 47,-8 0-112,1 0 94,1 0 0,-6 2-54,4 5 49,5-4 1,-9 16-12,4-4 0,-2 12 4,2 2 1,3 11 9,5-4 0,2 6-6,-10 2 0,10 8 111,-2-1 0,4 8-102,3-8 1,0 11 153,0-4 0,3-4-28,4-2 1,3-8-34,5-7 1,7 4-53,0-4 1,0-5-5,7-3 0,-2-12-1,2-2 0,6-8 28,9 8 1,-7-10-36,-1 2 1,1-7 17,7-7 0,0-3-94,0-5 0,1-4 74,-1 4 0,-10-4-55,-5-3 1,3-8 13,-2 1 1,-1-1-10,-7 8 1,0-7-2,0-1 0,0-9 32,0 3 0,-2-6-112,-6-2 0,4 0 85,-11 0 0,0-1-29,-7 1 0,0 0 30,0 0 0,-9 7 105,-6 1 0,-5 1-82,-2-1 0,-7-4 8,-1 11 1,-6 0-2,6 7 1,-2 0-3,3 0 1,-3 2 83,-5 5 0,-4-2-71,4 10 1,-5-8 197,-2 8-201,-10-1 0,5 8 30,-9 0-20,9 0 0,-15 10-7,5 5 0,5 4 2,3 3 1,7 1-275,7-1 265,-5 0 0,25 2 13,-5 6-64,5 4 0,5 3 35,4-1 0,6 8 113,2 8-127,0 9 1,2-5-11,6 11 243,4 9 0,12-8-84,6 6 1,4-8-62,10-7 1,0-6-89,0-8 0,10-1 89,5 0 1,2-10-93,-2-5 1,5-11 97,-5-4 0,4-9-169,3 3 1,-9-8 113,-6-8 0,-7-7-11,-7-14 0,5 2 42,-6-10 0,-4 1 11,-2-8 0,-6-3-50,-2-4 0,0-3 20,0-5 1,-7-2-147,0 9 1,-10-9 142,2 2 1,-5-5-110,-2-2 1,-2 7 81,-5 1 1,-8 9-155,-14-3 0,2 6 99,-10 2 0,7 2-12,-6 5 1,6 5 165,-6 10 1,1-5-142,-1 5 0,-4-2 106,11 16 1,-10 1-90,2 7 1,-5 0 29,-2 0 0,0 12-15,0 10 1,-7 3 10,-1 12 0,-4-1-27,12 9 0,-3 1 0,18 6 0,-6-4 137,13 11 1,-2 3-119,17 11 0,-1-4 47,8 4 0,3 6 65,4 1 0,8-4 96,14-2 1,5-8-74,11-7 1,6-8-65,0-14 0,16 0-226,-9-15 0,11-5 248,-10-17 1,-3 0-169,3 0 1,-10-12 123,2-10 0,-7-3-110,-7-12 1,5 1 86,-5-8 2,4-1-795,-6-8 772,-4 6 0,-9-14-7,0 9 0,-2-9 150,-5 2 1,-5-2-398,-10 2 240,0-5 32,0 8 1,-10-3-89,-5 1 0,-7 9 35,-7-3-919,-6 6 911,-9 1 1,0 4-27,0 4 171,0 5 169,10 10 0,-8 7-351,5 1 290,-4 9-242,-3-5 1,-1 13 135,1 4-124,-10 15 0,-2 5 95,-10 10-83,0-1 1,2 16-932,5-1 917,5 1 20,10 2 1,0 2 12,0 10 309,20 10-321,-6 2 0,28 3 348,-6 0-175,6 10 0,7-10-217,10-1 1,2-11 150,19-10 1,4 2-56,11-9 0,-2-11 112,10-11-160,0-6 0,7-4-71,0-6 0,5-4 193,-5-10-275,5 0 68,-24-10 1,12-4-60,-15-16 136,14 6 1,-31-18-22,10 5-63,-10-4 75,-5-3 1,3 0-62,4-1 62,-14 1 0,14-7 224,-14-1 1,-5-9-411,-3 2 0,-5-4 125,-2-3 0,-2-1-20,-5 1 0,-6 7-21,-9 1 62,-10-1 0,6 10-42,-11 5-81,10 14 120,-15-1 1,15 9 1027,-10-1-919,1 11 1,-1-5-118,0 10 365,1-1-178,-9 8 1,-1 8 165,-6-1 1,3 10-177,-9-2 0,-1 12-196,-7 2-829,0 1 959,-1 2 1,11-1-261,5 6 233,14 5 7,-5 2-13,18 2-8,2 8 1,4 0 55,11 5 0,0 7 0,7 8 1,2-6 23,6 6 0,11-3 161,11 2 0,11-12-65,3 6-135,0-16 1,20 1-1,-5-16-64,5-6-79,2-6-596,10-12 517,-8-2 91,8-10 1,-12-5-484,-5-9 469,4-1 478,-16-27 1,4 8-446,-14-10 1,2 0 8,-9 0 0,2-8 28,-3 1 7,-4-10 1,-3 14 0,-5-17-200,-10 6-59,0-6 242,-7-2-85,0 0-37,0-1 1,-17 1 43,-5 0 0,-12 2 245,5 6 1,-11-1-306,4 15-91,-6-5 180,-2 24 1,0-14-7,0 10 0,0 9 349,-1 13 1,-1 4 84,-6 3-221,-4 10 0,-10 10 78,0 9 1,0 10 135,0-2 0,9 12-241,6 2-71,4 11 0,13-13 195,4 9-186,6 11 13,12 0 0,2 9 239,10-4-197,0-6 0,5 15 3,10-9-701,9-1 695,20-6-4,0-1-190,10-10 75,2-2 0,11-12 35,-1-6 1,7-11-305,1-10 0,-1-11 300,-7 4 1,-7-11-57,0-11 1,-10-4 13,2-18 1,-6 6 16,-9-6 29,6-1 97,-18-17 0,16 5-135,-11-10-168,0 0 541,3-7 1,-15 0-364,5 0-690,-14-10 589,11-2 1,-16-1 55,4 6 133,-14 4-122,-15 3 0,-5 0 47,-10 0-76,-9 19 28,-1-4 0,-7 19 90,10-5-77,-10 5 1,8 13 261,-6 4-95,6 5 1,-1 13-82,-4 4 0,-6 8 12,-9 14 1,0 5-58,0 10 1,2 3-24,5 4 0,-2 6 54,10 9 1,7 2-1,7 6 1,17 7-88,-2 14 206,18-45 1,1 1-127,-3-1 1,2 0 0,14 46 38,4-15 0,23-5-182,7-10 0,15-10-30,0-4 1,7-16 229,8-6-1221,-6-6 1159,8-12 1,-5-2-86,-5-10 0,3-2 160,-18-6 1,-2-14-149,-12-14 1,5-6 14,-6-2 1,-4-3 10,-2-4 1,-6-1-6,-2-14 146,0 5-125,0-25 0,-7 15-3,0-10-53,-10 1 52,4-9 1,-18 11-198,-6 4 189,-14 6 5,-6 2 0,-9 9-522,0 6 501,-10 4 25,8 13 0,-8 2-19,10 10 0,0 10 496,-1 5 0,1 7-285,0 7 1,-7 8-164,-1 14 0,-2 5 21,3 10 0,0 10 116,-1 5-1052,1 5 918,26 2 1,-7 3 311,10 4-47,10 5-226,2 1 92,10 7-110,10-18 0,5 8 61,14-10-209,5 0 157,20-9 1,-5-11 88,10-9-300,0-10 578,7-5 1,-2-5-591,-5-9 1,-6-1 375,-8-7 1,-1-10-433,0-5 204,0-14 1,-10 2 5,-4-10-23,-16 1 0,6-11-45,-5-4 215,-6 4-156,1-17 1,-10 15 27,0-9 0,0 6 14,0-7 1,-2 3 10,-6-3 373,-14-5-400,-2 18 1,-11-15-199,6 9 186,-5 1-6,-10 17 256,0-8-249,0 27 1,-3-12 12,-4 20 0,2 0 6,-10 7 0,2 17-14,-1 5-393,-6 14 406,17 9 0,-7 4-94,10 9 93,10 1 10,2 17 1,17-5 22,1 10-28,9 0 66,-5-3 0,20 6 8,5-11 0,14-7-70,8-7 5,14-10-4,-4 5 0,16-20 29,-4-4-113,5-6 93,2-2 0,-10-10-103,-4-4 96,-6-6 1,-1-9 29,-1-1-157,-10-19 124,-2 13-26,-10-28-240,0 8 567,-10-10 1,5-3-365,-9-4 0,-1 2-5,-7-10 0,0 8 13,0-8-10,-10 0 23,-2-7 1,-10 0-336,0-1 326,0 11 1,-10-5-69,-5 9 1,-4-4 40,-4 12 1,1 0 198,0 22 1,0-3 156,0 18 0,0 0-45,0 7-263,0 9 1,2 14 31,5 13 1,-2 1 3,10 7 0,-1-5 292,8 13-297,10 4 40,2 0 1,10 13 322,0 5-466,0-6 1,3 8 192,4-10-59,15 0 1,12-7-50,10 0 1,8-13-3,-1-1 0,8-11 30,-7-12 1,6-7-14,-6-1 1,4-9-138,-12 3-43,5-16 172,-14-14 1,-1-5-189,-5-10 141,-4 1 55,-3-8 0,-10-8-7,-5 1 0,3-15-25,-2 7 125,-1-10-110,-7 13 0,-3-10 35,-4 0 1,0-1 10,-15 1 1,5 7-40,-13 1-275,6 9 288,-8 5 1,5 4-223,-10 11 215,10 9 0,-12 11 54,10 9 1,-8 0-55,7 0 0,-6 12-57,6 10 0,-2 12 58,3 18 1,5-6-374,-8 18 366,10 2 1,7 5 130,0 10-126,10-10 0,-4 12 14,9-9 211,0-1 11,9-7-296,13-9 1,10-3 68,5-10 1,5-10 39,-6-5-262,6-14 106,2-5 1,-7-10 72,0 0 0,-10-3-27,2-4 1,-4-12 269,-3-11-248,-10-9 21,7 5 1,-16-10 455,4-1 1,-4-6-481,-3 0 130,0-1-92,0 8 1,-3-7-18,-4-1 0,2-7-1,-10 8 0,1-1 37,-8 8-304,-1 0 272,1 10 0,0 5 397,0 14-188,0-5-100,0 18 0,0-6-66,0 16-13,0 14 0,0 12 122,0 10-97,0 10 1,10-7 79,4 4-224,-4 5 143,10-9 0,-8 7 25,10-10 1,0-2-51,0-6 0,7 4-59,1-11 54,9 0 1,-5 3 1,10-10-181,0 0 189,0 0-72,0-19 0,0 7-5,0-10 0,-7 0 57,0 0-273,-1 0 249,-1 0 0,4-10-53,-10-5 370,10-4-327,-14-3 0,6-10 145,-9-5-132,0-5 11,0-2 0,0 3 52,0 4-48,-9-5-10,6 8 1,-16-10 5,4 0 1,-5 7-19,-2 0 1,-2 13-28,-6 2 0,11 2 83,-11 13 1,18-1 8,-10 8 0,5 13-373,-5 9 319,10 0 1,-6 27-134,11-5 128,-10 5 0,15-5-17,-6 0 84,6 0-69,12 10 1,-6-15-28,11 5 74,0-5-61,7-4 1,7-3-13,1-10 1,6 0 27,-6 0 0,-1-10-9,-7-5-3,10-4 17,-7-3 1,6-3 121,-8-4 1,-9-8-124,1-14 188,-10-5-177,14-11 0,-16 9 8,4-1 173,-4 0-164,-3-17 0,0 8 49,0-6 166,-10 6-189,7 2 1,-16-3-175,4-4 181,-14 4-12,4-7 0,-14 20-257,10 5 235,-11 4 1,13 5 121,-9 6-126,9 4 1,-12 10-47,9 0 1,-2 12-92,3 10 0,4 10 91,-4 12 0,7 8-1,7-1 0,-2 10 33,10-2-466,-1 5 459,8 2 0,0-10 34,0-4-39,20-6-20,-5-2 105,26 1-83,-16-1 0,17-10-56,-6-5 0,6-4 7,2-3 1,0-10 40,0-5 1,0-4-7,0-3 1,-9-3 87,-6-4 1,-4-8-88,-3-14 1,-8 2 452,1-10 0,-8-2-346,8-12 0,-10 2-53,2-10 0,-4 7 18,-3-6-92,0 9 78,-10-5 1,0 0 31,-5-5-218,-4 5 79,7 0 0,-18 10-49,1 0 111,-10 0 0,12 12-57,-10 10 332,10 0-293,-15 20 16,18-8 211,-18 10-194,18 10 0,-15 2 4,9 10-198,1 10 96,7 12 0,2 5 97,5 10-21,-4-1 18,16 9 0,-6-1 22,9 0 0,2-2-35,5-6 167,6-4-166,9-10 1,7-2-23,0-5-177,11-5 209,-6-10 0,10-8-59,0 1 0,-7-10-130,0 2 0,-3-14 161,3-8 8,-5-4-14,-10-13 1,0-3 111,0-9-155,-10-10-561,-2 8 812,-1-18-202,-6 18 0,7-16-218,-10 11 548,-10 0-136,7 6 0,-16 4-136,4 4 68,-4 5-64,-3 10 1,0 0 35,-1 0 216,-8 10-126,6 2 1,-7 12 796,10 6-873,0 4 110,0 20 1,7 2-59,1 10 0,9 10 34,-3 5 2,6 5-85,2-8 1,2 5-62,6-9 1,-3-1-133,9-7 0,1-2-103,7-5 0,0-13-336,0-9 1,0-10-728,0 2 1,0-4 294,0-3 0,-7-10-686,0-5 1666,-10-5 0,14-11 0,-6-4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16:51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0T13:16:51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1T01:00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7786,'17'0'0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8-21T01:00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7786,'17'0'0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084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0 1 11448,'0'23'-1866,"0"-9"2101,0 6 1,0-14-667,0 9 271,0-10 54,0 6 1,0-11-1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3.8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47 6488,'0'-13'237,"-10"3"-233,7 10-17,-7 0 0,10-11 0,0-2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4.9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1 7806,'0'0'0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5.9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1 71 8135,'0'-13'2224,"0"-8"-1108,0 19 361,0-9-1428,10 11 303,-7 0-815,7 0 1,-10-10 0,0-3-1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8.263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71 8490,'0'-13'679,"0"3"0,-3 7-519,-5-5-492,6 6 332,-9-9 0,11 1 0,0-3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29.29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47 24 7637,'-13'0'-37,"3"0"0,-1-11 0,-2-2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0.396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94 10818,'0'-13'1269,"0"3"-869,0 10-201,0-11-14,0 9 86,0-9-878,0 1 395,0 7 201,0-7 0,0-1 0,0-2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095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24 71 13907,'-11'-13'-3086,"9"2"4458,-9 1-2054,11 7 952,0-7 0,11-1 0,2-2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32.883"/>
    </inkml:context>
    <inkml:brush xml:id="br0">
      <inkml:brushProperty name="width" value="0.45714" units="cm"/>
      <inkml:brushProperty name="height" value="0.45714" units="cm"/>
      <inkml:brushProperty name="color" value="#FFFFFF"/>
    </inkml:brush>
  </inkml:definitions>
  <inkml:trace contextRef="#ctx0" brushRef="#br0">47 24 14695,'-13'-13'-2928,"0"2"1488,6 11 2465,4 0-1200,-8 0 1,11 0-1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3.927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49 102 8414,'-15'-16'-830,"-1"0"1020,10 8 497,-4-3-920,9-3 295,1 12-940,0-9 878,0 1 0,0 7 0,0-7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5.334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24 6797,'-13'0'-74,"3"0"-5,10 0 1,0-10 0,0-3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6.972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0 24 6776,'13'0'-815,"-2"0"815,-11 0 0,0-11 0,0-2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7-25T13:53:47.710"/>
    </inkml:context>
    <inkml:brush xml:id="br0">
      <inkml:brushProperty name="width" value="0.34286" units="cm"/>
      <inkml:brushProperty name="height" value="0.34286" units="cm"/>
      <inkml:brushProperty name="color" value="#FFFFFF"/>
    </inkml:brush>
  </inkml:definitions>
  <inkml:trace contextRef="#ctx0" brushRef="#br0">24 95 8340,'0'-13'-997,"-11"-8"861,9 18 1,-9-10-154,11 5 289,0 6 0,0-19 0,0 8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DF8D2-5519-4AC2-A433-3D642E2F4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92D934-A407-40E7-BC99-FA546FAD2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380BB4-3535-451D-92D0-D7D3E00F0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D031B0-6714-4F6F-BECC-7016632CB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299EAE-700C-4EB0-8195-1859769CE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F1F51-7B62-408B-B342-5CF5977CE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2A28C7-AF68-49B3-9264-68D4E14FAE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244D0-95F4-44F2-BE13-9D9232985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927A3-3417-474A-B36F-01A303C0E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9F9B7D-1CF0-46D8-8722-B5DFDBB72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199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5FC255-13D0-4376-9DBD-CDF27A0631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752B6E-37CA-456E-9597-34C2BD355C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B61C9-671B-485E-A899-9961306AB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AF816-FEB8-4BDE-8EB0-D704BC184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1F624-F94F-4F9E-A4DF-C1A6DB27D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65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D63A1-6D9C-4BA3-88BB-A2A2D34C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E0F09-C0B0-49FF-BD3B-3488CF305A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32776B-6577-40AB-8EDD-74CA207D1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760AA-68FE-4028-AEF8-7B531D928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252F6-E1E9-47D9-9E51-FE4A91B74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089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FB7F4-05D6-4FCF-8C82-110C77B5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BE3C6F-5DED-4D70-A61E-07CF6D4BE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DAA3E-75FF-44F6-9AEB-0E5EF339D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3DEDE6-A426-4E29-BE7D-23DC3FBF5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A73185-C57C-4B89-9842-A253788C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54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78134-B53F-4DB5-8672-9DDA8ACCC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3AA35-A187-4A52-A7B6-EF047A6AB6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A52642-E27E-42F7-BF09-FA5C99E1C4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CE4F58-EACD-4673-B5CE-AE52C0354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89C549-87BD-440B-868B-CD696510E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DA8825-BCA2-4207-8152-BE1618AA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38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BE5A7-8426-4FD7-9AF4-00829C750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F50E35-3B5B-4D11-9B36-702450B7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93C1E6-D71F-4F0B-B1AA-6F96CBDFDB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C8156F-0DB3-4914-B2CF-59FE72FE77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8DDAC-19EA-418D-8E20-3EE2C2BF21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66823E-F371-440F-A4B8-5D474CABE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172318-35A8-45C0-ADBC-A060B8D91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0A3D65-B3E2-4025-949F-932D61B4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54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F1BF6-AF55-412B-8CF5-ADD779FD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455681-82B8-4E86-9B81-0521E4779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9D4F81-2400-469D-8DC6-332453692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5C658-F10B-4015-970C-9D4B3C76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38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9C2A2-AAE1-4BF0-8B25-A37CF2BE6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81DBF3-400A-46EC-930B-77E382423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66F116-3895-4543-A001-919D1F081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10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85CF9-EE17-482E-B6D0-E836F251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DE122-DE65-4DB6-AF2A-FBBAF03D9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71F56B-3501-4B3C-A6DB-27255CBB7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E9E8AD-A8F1-4E2F-8A92-37B296019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22CD7A-46FF-4A4B-B9F5-AACAB8FD2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0CEBB-D334-4BC4-9F79-9DD8E1A6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2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4E553-7BA9-44CE-8979-707E6D859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A5DDCE-DDAD-4F82-9BFC-F5F01C9564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764EC-6FD6-4C73-80EB-565E7B1F63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05815F-A977-4CB1-9CDE-02F0103FE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A4136-88F0-405C-AA40-25E6A5439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8AD100-8C0D-43AA-BC85-3E8BBEFA4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7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0067F1-F265-4017-AAD1-84D3175AF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140EBE-E812-449B-A43A-2200DC82E7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18DBC7-326D-49E6-AB9A-ECDA68A0B6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C481D-5D30-4490-9D7E-AA766B150C4C}" type="datetimeFigureOut">
              <a:rPr lang="en-US" smtClean="0"/>
              <a:t>8/21/21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EF258-8F28-4E3D-BEAF-4A0C21AEA2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9ED8EF-E5D4-465B-A5EE-EDCC07574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EC438-8A91-48FF-A31D-4043CAC011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66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6.xml"/><Relationship Id="rId18" Type="http://schemas.openxmlformats.org/officeDocument/2006/relationships/image" Target="../media/image33.png"/><Relationship Id="rId26" Type="http://schemas.openxmlformats.org/officeDocument/2006/relationships/image" Target="../media/image36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30.png"/><Relationship Id="rId17" Type="http://schemas.openxmlformats.org/officeDocument/2006/relationships/customXml" Target="../ink/ink8.xml"/><Relationship Id="rId25" Type="http://schemas.openxmlformats.org/officeDocument/2006/relationships/customXml" Target="../ink/ink13.xml"/><Relationship Id="rId2" Type="http://schemas.openxmlformats.org/officeDocument/2006/relationships/image" Target="../media/image2.jpg"/><Relationship Id="rId16" Type="http://schemas.openxmlformats.org/officeDocument/2006/relationships/image" Target="../media/image32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customXml" Target="../ink/ink5.xml"/><Relationship Id="rId24" Type="http://schemas.openxmlformats.org/officeDocument/2006/relationships/customXml" Target="../ink/ink12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10" Type="http://schemas.openxmlformats.org/officeDocument/2006/relationships/image" Target="../media/image29.png"/><Relationship Id="rId19" Type="http://schemas.openxmlformats.org/officeDocument/2006/relationships/customXml" Target="../ink/ink9.xml"/><Relationship Id="rId4" Type="http://schemas.openxmlformats.org/officeDocument/2006/relationships/image" Target="../media/image26.png"/><Relationship Id="rId9" Type="http://schemas.openxmlformats.org/officeDocument/2006/relationships/customXml" Target="../ink/ink4.xml"/><Relationship Id="rId14" Type="http://schemas.openxmlformats.org/officeDocument/2006/relationships/image" Target="../media/image31.png"/><Relationship Id="rId22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customXml" Target="../ink/ink49.xml"/><Relationship Id="rId18" Type="http://schemas.openxmlformats.org/officeDocument/2006/relationships/image" Target="../media/image42.png"/><Relationship Id="rId26" Type="http://schemas.openxmlformats.org/officeDocument/2006/relationships/image" Target="../media/image45.png"/><Relationship Id="rId3" Type="http://schemas.openxmlformats.org/officeDocument/2006/relationships/customXml" Target="../ink/ink44.xml"/><Relationship Id="rId21" Type="http://schemas.openxmlformats.org/officeDocument/2006/relationships/customXml" Target="../ink/ink53.xml"/><Relationship Id="rId7" Type="http://schemas.openxmlformats.org/officeDocument/2006/relationships/customXml" Target="../ink/ink46.xml"/><Relationship Id="rId12" Type="http://schemas.openxmlformats.org/officeDocument/2006/relationships/image" Target="../media/image37.png"/><Relationship Id="rId17" Type="http://schemas.openxmlformats.org/officeDocument/2006/relationships/customXml" Target="../ink/ink51.xml"/><Relationship Id="rId25" Type="http://schemas.openxmlformats.org/officeDocument/2006/relationships/customXml" Target="../ink/ink56.xml"/><Relationship Id="rId2" Type="http://schemas.openxmlformats.org/officeDocument/2006/relationships/image" Target="../media/image3.jpg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customXml" Target="../ink/ink48.xml"/><Relationship Id="rId24" Type="http://schemas.openxmlformats.org/officeDocument/2006/relationships/customXml" Target="../ink/ink55.xml"/><Relationship Id="rId5" Type="http://schemas.openxmlformats.org/officeDocument/2006/relationships/customXml" Target="../ink/ink45.xml"/><Relationship Id="rId15" Type="http://schemas.openxmlformats.org/officeDocument/2006/relationships/customXml" Target="../ink/ink50.xml"/><Relationship Id="rId23" Type="http://schemas.openxmlformats.org/officeDocument/2006/relationships/customXml" Target="../ink/ink54.xml"/><Relationship Id="rId10" Type="http://schemas.openxmlformats.org/officeDocument/2006/relationships/image" Target="../media/image25.png"/><Relationship Id="rId19" Type="http://schemas.openxmlformats.org/officeDocument/2006/relationships/customXml" Target="../ink/ink52.xml"/><Relationship Id="rId4" Type="http://schemas.openxmlformats.org/officeDocument/2006/relationships/image" Target="../media/image22.png"/><Relationship Id="rId9" Type="http://schemas.openxmlformats.org/officeDocument/2006/relationships/customXml" Target="../ink/ink47.xml"/><Relationship Id="rId14" Type="http://schemas.openxmlformats.org/officeDocument/2006/relationships/image" Target="../media/image39.png"/><Relationship Id="rId22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customXml" Target="../ink/ink62.xml"/><Relationship Id="rId18" Type="http://schemas.openxmlformats.org/officeDocument/2006/relationships/image" Target="../media/image132.png"/><Relationship Id="rId26" Type="http://schemas.openxmlformats.org/officeDocument/2006/relationships/image" Target="../media/image170.png"/><Relationship Id="rId3" Type="http://schemas.openxmlformats.org/officeDocument/2006/relationships/customXml" Target="../ink/ink57.xml"/><Relationship Id="rId21" Type="http://schemas.openxmlformats.org/officeDocument/2006/relationships/customXml" Target="../ink/ink66.xml"/><Relationship Id="rId7" Type="http://schemas.openxmlformats.org/officeDocument/2006/relationships/customXml" Target="../ink/ink59.xml"/><Relationship Id="rId12" Type="http://schemas.openxmlformats.org/officeDocument/2006/relationships/image" Target="../media/image102.png"/><Relationship Id="rId17" Type="http://schemas.openxmlformats.org/officeDocument/2006/relationships/customXml" Target="../ink/ink64.xml"/><Relationship Id="rId25" Type="http://schemas.openxmlformats.org/officeDocument/2006/relationships/customXml" Target="../ink/ink68.xml"/><Relationship Id="rId2" Type="http://schemas.openxmlformats.org/officeDocument/2006/relationships/image" Target="../media/image22.jpg"/><Relationship Id="rId16" Type="http://schemas.openxmlformats.org/officeDocument/2006/relationships/image" Target="../media/image122.png"/><Relationship Id="rId20" Type="http://schemas.openxmlformats.org/officeDocument/2006/relationships/image" Target="../media/image142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11" Type="http://schemas.openxmlformats.org/officeDocument/2006/relationships/customXml" Target="../ink/ink61.xml"/><Relationship Id="rId24" Type="http://schemas.openxmlformats.org/officeDocument/2006/relationships/image" Target="../media/image160.png"/><Relationship Id="rId5" Type="http://schemas.openxmlformats.org/officeDocument/2006/relationships/customXml" Target="../ink/ink58.xml"/><Relationship Id="rId15" Type="http://schemas.openxmlformats.org/officeDocument/2006/relationships/customXml" Target="../ink/ink63.xml"/><Relationship Id="rId23" Type="http://schemas.openxmlformats.org/officeDocument/2006/relationships/customXml" Target="../ink/ink67.xml"/><Relationship Id="rId28" Type="http://schemas.openxmlformats.org/officeDocument/2006/relationships/image" Target="../media/image180.png"/><Relationship Id="rId10" Type="http://schemas.openxmlformats.org/officeDocument/2006/relationships/image" Target="../media/image92.png"/><Relationship Id="rId19" Type="http://schemas.openxmlformats.org/officeDocument/2006/relationships/customXml" Target="../ink/ink65.xml"/><Relationship Id="rId4" Type="http://schemas.openxmlformats.org/officeDocument/2006/relationships/image" Target="../media/image62.png"/><Relationship Id="rId9" Type="http://schemas.openxmlformats.org/officeDocument/2006/relationships/customXml" Target="../ink/ink60.xml"/><Relationship Id="rId14" Type="http://schemas.openxmlformats.org/officeDocument/2006/relationships/image" Target="../media/image112.png"/><Relationship Id="rId22" Type="http://schemas.openxmlformats.org/officeDocument/2006/relationships/image" Target="../media/image151.png"/><Relationship Id="rId27" Type="http://schemas.openxmlformats.org/officeDocument/2006/relationships/customXml" Target="../ink/ink6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customXml" Target="../ink/ink75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" Type="http://schemas.openxmlformats.org/officeDocument/2006/relationships/customXml" Target="../ink/ink70.xml"/><Relationship Id="rId21" Type="http://schemas.openxmlformats.org/officeDocument/2006/relationships/customXml" Target="../ink/ink79.xml"/><Relationship Id="rId7" Type="http://schemas.openxmlformats.org/officeDocument/2006/relationships/customXml" Target="../ink/ink72.xml"/><Relationship Id="rId12" Type="http://schemas.openxmlformats.org/officeDocument/2006/relationships/image" Target="../media/image52.png"/><Relationship Id="rId17" Type="http://schemas.openxmlformats.org/officeDocument/2006/relationships/customXml" Target="../ink/ink77.xml"/><Relationship Id="rId25" Type="http://schemas.openxmlformats.org/officeDocument/2006/relationships/customXml" Target="../ink/ink82.xml"/><Relationship Id="rId2" Type="http://schemas.openxmlformats.org/officeDocument/2006/relationships/image" Target="../media/image3.jp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74.xml"/><Relationship Id="rId24" Type="http://schemas.openxmlformats.org/officeDocument/2006/relationships/customXml" Target="../ink/ink81.xml"/><Relationship Id="rId5" Type="http://schemas.openxmlformats.org/officeDocument/2006/relationships/customXml" Target="../ink/ink71.xml"/><Relationship Id="rId15" Type="http://schemas.openxmlformats.org/officeDocument/2006/relationships/customXml" Target="../ink/ink76.xml"/><Relationship Id="rId23" Type="http://schemas.openxmlformats.org/officeDocument/2006/relationships/customXml" Target="../ink/ink80.xml"/><Relationship Id="rId10" Type="http://schemas.openxmlformats.org/officeDocument/2006/relationships/image" Target="../media/image50.png"/><Relationship Id="rId19" Type="http://schemas.openxmlformats.org/officeDocument/2006/relationships/customXml" Target="../ink/ink78.xml"/><Relationship Id="rId4" Type="http://schemas.openxmlformats.org/officeDocument/2006/relationships/image" Target="../media/image47.png"/><Relationship Id="rId9" Type="http://schemas.openxmlformats.org/officeDocument/2006/relationships/customXml" Target="../ink/ink73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6.xml"/><Relationship Id="rId3" Type="http://schemas.openxmlformats.org/officeDocument/2006/relationships/customXml" Target="../ink/ink83.xml"/><Relationship Id="rId7" Type="http://schemas.openxmlformats.org/officeDocument/2006/relationships/customXml" Target="../ink/ink8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customXml" Target="../ink/ink84.xml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92.xml"/><Relationship Id="rId18" Type="http://schemas.openxmlformats.org/officeDocument/2006/relationships/image" Target="../media/image70.png"/><Relationship Id="rId26" Type="http://schemas.openxmlformats.org/officeDocument/2006/relationships/image" Target="../media/image63.png"/><Relationship Id="rId3" Type="http://schemas.openxmlformats.org/officeDocument/2006/relationships/customXml" Target="../ink/ink87.xml"/><Relationship Id="rId21" Type="http://schemas.openxmlformats.org/officeDocument/2006/relationships/customXml" Target="../ink/ink96.xml"/><Relationship Id="rId7" Type="http://schemas.openxmlformats.org/officeDocument/2006/relationships/customXml" Target="../ink/ink89.xml"/><Relationship Id="rId12" Type="http://schemas.openxmlformats.org/officeDocument/2006/relationships/image" Target="../media/image67.png"/><Relationship Id="rId17" Type="http://schemas.openxmlformats.org/officeDocument/2006/relationships/customXml" Target="../ink/ink94.xml"/><Relationship Id="rId25" Type="http://schemas.openxmlformats.org/officeDocument/2006/relationships/customXml" Target="../ink/ink99.xml"/><Relationship Id="rId2" Type="http://schemas.openxmlformats.org/officeDocument/2006/relationships/image" Target="../media/image22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ustomXml" Target="../ink/ink91.xml"/><Relationship Id="rId24" Type="http://schemas.openxmlformats.org/officeDocument/2006/relationships/customXml" Target="../ink/ink98.xml"/><Relationship Id="rId5" Type="http://schemas.openxmlformats.org/officeDocument/2006/relationships/customXml" Target="../ink/ink88.xml"/><Relationship Id="rId15" Type="http://schemas.openxmlformats.org/officeDocument/2006/relationships/customXml" Target="../ink/ink93.xml"/><Relationship Id="rId23" Type="http://schemas.openxmlformats.org/officeDocument/2006/relationships/customXml" Target="../ink/ink97.xml"/><Relationship Id="rId10" Type="http://schemas.openxmlformats.org/officeDocument/2006/relationships/image" Target="../media/image66.png"/><Relationship Id="rId19" Type="http://schemas.openxmlformats.org/officeDocument/2006/relationships/customXml" Target="../ink/ink95.xml"/><Relationship Id="rId4" Type="http://schemas.openxmlformats.org/officeDocument/2006/relationships/image" Target="../media/image64.png"/><Relationship Id="rId9" Type="http://schemas.openxmlformats.org/officeDocument/2006/relationships/customXml" Target="../ink/ink90.xml"/><Relationship Id="rId14" Type="http://schemas.openxmlformats.org/officeDocument/2006/relationships/image" Target="../media/image68.png"/><Relationship Id="rId22" Type="http://schemas.openxmlformats.org/officeDocument/2006/relationships/image" Target="../media/image59.png"/><Relationship Id="rId27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05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" Type="http://schemas.openxmlformats.org/officeDocument/2006/relationships/customXml" Target="../ink/ink100.xml"/><Relationship Id="rId21" Type="http://schemas.openxmlformats.org/officeDocument/2006/relationships/customXml" Target="../ink/ink109.xml"/><Relationship Id="rId34" Type="http://schemas.openxmlformats.org/officeDocument/2006/relationships/image" Target="../media/image640.png"/><Relationship Id="rId7" Type="http://schemas.openxmlformats.org/officeDocument/2006/relationships/customXml" Target="../ink/ink102.xml"/><Relationship Id="rId12" Type="http://schemas.openxmlformats.org/officeDocument/2006/relationships/image" Target="../media/image52.png"/><Relationship Id="rId17" Type="http://schemas.openxmlformats.org/officeDocument/2006/relationships/customXml" Target="../ink/ink107.xml"/><Relationship Id="rId25" Type="http://schemas.openxmlformats.org/officeDocument/2006/relationships/customXml" Target="../ink/ink112.xml"/><Relationship Id="rId33" Type="http://schemas.openxmlformats.org/officeDocument/2006/relationships/customXml" Target="../ink/ink116.xml"/><Relationship Id="rId2" Type="http://schemas.openxmlformats.org/officeDocument/2006/relationships/image" Target="../media/image3.jp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customXml" Target="../ink/ink1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104.xml"/><Relationship Id="rId24" Type="http://schemas.openxmlformats.org/officeDocument/2006/relationships/customXml" Target="../ink/ink111.xml"/><Relationship Id="rId32" Type="http://schemas.openxmlformats.org/officeDocument/2006/relationships/image" Target="../media/image630.png"/><Relationship Id="rId5" Type="http://schemas.openxmlformats.org/officeDocument/2006/relationships/customXml" Target="../ink/ink101.xml"/><Relationship Id="rId15" Type="http://schemas.openxmlformats.org/officeDocument/2006/relationships/customXml" Target="../ink/ink106.xml"/><Relationship Id="rId23" Type="http://schemas.openxmlformats.org/officeDocument/2006/relationships/customXml" Target="../ink/ink110.xml"/><Relationship Id="rId28" Type="http://schemas.openxmlformats.org/officeDocument/2006/relationships/image" Target="../media/image590.png"/><Relationship Id="rId36" Type="http://schemas.openxmlformats.org/officeDocument/2006/relationships/image" Target="../media/image650.png"/><Relationship Id="rId10" Type="http://schemas.openxmlformats.org/officeDocument/2006/relationships/image" Target="../media/image50.png"/><Relationship Id="rId19" Type="http://schemas.openxmlformats.org/officeDocument/2006/relationships/customXml" Target="../ink/ink108.xml"/><Relationship Id="rId31" Type="http://schemas.openxmlformats.org/officeDocument/2006/relationships/customXml" Target="../ink/ink115.xml"/><Relationship Id="rId4" Type="http://schemas.openxmlformats.org/officeDocument/2006/relationships/image" Target="../media/image47.png"/><Relationship Id="rId9" Type="http://schemas.openxmlformats.org/officeDocument/2006/relationships/customXml" Target="../ink/ink103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customXml" Target="../ink/ink113.xml"/><Relationship Id="rId30" Type="http://schemas.openxmlformats.org/officeDocument/2006/relationships/image" Target="../media/image600.png"/><Relationship Id="rId35" Type="http://schemas.openxmlformats.org/officeDocument/2006/relationships/customXml" Target="../ink/ink117.xml"/><Relationship Id="rId8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.xml"/><Relationship Id="rId3" Type="http://schemas.openxmlformats.org/officeDocument/2006/relationships/customXml" Target="../ink/ink118.xml"/><Relationship Id="rId7" Type="http://schemas.openxmlformats.org/officeDocument/2006/relationships/customXml" Target="../ink/ink120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119.xml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customXml" Target="../ink/ink19.xml"/><Relationship Id="rId18" Type="http://schemas.openxmlformats.org/officeDocument/2006/relationships/image" Target="../media/image91.png"/><Relationship Id="rId26" Type="http://schemas.openxmlformats.org/officeDocument/2006/relationships/image" Target="../media/image131.png"/><Relationship Id="rId3" Type="http://schemas.openxmlformats.org/officeDocument/2006/relationships/customXml" Target="../ink/ink14.xml"/><Relationship Id="rId21" Type="http://schemas.openxmlformats.org/officeDocument/2006/relationships/customXml" Target="../ink/ink23.xml"/><Relationship Id="rId7" Type="http://schemas.openxmlformats.org/officeDocument/2006/relationships/customXml" Target="../ink/ink16.xml"/><Relationship Id="rId12" Type="http://schemas.openxmlformats.org/officeDocument/2006/relationships/image" Target="../media/image61.png"/><Relationship Id="rId17" Type="http://schemas.openxmlformats.org/officeDocument/2006/relationships/customXml" Target="../ink/ink21.xml"/><Relationship Id="rId25" Type="http://schemas.openxmlformats.org/officeDocument/2006/relationships/customXml" Target="../ink/ink25.xml"/><Relationship Id="rId2" Type="http://schemas.openxmlformats.org/officeDocument/2006/relationships/image" Target="../media/image3.jpg"/><Relationship Id="rId16" Type="http://schemas.openxmlformats.org/officeDocument/2006/relationships/image" Target="../media/image81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customXml" Target="../ink/ink18.xml"/><Relationship Id="rId24" Type="http://schemas.openxmlformats.org/officeDocument/2006/relationships/image" Target="../media/image121.png"/><Relationship Id="rId5" Type="http://schemas.openxmlformats.org/officeDocument/2006/relationships/customXml" Target="../ink/ink15.xml"/><Relationship Id="rId15" Type="http://schemas.openxmlformats.org/officeDocument/2006/relationships/customXml" Target="../ink/ink20.xml"/><Relationship Id="rId23" Type="http://schemas.openxmlformats.org/officeDocument/2006/relationships/customXml" Target="../ink/ink24.xml"/><Relationship Id="rId28" Type="http://schemas.openxmlformats.org/officeDocument/2006/relationships/image" Target="../media/image141.png"/><Relationship Id="rId10" Type="http://schemas.openxmlformats.org/officeDocument/2006/relationships/image" Target="../media/image51.png"/><Relationship Id="rId19" Type="http://schemas.openxmlformats.org/officeDocument/2006/relationships/customXml" Target="../ink/ink22.xml"/><Relationship Id="rId4" Type="http://schemas.openxmlformats.org/officeDocument/2006/relationships/image" Target="../media/image20.png"/><Relationship Id="rId9" Type="http://schemas.openxmlformats.org/officeDocument/2006/relationships/customXml" Target="../ink/ink17.xml"/><Relationship Id="rId14" Type="http://schemas.openxmlformats.org/officeDocument/2006/relationships/image" Target="../media/image71.png"/><Relationship Id="rId22" Type="http://schemas.openxmlformats.org/officeDocument/2006/relationships/image" Target="../media/image111.png"/><Relationship Id="rId27" Type="http://schemas.openxmlformats.org/officeDocument/2006/relationships/customXml" Target="../ink/ink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27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" Type="http://schemas.openxmlformats.org/officeDocument/2006/relationships/customXml" Target="../ink/ink122.xml"/><Relationship Id="rId21" Type="http://schemas.openxmlformats.org/officeDocument/2006/relationships/customXml" Target="../ink/ink131.xml"/><Relationship Id="rId34" Type="http://schemas.openxmlformats.org/officeDocument/2006/relationships/image" Target="../media/image1070.png"/><Relationship Id="rId7" Type="http://schemas.openxmlformats.org/officeDocument/2006/relationships/customXml" Target="../ink/ink124.xml"/><Relationship Id="rId12" Type="http://schemas.openxmlformats.org/officeDocument/2006/relationships/image" Target="../media/image52.png"/><Relationship Id="rId17" Type="http://schemas.openxmlformats.org/officeDocument/2006/relationships/customXml" Target="../ink/ink129.xml"/><Relationship Id="rId25" Type="http://schemas.openxmlformats.org/officeDocument/2006/relationships/customXml" Target="../ink/ink134.xml"/><Relationship Id="rId33" Type="http://schemas.openxmlformats.org/officeDocument/2006/relationships/customXml" Target="../ink/ink138.xml"/><Relationship Id="rId2" Type="http://schemas.openxmlformats.org/officeDocument/2006/relationships/image" Target="../media/image3.jp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customXml" Target="../ink/ink1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126.xml"/><Relationship Id="rId24" Type="http://schemas.openxmlformats.org/officeDocument/2006/relationships/customXml" Target="../ink/ink133.xml"/><Relationship Id="rId32" Type="http://schemas.openxmlformats.org/officeDocument/2006/relationships/image" Target="../media/image1060.png"/><Relationship Id="rId5" Type="http://schemas.openxmlformats.org/officeDocument/2006/relationships/customXml" Target="../ink/ink123.xml"/><Relationship Id="rId15" Type="http://schemas.openxmlformats.org/officeDocument/2006/relationships/customXml" Target="../ink/ink128.xml"/><Relationship Id="rId23" Type="http://schemas.openxmlformats.org/officeDocument/2006/relationships/customXml" Target="../ink/ink132.xml"/><Relationship Id="rId28" Type="http://schemas.openxmlformats.org/officeDocument/2006/relationships/image" Target="../media/image1040.png"/><Relationship Id="rId36" Type="http://schemas.openxmlformats.org/officeDocument/2006/relationships/image" Target="../media/image1080.png"/><Relationship Id="rId10" Type="http://schemas.openxmlformats.org/officeDocument/2006/relationships/image" Target="../media/image50.png"/><Relationship Id="rId19" Type="http://schemas.openxmlformats.org/officeDocument/2006/relationships/customXml" Target="../ink/ink130.xml"/><Relationship Id="rId31" Type="http://schemas.openxmlformats.org/officeDocument/2006/relationships/customXml" Target="../ink/ink137.xml"/><Relationship Id="rId4" Type="http://schemas.openxmlformats.org/officeDocument/2006/relationships/image" Target="../media/image47.png"/><Relationship Id="rId9" Type="http://schemas.openxmlformats.org/officeDocument/2006/relationships/customXml" Target="../ink/ink125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customXml" Target="../ink/ink135.xml"/><Relationship Id="rId30" Type="http://schemas.openxmlformats.org/officeDocument/2006/relationships/image" Target="../media/image1050.png"/><Relationship Id="rId35" Type="http://schemas.openxmlformats.org/officeDocument/2006/relationships/customXml" Target="../ink/ink139.xml"/><Relationship Id="rId8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customXml" Target="../ink/ink27.xml"/><Relationship Id="rId7" Type="http://schemas.openxmlformats.org/officeDocument/2006/relationships/customXml" Target="../ink/ink2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5" Type="http://schemas.openxmlformats.org/officeDocument/2006/relationships/customXml" Target="../ink/ink28.xml"/><Relationship Id="rId10" Type="http://schemas.openxmlformats.org/officeDocument/2006/relationships/image" Target="../media/image141.png"/><Relationship Id="rId4" Type="http://schemas.openxmlformats.org/officeDocument/2006/relationships/image" Target="../media/image111.png"/><Relationship Id="rId9" Type="http://schemas.openxmlformats.org/officeDocument/2006/relationships/customXml" Target="../ink/ink30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3.xml"/><Relationship Id="rId3" Type="http://schemas.openxmlformats.org/officeDocument/2006/relationships/customXml" Target="../ink/ink140.xml"/><Relationship Id="rId7" Type="http://schemas.openxmlformats.org/officeDocument/2006/relationships/customXml" Target="../ink/ink142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customXml" Target="../ink/ink141.xml"/><Relationship Id="rId4" Type="http://schemas.openxmlformats.org/officeDocument/2006/relationships/image" Target="../media/image57.png"/><Relationship Id="rId9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49.xml"/><Relationship Id="rId18" Type="http://schemas.openxmlformats.org/officeDocument/2006/relationships/image" Target="../media/image55.png"/><Relationship Id="rId26" Type="http://schemas.openxmlformats.org/officeDocument/2006/relationships/image" Target="../media/image58.png"/><Relationship Id="rId3" Type="http://schemas.openxmlformats.org/officeDocument/2006/relationships/customXml" Target="../ink/ink144.xml"/><Relationship Id="rId21" Type="http://schemas.openxmlformats.org/officeDocument/2006/relationships/customXml" Target="../ink/ink153.xml"/><Relationship Id="rId34" Type="http://schemas.openxmlformats.org/officeDocument/2006/relationships/image" Target="../media/image1070.png"/><Relationship Id="rId7" Type="http://schemas.openxmlformats.org/officeDocument/2006/relationships/customXml" Target="../ink/ink146.xml"/><Relationship Id="rId12" Type="http://schemas.openxmlformats.org/officeDocument/2006/relationships/image" Target="../media/image52.png"/><Relationship Id="rId17" Type="http://schemas.openxmlformats.org/officeDocument/2006/relationships/customXml" Target="../ink/ink151.xml"/><Relationship Id="rId25" Type="http://schemas.openxmlformats.org/officeDocument/2006/relationships/customXml" Target="../ink/ink156.xml"/><Relationship Id="rId33" Type="http://schemas.openxmlformats.org/officeDocument/2006/relationships/customXml" Target="../ink/ink160.xml"/><Relationship Id="rId2" Type="http://schemas.openxmlformats.org/officeDocument/2006/relationships/image" Target="../media/image3.jp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29" Type="http://schemas.openxmlformats.org/officeDocument/2006/relationships/customXml" Target="../ink/ink1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customXml" Target="../ink/ink148.xml"/><Relationship Id="rId24" Type="http://schemas.openxmlformats.org/officeDocument/2006/relationships/customXml" Target="../ink/ink155.xml"/><Relationship Id="rId32" Type="http://schemas.openxmlformats.org/officeDocument/2006/relationships/image" Target="../media/image1060.png"/><Relationship Id="rId5" Type="http://schemas.openxmlformats.org/officeDocument/2006/relationships/customXml" Target="../ink/ink145.xml"/><Relationship Id="rId15" Type="http://schemas.openxmlformats.org/officeDocument/2006/relationships/customXml" Target="../ink/ink150.xml"/><Relationship Id="rId23" Type="http://schemas.openxmlformats.org/officeDocument/2006/relationships/customXml" Target="../ink/ink154.xml"/><Relationship Id="rId28" Type="http://schemas.openxmlformats.org/officeDocument/2006/relationships/image" Target="../media/image1040.png"/><Relationship Id="rId36" Type="http://schemas.openxmlformats.org/officeDocument/2006/relationships/image" Target="../media/image1080.png"/><Relationship Id="rId10" Type="http://schemas.openxmlformats.org/officeDocument/2006/relationships/image" Target="../media/image50.png"/><Relationship Id="rId19" Type="http://schemas.openxmlformats.org/officeDocument/2006/relationships/customXml" Target="../ink/ink152.xml"/><Relationship Id="rId31" Type="http://schemas.openxmlformats.org/officeDocument/2006/relationships/customXml" Target="../ink/ink159.xml"/><Relationship Id="rId4" Type="http://schemas.openxmlformats.org/officeDocument/2006/relationships/image" Target="../media/image47.png"/><Relationship Id="rId9" Type="http://schemas.openxmlformats.org/officeDocument/2006/relationships/customXml" Target="../ink/ink147.xml"/><Relationship Id="rId14" Type="http://schemas.openxmlformats.org/officeDocument/2006/relationships/image" Target="../media/image53.png"/><Relationship Id="rId22" Type="http://schemas.openxmlformats.org/officeDocument/2006/relationships/image" Target="../media/image57.png"/><Relationship Id="rId27" Type="http://schemas.openxmlformats.org/officeDocument/2006/relationships/customXml" Target="../ink/ink157.xml"/><Relationship Id="rId30" Type="http://schemas.openxmlformats.org/officeDocument/2006/relationships/image" Target="../media/image1050.png"/><Relationship Id="rId35" Type="http://schemas.openxmlformats.org/officeDocument/2006/relationships/customXml" Target="../ink/ink161.xml"/><Relationship Id="rId8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customXml" Target="../ink/ink167.xml"/><Relationship Id="rId18" Type="http://schemas.openxmlformats.org/officeDocument/2006/relationships/image" Target="../media/image124.png"/><Relationship Id="rId26" Type="http://schemas.openxmlformats.org/officeDocument/2006/relationships/image" Target="../media/image127.png"/><Relationship Id="rId3" Type="http://schemas.openxmlformats.org/officeDocument/2006/relationships/customXml" Target="../ink/ink162.xml"/><Relationship Id="rId21" Type="http://schemas.openxmlformats.org/officeDocument/2006/relationships/customXml" Target="../ink/ink171.xml"/><Relationship Id="rId7" Type="http://schemas.openxmlformats.org/officeDocument/2006/relationships/customXml" Target="../ink/ink164.xml"/><Relationship Id="rId12" Type="http://schemas.openxmlformats.org/officeDocument/2006/relationships/image" Target="../media/image119.png"/><Relationship Id="rId17" Type="http://schemas.openxmlformats.org/officeDocument/2006/relationships/customXml" Target="../ink/ink169.xml"/><Relationship Id="rId25" Type="http://schemas.openxmlformats.org/officeDocument/2006/relationships/customXml" Target="../ink/ink174.xml"/><Relationship Id="rId2" Type="http://schemas.openxmlformats.org/officeDocument/2006/relationships/image" Target="../media/image22.jpg"/><Relationship Id="rId16" Type="http://schemas.openxmlformats.org/officeDocument/2006/relationships/image" Target="../media/image123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11" Type="http://schemas.openxmlformats.org/officeDocument/2006/relationships/customXml" Target="../ink/ink166.xml"/><Relationship Id="rId24" Type="http://schemas.openxmlformats.org/officeDocument/2006/relationships/customXml" Target="../ink/ink173.xml"/><Relationship Id="rId5" Type="http://schemas.openxmlformats.org/officeDocument/2006/relationships/customXml" Target="../ink/ink163.xml"/><Relationship Id="rId15" Type="http://schemas.openxmlformats.org/officeDocument/2006/relationships/customXml" Target="../ink/ink168.xml"/><Relationship Id="rId23" Type="http://schemas.openxmlformats.org/officeDocument/2006/relationships/customXml" Target="../ink/ink172.xml"/><Relationship Id="rId10" Type="http://schemas.openxmlformats.org/officeDocument/2006/relationships/image" Target="../media/image118.png"/><Relationship Id="rId19" Type="http://schemas.openxmlformats.org/officeDocument/2006/relationships/customXml" Target="../ink/ink170.xml"/><Relationship Id="rId4" Type="http://schemas.openxmlformats.org/officeDocument/2006/relationships/image" Target="../media/image1150.png"/><Relationship Id="rId9" Type="http://schemas.openxmlformats.org/officeDocument/2006/relationships/customXml" Target="../ink/ink165.xml"/><Relationship Id="rId14" Type="http://schemas.openxmlformats.org/officeDocument/2006/relationships/image" Target="../media/image120.png"/><Relationship Id="rId22" Type="http://schemas.openxmlformats.org/officeDocument/2006/relationships/image" Target="../media/image126.png"/><Relationship Id="rId27" Type="http://schemas.openxmlformats.org/officeDocument/2006/relationships/image" Target="../media/image1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png"/><Relationship Id="rId4" Type="http://schemas.openxmlformats.org/officeDocument/2006/relationships/hyperlink" Target="https://www.amnesty.or.th/latest/blog/16/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customXml" Target="../ink/ink180.xml"/><Relationship Id="rId18" Type="http://schemas.openxmlformats.org/officeDocument/2006/relationships/image" Target="../media/image140.png"/><Relationship Id="rId26" Type="http://schemas.openxmlformats.org/officeDocument/2006/relationships/image" Target="../media/image145.png"/><Relationship Id="rId3" Type="http://schemas.openxmlformats.org/officeDocument/2006/relationships/customXml" Target="../ink/ink175.xml"/><Relationship Id="rId21" Type="http://schemas.openxmlformats.org/officeDocument/2006/relationships/customXml" Target="../ink/ink184.xml"/><Relationship Id="rId7" Type="http://schemas.openxmlformats.org/officeDocument/2006/relationships/customXml" Target="../ink/ink177.xml"/><Relationship Id="rId12" Type="http://schemas.openxmlformats.org/officeDocument/2006/relationships/image" Target="../media/image137.png"/><Relationship Id="rId17" Type="http://schemas.openxmlformats.org/officeDocument/2006/relationships/customXml" Target="../ink/ink182.xml"/><Relationship Id="rId25" Type="http://schemas.openxmlformats.org/officeDocument/2006/relationships/customXml" Target="../ink/ink187.xml"/><Relationship Id="rId2" Type="http://schemas.openxmlformats.org/officeDocument/2006/relationships/image" Target="../media/image3.jpg"/><Relationship Id="rId16" Type="http://schemas.openxmlformats.org/officeDocument/2006/relationships/image" Target="../media/image139.png"/><Relationship Id="rId20" Type="http://schemas.openxmlformats.org/officeDocument/2006/relationships/image" Target="../media/image143.png"/><Relationship Id="rId29" Type="http://schemas.openxmlformats.org/officeDocument/2006/relationships/customXml" Target="../ink/ink1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0.png"/><Relationship Id="rId11" Type="http://schemas.openxmlformats.org/officeDocument/2006/relationships/customXml" Target="../ink/ink179.xml"/><Relationship Id="rId24" Type="http://schemas.openxmlformats.org/officeDocument/2006/relationships/customXml" Target="../ink/ink186.xml"/><Relationship Id="rId32" Type="http://schemas.openxmlformats.org/officeDocument/2006/relationships/image" Target="../media/image148.png"/><Relationship Id="rId5" Type="http://schemas.openxmlformats.org/officeDocument/2006/relationships/customXml" Target="../ink/ink176.xml"/><Relationship Id="rId15" Type="http://schemas.openxmlformats.org/officeDocument/2006/relationships/customXml" Target="../ink/ink181.xml"/><Relationship Id="rId23" Type="http://schemas.openxmlformats.org/officeDocument/2006/relationships/customXml" Target="../ink/ink185.xml"/><Relationship Id="rId28" Type="http://schemas.openxmlformats.org/officeDocument/2006/relationships/image" Target="../media/image146.png"/><Relationship Id="rId10" Type="http://schemas.openxmlformats.org/officeDocument/2006/relationships/image" Target="../media/image136.png"/><Relationship Id="rId19" Type="http://schemas.openxmlformats.org/officeDocument/2006/relationships/customXml" Target="../ink/ink183.xml"/><Relationship Id="rId31" Type="http://schemas.openxmlformats.org/officeDocument/2006/relationships/customXml" Target="../ink/ink190.xml"/><Relationship Id="rId4" Type="http://schemas.openxmlformats.org/officeDocument/2006/relationships/image" Target="../media/image1330.png"/><Relationship Id="rId9" Type="http://schemas.openxmlformats.org/officeDocument/2006/relationships/customXml" Target="../ink/ink178.xml"/><Relationship Id="rId14" Type="http://schemas.openxmlformats.org/officeDocument/2006/relationships/image" Target="../media/image138.png"/><Relationship Id="rId22" Type="http://schemas.openxmlformats.org/officeDocument/2006/relationships/image" Target="../media/image144.png"/><Relationship Id="rId27" Type="http://schemas.openxmlformats.org/officeDocument/2006/relationships/customXml" Target="../ink/ink188.xml"/><Relationship Id="rId30" Type="http://schemas.openxmlformats.org/officeDocument/2006/relationships/image" Target="../media/image1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7" Type="http://schemas.openxmlformats.org/officeDocument/2006/relationships/image" Target="../media/image1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png"/><Relationship Id="rId5" Type="http://schemas.openxmlformats.org/officeDocument/2006/relationships/image" Target="../media/image152.png"/><Relationship Id="rId4" Type="http://schemas.openxmlformats.org/officeDocument/2006/relationships/image" Target="../media/image15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94.xml"/><Relationship Id="rId3" Type="http://schemas.openxmlformats.org/officeDocument/2006/relationships/customXml" Target="../ink/ink191.xml"/><Relationship Id="rId7" Type="http://schemas.openxmlformats.org/officeDocument/2006/relationships/customXml" Target="../ink/ink193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customXml" Target="../ink/ink192.xml"/><Relationship Id="rId4" Type="http://schemas.openxmlformats.org/officeDocument/2006/relationships/image" Target="../media/image144.png"/><Relationship Id="rId9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0.png"/><Relationship Id="rId5" Type="http://schemas.openxmlformats.org/officeDocument/2006/relationships/customXml" Target="../ink/ink195.xml"/><Relationship Id="rId4" Type="http://schemas.openxmlformats.org/officeDocument/2006/relationships/image" Target="../media/image15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png"/><Relationship Id="rId5" Type="http://schemas.openxmlformats.org/officeDocument/2006/relationships/customXml" Target="../ink/ink196.xml"/><Relationship Id="rId4" Type="http://schemas.openxmlformats.org/officeDocument/2006/relationships/image" Target="../media/image15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0.xml"/><Relationship Id="rId3" Type="http://schemas.openxmlformats.org/officeDocument/2006/relationships/customXml" Target="../ink/ink197.xml"/><Relationship Id="rId7" Type="http://schemas.openxmlformats.org/officeDocument/2006/relationships/customXml" Target="../ink/ink199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customXml" Target="../ink/ink198.xml"/><Relationship Id="rId4" Type="http://schemas.openxmlformats.org/officeDocument/2006/relationships/image" Target="../media/image144.png"/><Relationship Id="rId9" Type="http://schemas.openxmlformats.org/officeDocument/2006/relationships/image" Target="../media/image1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png"/><Relationship Id="rId5" Type="http://schemas.openxmlformats.org/officeDocument/2006/relationships/customXml" Target="../ink/ink201.xml"/><Relationship Id="rId4" Type="http://schemas.openxmlformats.org/officeDocument/2006/relationships/image" Target="../media/image16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0.png"/><Relationship Id="rId5" Type="http://schemas.openxmlformats.org/officeDocument/2006/relationships/customXml" Target="../ink/ink202.xml"/><Relationship Id="rId4" Type="http://schemas.openxmlformats.org/officeDocument/2006/relationships/image" Target="../media/image16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customXml" Target="../ink/ink36.xml"/><Relationship Id="rId18" Type="http://schemas.openxmlformats.org/officeDocument/2006/relationships/image" Target="../media/image12.png"/><Relationship Id="rId26" Type="http://schemas.openxmlformats.org/officeDocument/2006/relationships/image" Target="../media/image15.png"/><Relationship Id="rId3" Type="http://schemas.openxmlformats.org/officeDocument/2006/relationships/customXml" Target="../ink/ink31.xml"/><Relationship Id="rId21" Type="http://schemas.openxmlformats.org/officeDocument/2006/relationships/customXml" Target="../ink/ink40.xml"/><Relationship Id="rId7" Type="http://schemas.openxmlformats.org/officeDocument/2006/relationships/customXml" Target="../ink/ink33.xml"/><Relationship Id="rId12" Type="http://schemas.openxmlformats.org/officeDocument/2006/relationships/image" Target="../media/image9.png"/><Relationship Id="rId17" Type="http://schemas.openxmlformats.org/officeDocument/2006/relationships/customXml" Target="../ink/ink38.xml"/><Relationship Id="rId25" Type="http://schemas.openxmlformats.org/officeDocument/2006/relationships/customXml" Target="../ink/ink43.xml"/><Relationship Id="rId2" Type="http://schemas.openxmlformats.org/officeDocument/2006/relationships/image" Target="../media/image3.jpg"/><Relationship Id="rId16" Type="http://schemas.openxmlformats.org/officeDocument/2006/relationships/image" Target="../media/image11.png"/><Relationship Id="rId20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customXml" Target="../ink/ink35.xml"/><Relationship Id="rId24" Type="http://schemas.openxmlformats.org/officeDocument/2006/relationships/customXml" Target="../ink/ink42.xml"/><Relationship Id="rId5" Type="http://schemas.openxmlformats.org/officeDocument/2006/relationships/customXml" Target="../ink/ink32.xml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10" Type="http://schemas.openxmlformats.org/officeDocument/2006/relationships/image" Target="../media/image8.png"/><Relationship Id="rId19" Type="http://schemas.openxmlformats.org/officeDocument/2006/relationships/customXml" Target="../ink/ink39.xml"/><Relationship Id="rId4" Type="http://schemas.openxmlformats.org/officeDocument/2006/relationships/image" Target="../media/image5.png"/><Relationship Id="rId9" Type="http://schemas.openxmlformats.org/officeDocument/2006/relationships/customXml" Target="../ink/ink34.xml"/><Relationship Id="rId14" Type="http://schemas.openxmlformats.org/officeDocument/2006/relationships/image" Target="../media/image10.png"/><Relationship Id="rId2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5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6.xml"/><Relationship Id="rId3" Type="http://schemas.openxmlformats.org/officeDocument/2006/relationships/customXml" Target="../ink/ink203.xml"/><Relationship Id="rId7" Type="http://schemas.openxmlformats.org/officeDocument/2006/relationships/customXml" Target="../ink/ink205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customXml" Target="../ink/ink204.xml"/><Relationship Id="rId4" Type="http://schemas.openxmlformats.org/officeDocument/2006/relationships/image" Target="../media/image144.png"/><Relationship Id="rId9" Type="http://schemas.openxmlformats.org/officeDocument/2006/relationships/image" Target="../media/image1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0.png"/><Relationship Id="rId5" Type="http://schemas.openxmlformats.org/officeDocument/2006/relationships/customXml" Target="../ink/ink207.xml"/><Relationship Id="rId4" Type="http://schemas.openxmlformats.org/officeDocument/2006/relationships/image" Target="../media/image176.png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13.xml"/><Relationship Id="rId18" Type="http://schemas.openxmlformats.org/officeDocument/2006/relationships/image" Target="../media/image1660.png"/><Relationship Id="rId26" Type="http://schemas.openxmlformats.org/officeDocument/2006/relationships/image" Target="../media/image1690.png"/><Relationship Id="rId3" Type="http://schemas.openxmlformats.org/officeDocument/2006/relationships/customXml" Target="../ink/ink208.xml"/><Relationship Id="rId21" Type="http://schemas.openxmlformats.org/officeDocument/2006/relationships/customXml" Target="../ink/ink217.xml"/><Relationship Id="rId34" Type="http://schemas.openxmlformats.org/officeDocument/2006/relationships/image" Target="../media/image1740.png"/><Relationship Id="rId7" Type="http://schemas.openxmlformats.org/officeDocument/2006/relationships/customXml" Target="../ink/ink210.xml"/><Relationship Id="rId12" Type="http://schemas.openxmlformats.org/officeDocument/2006/relationships/image" Target="../media/image1630.png"/><Relationship Id="rId17" Type="http://schemas.openxmlformats.org/officeDocument/2006/relationships/customXml" Target="../ink/ink215.xml"/><Relationship Id="rId25" Type="http://schemas.openxmlformats.org/officeDocument/2006/relationships/customXml" Target="../ink/ink220.xml"/><Relationship Id="rId33" Type="http://schemas.openxmlformats.org/officeDocument/2006/relationships/customXml" Target="../ink/ink224.xml"/><Relationship Id="rId2" Type="http://schemas.openxmlformats.org/officeDocument/2006/relationships/image" Target="../media/image3.jpg"/><Relationship Id="rId16" Type="http://schemas.openxmlformats.org/officeDocument/2006/relationships/image" Target="../media/image1650.png"/><Relationship Id="rId20" Type="http://schemas.openxmlformats.org/officeDocument/2006/relationships/image" Target="../media/image1670.png"/><Relationship Id="rId29" Type="http://schemas.openxmlformats.org/officeDocument/2006/relationships/customXml" Target="../ink/ink2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0.png"/><Relationship Id="rId11" Type="http://schemas.openxmlformats.org/officeDocument/2006/relationships/customXml" Target="../ink/ink212.xml"/><Relationship Id="rId24" Type="http://schemas.openxmlformats.org/officeDocument/2006/relationships/customXml" Target="../ink/ink219.xml"/><Relationship Id="rId32" Type="http://schemas.openxmlformats.org/officeDocument/2006/relationships/image" Target="../media/image1730.png"/><Relationship Id="rId5" Type="http://schemas.openxmlformats.org/officeDocument/2006/relationships/customXml" Target="../ink/ink209.xml"/><Relationship Id="rId15" Type="http://schemas.openxmlformats.org/officeDocument/2006/relationships/customXml" Target="../ink/ink214.xml"/><Relationship Id="rId23" Type="http://schemas.openxmlformats.org/officeDocument/2006/relationships/customXml" Target="../ink/ink218.xml"/><Relationship Id="rId28" Type="http://schemas.openxmlformats.org/officeDocument/2006/relationships/image" Target="../media/image1710.png"/><Relationship Id="rId10" Type="http://schemas.openxmlformats.org/officeDocument/2006/relationships/image" Target="../media/image1620.png"/><Relationship Id="rId19" Type="http://schemas.openxmlformats.org/officeDocument/2006/relationships/customXml" Target="../ink/ink216.xml"/><Relationship Id="rId31" Type="http://schemas.openxmlformats.org/officeDocument/2006/relationships/customXml" Target="../ink/ink223.xml"/><Relationship Id="rId4" Type="http://schemas.openxmlformats.org/officeDocument/2006/relationships/image" Target="../media/image1580.png"/><Relationship Id="rId9" Type="http://schemas.openxmlformats.org/officeDocument/2006/relationships/customXml" Target="../ink/ink211.xml"/><Relationship Id="rId14" Type="http://schemas.openxmlformats.org/officeDocument/2006/relationships/image" Target="../media/image1640.png"/><Relationship Id="rId22" Type="http://schemas.openxmlformats.org/officeDocument/2006/relationships/image" Target="../media/image1680.png"/><Relationship Id="rId27" Type="http://schemas.openxmlformats.org/officeDocument/2006/relationships/customXml" Target="../ink/ink221.xml"/><Relationship Id="rId30" Type="http://schemas.openxmlformats.org/officeDocument/2006/relationships/image" Target="../media/image1720.png"/><Relationship Id="rId8" Type="http://schemas.openxmlformats.org/officeDocument/2006/relationships/image" Target="../media/image1610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8.xml"/><Relationship Id="rId3" Type="http://schemas.openxmlformats.org/officeDocument/2006/relationships/customXml" Target="../ink/ink225.xml"/><Relationship Id="rId7" Type="http://schemas.openxmlformats.org/officeDocument/2006/relationships/customXml" Target="../ink/ink227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customXml" Target="../ink/ink226.xml"/><Relationship Id="rId4" Type="http://schemas.openxmlformats.org/officeDocument/2006/relationships/image" Target="../media/image1680.png"/><Relationship Id="rId9" Type="http://schemas.openxmlformats.org/officeDocument/2006/relationships/image" Target="../media/image169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2.xml"/><Relationship Id="rId3" Type="http://schemas.openxmlformats.org/officeDocument/2006/relationships/customXml" Target="../ink/ink229.xml"/><Relationship Id="rId7" Type="http://schemas.openxmlformats.org/officeDocument/2006/relationships/customXml" Target="../ink/ink231.xm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0.png"/><Relationship Id="rId5" Type="http://schemas.openxmlformats.org/officeDocument/2006/relationships/customXml" Target="../ink/ink230.xml"/><Relationship Id="rId4" Type="http://schemas.openxmlformats.org/officeDocument/2006/relationships/image" Target="../media/image1680.png"/><Relationship Id="rId9" Type="http://schemas.openxmlformats.org/officeDocument/2006/relationships/image" Target="../media/image1690.pn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38.xml"/><Relationship Id="rId18" Type="http://schemas.openxmlformats.org/officeDocument/2006/relationships/image" Target="../media/image1660.png"/><Relationship Id="rId26" Type="http://schemas.openxmlformats.org/officeDocument/2006/relationships/image" Target="../media/image1690.png"/><Relationship Id="rId3" Type="http://schemas.openxmlformats.org/officeDocument/2006/relationships/customXml" Target="../ink/ink233.xml"/><Relationship Id="rId21" Type="http://schemas.openxmlformats.org/officeDocument/2006/relationships/customXml" Target="../ink/ink242.xml"/><Relationship Id="rId34" Type="http://schemas.openxmlformats.org/officeDocument/2006/relationships/image" Target="../media/image1750.png"/><Relationship Id="rId7" Type="http://schemas.openxmlformats.org/officeDocument/2006/relationships/customXml" Target="../ink/ink235.xml"/><Relationship Id="rId12" Type="http://schemas.openxmlformats.org/officeDocument/2006/relationships/image" Target="../media/image1630.png"/><Relationship Id="rId17" Type="http://schemas.openxmlformats.org/officeDocument/2006/relationships/customXml" Target="../ink/ink240.xml"/><Relationship Id="rId25" Type="http://schemas.openxmlformats.org/officeDocument/2006/relationships/customXml" Target="../ink/ink245.xml"/><Relationship Id="rId33" Type="http://schemas.openxmlformats.org/officeDocument/2006/relationships/customXml" Target="../ink/ink249.xml"/><Relationship Id="rId2" Type="http://schemas.openxmlformats.org/officeDocument/2006/relationships/image" Target="../media/image3.jpg"/><Relationship Id="rId16" Type="http://schemas.openxmlformats.org/officeDocument/2006/relationships/image" Target="../media/image1650.png"/><Relationship Id="rId20" Type="http://schemas.openxmlformats.org/officeDocument/2006/relationships/image" Target="../media/image1670.png"/><Relationship Id="rId29" Type="http://schemas.openxmlformats.org/officeDocument/2006/relationships/customXml" Target="../ink/ink2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0.png"/><Relationship Id="rId11" Type="http://schemas.openxmlformats.org/officeDocument/2006/relationships/customXml" Target="../ink/ink237.xml"/><Relationship Id="rId24" Type="http://schemas.openxmlformats.org/officeDocument/2006/relationships/customXml" Target="../ink/ink244.xml"/><Relationship Id="rId32" Type="http://schemas.openxmlformats.org/officeDocument/2006/relationships/image" Target="../media/image1730.png"/><Relationship Id="rId5" Type="http://schemas.openxmlformats.org/officeDocument/2006/relationships/customXml" Target="../ink/ink234.xml"/><Relationship Id="rId15" Type="http://schemas.openxmlformats.org/officeDocument/2006/relationships/customXml" Target="../ink/ink239.xml"/><Relationship Id="rId23" Type="http://schemas.openxmlformats.org/officeDocument/2006/relationships/customXml" Target="../ink/ink243.xml"/><Relationship Id="rId28" Type="http://schemas.openxmlformats.org/officeDocument/2006/relationships/image" Target="../media/image1710.png"/><Relationship Id="rId10" Type="http://schemas.openxmlformats.org/officeDocument/2006/relationships/image" Target="../media/image1620.png"/><Relationship Id="rId19" Type="http://schemas.openxmlformats.org/officeDocument/2006/relationships/customXml" Target="../ink/ink241.xml"/><Relationship Id="rId31" Type="http://schemas.openxmlformats.org/officeDocument/2006/relationships/customXml" Target="../ink/ink248.xml"/><Relationship Id="rId4" Type="http://schemas.openxmlformats.org/officeDocument/2006/relationships/image" Target="../media/image1580.png"/><Relationship Id="rId9" Type="http://schemas.openxmlformats.org/officeDocument/2006/relationships/customXml" Target="../ink/ink236.xml"/><Relationship Id="rId14" Type="http://schemas.openxmlformats.org/officeDocument/2006/relationships/image" Target="../media/image1640.png"/><Relationship Id="rId22" Type="http://schemas.openxmlformats.org/officeDocument/2006/relationships/image" Target="../media/image1680.png"/><Relationship Id="rId27" Type="http://schemas.openxmlformats.org/officeDocument/2006/relationships/customXml" Target="../ink/ink246.xml"/><Relationship Id="rId30" Type="http://schemas.openxmlformats.org/officeDocument/2006/relationships/image" Target="../media/image1720.png"/><Relationship Id="rId8" Type="http://schemas.openxmlformats.org/officeDocument/2006/relationships/image" Target="../media/image161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1.xml"/><Relationship Id="rId3" Type="http://schemas.openxmlformats.org/officeDocument/2006/relationships/image" Target="../media/image181.png"/><Relationship Id="rId7" Type="http://schemas.openxmlformats.org/officeDocument/2006/relationships/image" Target="../media/image176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0.xml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257.xml"/><Relationship Id="rId18" Type="http://schemas.openxmlformats.org/officeDocument/2006/relationships/image" Target="../media/image70.png"/><Relationship Id="rId26" Type="http://schemas.openxmlformats.org/officeDocument/2006/relationships/image" Target="../media/image63.png"/><Relationship Id="rId3" Type="http://schemas.openxmlformats.org/officeDocument/2006/relationships/customXml" Target="../ink/ink252.xml"/><Relationship Id="rId21" Type="http://schemas.openxmlformats.org/officeDocument/2006/relationships/customXml" Target="../ink/ink261.xml"/><Relationship Id="rId7" Type="http://schemas.openxmlformats.org/officeDocument/2006/relationships/customXml" Target="../ink/ink254.xml"/><Relationship Id="rId12" Type="http://schemas.openxmlformats.org/officeDocument/2006/relationships/image" Target="../media/image67.png"/><Relationship Id="rId17" Type="http://schemas.openxmlformats.org/officeDocument/2006/relationships/customXml" Target="../ink/ink259.xml"/><Relationship Id="rId25" Type="http://schemas.openxmlformats.org/officeDocument/2006/relationships/customXml" Target="../ink/ink264.xml"/><Relationship Id="rId2" Type="http://schemas.openxmlformats.org/officeDocument/2006/relationships/image" Target="../media/image22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ustomXml" Target="../ink/ink256.xml"/><Relationship Id="rId24" Type="http://schemas.openxmlformats.org/officeDocument/2006/relationships/customXml" Target="../ink/ink263.xml"/><Relationship Id="rId5" Type="http://schemas.openxmlformats.org/officeDocument/2006/relationships/customXml" Target="../ink/ink253.xml"/><Relationship Id="rId15" Type="http://schemas.openxmlformats.org/officeDocument/2006/relationships/customXml" Target="../ink/ink258.xml"/><Relationship Id="rId23" Type="http://schemas.openxmlformats.org/officeDocument/2006/relationships/customXml" Target="../ink/ink262.xml"/><Relationship Id="rId10" Type="http://schemas.openxmlformats.org/officeDocument/2006/relationships/image" Target="../media/image66.png"/><Relationship Id="rId19" Type="http://schemas.openxmlformats.org/officeDocument/2006/relationships/customXml" Target="../ink/ink260.xml"/><Relationship Id="rId4" Type="http://schemas.openxmlformats.org/officeDocument/2006/relationships/image" Target="../media/image64.png"/><Relationship Id="rId9" Type="http://schemas.openxmlformats.org/officeDocument/2006/relationships/customXml" Target="../ink/ink255.xml"/><Relationship Id="rId14" Type="http://schemas.openxmlformats.org/officeDocument/2006/relationships/image" Target="../media/image68.png"/><Relationship Id="rId22" Type="http://schemas.openxmlformats.org/officeDocument/2006/relationships/image" Target="../media/image59.png"/><Relationship Id="rId27" Type="http://schemas.openxmlformats.org/officeDocument/2006/relationships/image" Target="../media/image184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customXml" Target="../ink/ink270.xml"/><Relationship Id="rId18" Type="http://schemas.openxmlformats.org/officeDocument/2006/relationships/image" Target="../media/image70.png"/><Relationship Id="rId26" Type="http://schemas.openxmlformats.org/officeDocument/2006/relationships/image" Target="../media/image63.png"/><Relationship Id="rId3" Type="http://schemas.openxmlformats.org/officeDocument/2006/relationships/customXml" Target="../ink/ink265.xml"/><Relationship Id="rId21" Type="http://schemas.openxmlformats.org/officeDocument/2006/relationships/customXml" Target="../ink/ink274.xml"/><Relationship Id="rId7" Type="http://schemas.openxmlformats.org/officeDocument/2006/relationships/customXml" Target="../ink/ink267.xml"/><Relationship Id="rId12" Type="http://schemas.openxmlformats.org/officeDocument/2006/relationships/image" Target="../media/image67.png"/><Relationship Id="rId17" Type="http://schemas.openxmlformats.org/officeDocument/2006/relationships/customXml" Target="../ink/ink272.xml"/><Relationship Id="rId25" Type="http://schemas.openxmlformats.org/officeDocument/2006/relationships/customXml" Target="../ink/ink277.xml"/><Relationship Id="rId2" Type="http://schemas.openxmlformats.org/officeDocument/2006/relationships/image" Target="../media/image2.jpg"/><Relationship Id="rId16" Type="http://schemas.openxmlformats.org/officeDocument/2006/relationships/image" Target="../media/image69.png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ustomXml" Target="../ink/ink269.xml"/><Relationship Id="rId24" Type="http://schemas.openxmlformats.org/officeDocument/2006/relationships/customXml" Target="../ink/ink276.xml"/><Relationship Id="rId5" Type="http://schemas.openxmlformats.org/officeDocument/2006/relationships/customXml" Target="../ink/ink266.xml"/><Relationship Id="rId15" Type="http://schemas.openxmlformats.org/officeDocument/2006/relationships/customXml" Target="../ink/ink271.xml"/><Relationship Id="rId23" Type="http://schemas.openxmlformats.org/officeDocument/2006/relationships/customXml" Target="../ink/ink275.xml"/><Relationship Id="rId10" Type="http://schemas.openxmlformats.org/officeDocument/2006/relationships/image" Target="../media/image66.png"/><Relationship Id="rId19" Type="http://schemas.openxmlformats.org/officeDocument/2006/relationships/customXml" Target="../ink/ink273.xml"/><Relationship Id="rId4" Type="http://schemas.openxmlformats.org/officeDocument/2006/relationships/image" Target="../media/image64.png"/><Relationship Id="rId9" Type="http://schemas.openxmlformats.org/officeDocument/2006/relationships/customXml" Target="../ink/ink268.xml"/><Relationship Id="rId14" Type="http://schemas.openxmlformats.org/officeDocument/2006/relationships/image" Target="../media/image68.png"/><Relationship Id="rId22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0.png"/><Relationship Id="rId5" Type="http://schemas.openxmlformats.org/officeDocument/2006/relationships/customXml" Target="../ink/ink278.xml"/><Relationship Id="rId4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customXml" Target="../ink/ink279.xml"/><Relationship Id="rId4" Type="http://schemas.openxmlformats.org/officeDocument/2006/relationships/image" Target="../media/image18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415" y="118353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81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69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7015" y="109425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6258"/>
                <a:ext cx="1404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0895" y="3650978"/>
                <a:ext cx="17316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655" y="3667898"/>
                <a:ext cx="18144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49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1855" y="466005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0495" y="1719578"/>
                <a:ext cx="131760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31" name="ชื่อเรื่อง 1">
            <a:extLst>
              <a:ext uri="{FF2B5EF4-FFF2-40B4-BE49-F238E27FC236}">
                <a16:creationId xmlns:a16="http://schemas.microsoft.com/office/drawing/2014/main" id="{C1AC82B5-54B9-4BE5-AB01-F7795059BE3A}"/>
              </a:ext>
            </a:extLst>
          </p:cNvPr>
          <p:cNvSpPr txBox="1">
            <a:spLocks/>
          </p:cNvSpPr>
          <p:nvPr/>
        </p:nvSpPr>
        <p:spPr>
          <a:xfrm rot="21442221">
            <a:off x="6325989" y="3255986"/>
            <a:ext cx="587376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8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DCE25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</a:t>
            </a:r>
          </a:p>
        </p:txBody>
      </p:sp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8C4E475-237A-484A-846C-591802379971}"/>
              </a:ext>
            </a:extLst>
          </p:cNvPr>
          <p:cNvSpPr txBox="1">
            <a:spLocks/>
          </p:cNvSpPr>
          <p:nvPr/>
        </p:nvSpPr>
        <p:spPr>
          <a:xfrm rot="21377738">
            <a:off x="4440868" y="4744853"/>
            <a:ext cx="5315990" cy="1373372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5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มนุษยชน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79D5515D-2808-40F6-BF9D-E09EDCD38562}"/>
              </a:ext>
            </a:extLst>
          </p:cNvPr>
          <p:cNvSpPr txBox="1">
            <a:spLocks/>
          </p:cNvSpPr>
          <p:nvPr/>
        </p:nvSpPr>
        <p:spPr>
          <a:xfrm rot="21412920">
            <a:off x="6272738" y="5887698"/>
            <a:ext cx="2979853" cy="45910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3600" dirty="0">
                <a:ln w="0"/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ชั้นมัธยมศึกษาตอนปลาย</a:t>
            </a:r>
          </a:p>
        </p:txBody>
      </p:sp>
      <p:sp>
        <p:nvSpPr>
          <p:cNvPr id="28" name="ชื่อเรื่อง 1">
            <a:extLst>
              <a:ext uri="{FF2B5EF4-FFF2-40B4-BE49-F238E27FC236}">
                <a16:creationId xmlns:a16="http://schemas.microsoft.com/office/drawing/2014/main" id="{390AD409-71E1-42AE-BD47-B771AA875A11}"/>
              </a:ext>
            </a:extLst>
          </p:cNvPr>
          <p:cNvSpPr txBox="1">
            <a:spLocks/>
          </p:cNvSpPr>
          <p:nvPr/>
        </p:nvSpPr>
        <p:spPr>
          <a:xfrm rot="20929251">
            <a:off x="4502158" y="2709358"/>
            <a:ext cx="1452111" cy="26289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n w="0"/>
                <a:latin typeface="SB-Expand" panose="02000000000000000000" pitchFamily="2" charset="0"/>
                <a:cs typeface="SB-Expand" panose="02000000000000000000" pitchFamily="2" charset="0"/>
              </a:rPr>
              <a:t>HUMAN</a:t>
            </a:r>
            <a:endParaRPr lang="th-TH" sz="5400" dirty="0">
              <a:ln w="0"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33" name="ชื่อเรื่อง 1">
            <a:extLst>
              <a:ext uri="{FF2B5EF4-FFF2-40B4-BE49-F238E27FC236}">
                <a16:creationId xmlns:a16="http://schemas.microsoft.com/office/drawing/2014/main" id="{FC1CCBAF-A218-462A-B82D-7CB8B31D3D6B}"/>
              </a:ext>
            </a:extLst>
          </p:cNvPr>
          <p:cNvSpPr txBox="1">
            <a:spLocks/>
          </p:cNvSpPr>
          <p:nvPr/>
        </p:nvSpPr>
        <p:spPr>
          <a:xfrm rot="20929251">
            <a:off x="4892682" y="3125386"/>
            <a:ext cx="1452111" cy="26289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0"/>
                <a:latin typeface="SB-Expand" panose="02000000000000000000" pitchFamily="2" charset="0"/>
                <a:cs typeface="SB-Expand" panose="02000000000000000000" pitchFamily="2" charset="0"/>
              </a:rPr>
              <a:t>RIGHT</a:t>
            </a:r>
            <a:endParaRPr lang="th-TH" sz="4800" dirty="0">
              <a:ln w="0"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5568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7">
            <a:extLst>
              <a:ext uri="{FF2B5EF4-FFF2-40B4-BE49-F238E27FC236}">
                <a16:creationId xmlns:a16="http://schemas.microsoft.com/office/drawing/2014/main" id="{6539F89B-13FA-7241-8F3F-D9A3AC2F00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46909" y="923636"/>
            <a:ext cx="9559635" cy="498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88897" y="925334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ทำให้มีเสรีภาพในการแสดงความคิดเห็น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466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634649" y="2839809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แนวคิดและหลักการ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629710" y="347054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39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</p:spTree>
    <p:extLst>
      <p:ext uri="{BB962C8B-B14F-4D97-AF65-F5344CB8AC3E}">
        <p14:creationId xmlns:p14="http://schemas.microsoft.com/office/powerpoint/2010/main" val="2097238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pic>
        <p:nvPicPr>
          <p:cNvPr id="2" name="รูปภาพ 2">
            <a:extLst>
              <a:ext uri="{FF2B5EF4-FFF2-40B4-BE49-F238E27FC236}">
                <a16:creationId xmlns:a16="http://schemas.microsoft.com/office/drawing/2014/main" id="{057E9C19-CB13-444E-91DF-BD52151D014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233" y="1656395"/>
            <a:ext cx="3601044" cy="4879805"/>
          </a:xfrm>
          <a:prstGeom prst="rect">
            <a:avLst/>
          </a:prstGeom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B493841B-F147-9641-A242-C9447963CDFC}"/>
              </a:ext>
            </a:extLst>
          </p:cNvPr>
          <p:cNvSpPr txBox="1">
            <a:spLocks/>
          </p:cNvSpPr>
          <p:nvPr/>
        </p:nvSpPr>
        <p:spPr>
          <a:xfrm>
            <a:off x="1922435" y="1244713"/>
            <a:ext cx="4432415" cy="99100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คณะกรรมการ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939E56-23B0-864E-A993-D678E06F7FA5}"/>
              </a:ext>
            </a:extLst>
          </p:cNvPr>
          <p:cNvSpPr txBox="1">
            <a:spLocks/>
          </p:cNvSpPr>
          <p:nvPr/>
        </p:nvSpPr>
        <p:spPr>
          <a:xfrm>
            <a:off x="1455762" y="2279200"/>
            <a:ext cx="5035988" cy="97164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11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สิทธิมนุษย์ชน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7171FE3A-8293-654A-B81A-BB4A6FDA374C}"/>
              </a:ext>
            </a:extLst>
          </p:cNvPr>
          <p:cNvSpPr txBox="1">
            <a:spLocks/>
          </p:cNvSpPr>
          <p:nvPr/>
        </p:nvSpPr>
        <p:spPr>
          <a:xfrm>
            <a:off x="2545636" y="3487897"/>
            <a:ext cx="3712838" cy="755894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แห่งชาติ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67A1A91-F059-A84A-8C3D-AE0DBCBF5638}"/>
              </a:ext>
            </a:extLst>
          </p:cNvPr>
          <p:cNvSpPr txBox="1">
            <a:spLocks/>
          </p:cNvSpPr>
          <p:nvPr/>
        </p:nvSpPr>
        <p:spPr>
          <a:xfrm>
            <a:off x="986965" y="4222210"/>
            <a:ext cx="5367885" cy="49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b="1" dirty="0">
                <a:ln w="0">
                  <a:solidFill>
                    <a:prstClr val="black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เป็นองค์กรที่มีหน้าที่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335DC08F-9185-7F45-820C-AAD6D666DD27}"/>
              </a:ext>
            </a:extLst>
          </p:cNvPr>
          <p:cNvSpPr txBox="1">
            <a:spLocks/>
          </p:cNvSpPr>
          <p:nvPr/>
        </p:nvSpPr>
        <p:spPr>
          <a:xfrm>
            <a:off x="890589" y="4695609"/>
            <a:ext cx="5367885" cy="49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66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ดูแลสิทธิมนุษยชน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CB1B83CE-3255-5541-B03A-E1B7DA4A42D6}"/>
              </a:ext>
            </a:extLst>
          </p:cNvPr>
          <p:cNvSpPr txBox="1">
            <a:spLocks/>
          </p:cNvSpPr>
          <p:nvPr/>
        </p:nvSpPr>
        <p:spPr>
          <a:xfrm>
            <a:off x="1602337" y="5439144"/>
            <a:ext cx="5367885" cy="4911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60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ในประเทศไทย</a:t>
            </a:r>
          </a:p>
        </p:txBody>
      </p:sp>
    </p:spTree>
    <p:extLst>
      <p:ext uri="{BB962C8B-B14F-4D97-AF65-F5344CB8AC3E}">
        <p14:creationId xmlns:p14="http://schemas.microsoft.com/office/powerpoint/2010/main" val="447579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75194C5A-2EF8-AD4D-8C8A-6DB6ADF1ABAE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91213580-9F35-4547-9466-84F166DAB67B}"/>
              </a:ext>
            </a:extLst>
          </p:cNvPr>
          <p:cNvSpPr txBox="1">
            <a:spLocks/>
          </p:cNvSpPr>
          <p:nvPr/>
        </p:nvSpPr>
        <p:spPr>
          <a:xfrm>
            <a:off x="1029031" y="828974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8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คณะกรรมการสิทธิมนุษยชนแห่งชาติ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BFAFC32-A179-EB40-BB85-46D9C4A2D03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66592" y="1363884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จึงเป็นองค์กรในการทำหน้าที่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87B1D62F-0975-E644-9FB5-4CED9A86CC1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76965" y="2074461"/>
            <a:ext cx="10438071" cy="728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5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ส่งเสริมให้มนุษย์เคารพสิทธิมนุษยชนซึ่งกันและกัน</a:t>
            </a:r>
          </a:p>
        </p:txBody>
      </p: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A159564F-7E5D-B94C-8807-D7F4149A0C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867" y="2795167"/>
            <a:ext cx="10997535" cy="728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5400" dirty="0">
                <a:ln w="0">
                  <a:noFill/>
                </a:ln>
                <a:solidFill>
                  <a:srgbClr val="0A116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และดูแล ตรวจสอบการกระทำที่เป็น</a:t>
            </a:r>
            <a:r>
              <a:rPr lang="th-TH" sz="5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 </a:t>
            </a:r>
            <a:r>
              <a:rPr lang="th-TH" sz="5400" dirty="0">
                <a:ln w="0">
                  <a:noFill/>
                </a:ln>
                <a:solidFill>
                  <a:srgbClr val="C000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“การละเมิดสิทธิมนุษยชน”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0AC8B6E9-BE4A-B24D-A585-75E96FD87DF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29031" y="3524052"/>
            <a:ext cx="10807371" cy="72888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รวมถึงการปรับปรุง พัฒนา</a:t>
            </a:r>
            <a:r>
              <a:rPr lang="th-TH" sz="48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 </a:t>
            </a:r>
            <a:r>
              <a:rPr lang="th-TH" sz="48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“กฎหมายคุ้มครองสิทธิมนุษยชน”</a:t>
            </a:r>
          </a:p>
        </p:txBody>
      </p:sp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id="{44118950-DBA5-7341-B4F6-291B0FFEAA7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56159" y="4310593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solidFill>
                  <a:srgbClr val="0A116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เป็นไปตามแนวทางของ </a:t>
            </a:r>
            <a:r>
              <a:rPr lang="th-TH" sz="4800" dirty="0">
                <a:ln w="0">
                  <a:noFill/>
                </a:ln>
                <a:solidFill>
                  <a:srgbClr val="C000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“องค์กรสหประชาชาติ”</a:t>
            </a:r>
            <a:r>
              <a:rPr lang="th-TH" sz="4800" dirty="0">
                <a:ln w="0">
                  <a:noFill/>
                </a:ln>
                <a:solidFill>
                  <a:srgbClr val="0A116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 ใน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DC8DA212-B80F-B048-B883-AC25008F67B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49300" y="4955335"/>
            <a:ext cx="10997534" cy="5122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h-TH" sz="6000" cap="all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9C502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ปฎิญญาสากลว่าด้วยสิทธิมนุษยชนแห่งสหประชาชาติ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2D22DD8A-ED33-C946-ABD9-09CDA4629E7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742742" y="5818982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ตั้งแต่วันที่ 10 ธันวาคม พ.ศ. 2491</a:t>
            </a:r>
          </a:p>
        </p:txBody>
      </p:sp>
    </p:spTree>
    <p:extLst>
      <p:ext uri="{BB962C8B-B14F-4D97-AF65-F5344CB8AC3E}">
        <p14:creationId xmlns:p14="http://schemas.microsoft.com/office/powerpoint/2010/main" val="40270958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13" grpId="0"/>
      <p:bldP spid="15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504654" y="2722057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ความเป็นมา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715016" y="299680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2641912" y="4460397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ว่าด้วยเรื่อง สิทธิมนุษยนชนแห่งสหประชาชาติ</a:t>
            </a:r>
          </a:p>
        </p:txBody>
      </p:sp>
    </p:spTree>
    <p:extLst>
      <p:ext uri="{BB962C8B-B14F-4D97-AF65-F5344CB8AC3E}">
        <p14:creationId xmlns:p14="http://schemas.microsoft.com/office/powerpoint/2010/main" val="702586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65094" y="68186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2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ความเป็นมา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972677" y="1994708"/>
            <a:ext cx="10373076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800" b="1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แนวคิดปฏิญญาสากลว่าด้วยสิทธิมนุษยชนแห่งสหประชาชาติ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4800" b="1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เกิดขึ้นหลังจาก </a:t>
            </a:r>
            <a:r>
              <a:rPr kumimoji="0" lang="th-TH" sz="4800" b="1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“สงครามโลกครั้งที่ 2 สิ้นสุดลง”</a:t>
            </a:r>
            <a:endParaRPr kumimoji="0" lang="th-TH" sz="4800" b="1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7BF00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1472348" y="4526402"/>
            <a:ext cx="9805571" cy="4599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8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มาจากความโหดร้ายของฝ่ายอักษะ จนคนกลัวว่าจะเกิดขึ้นอีก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354364" y="682020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82348" y="3440613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เพราะ สร้างความสูญเสียมหาศาล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810948" y="5135413"/>
            <a:ext cx="8333177" cy="53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60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จนมีการจัดตั้ง “องค์กรสหประชาชาติ” 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34748" y="5872189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เพื่อทำหน้าคุ้มครองสิทธิมนุษยชาติ</a:t>
            </a:r>
          </a:p>
        </p:txBody>
      </p:sp>
    </p:spTree>
    <p:extLst>
      <p:ext uri="{BB962C8B-B14F-4D97-AF65-F5344CB8AC3E}">
        <p14:creationId xmlns:p14="http://schemas.microsoft.com/office/powerpoint/2010/main" val="2600797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8">
            <a:extLst>
              <a:ext uri="{FF2B5EF4-FFF2-40B4-BE49-F238E27FC236}">
                <a16:creationId xmlns:a16="http://schemas.microsoft.com/office/drawing/2014/main" id="{717788E6-E2C2-8044-A82B-76C1968BB726}"/>
              </a:ext>
            </a:extLst>
          </p:cNvPr>
          <p:cNvSpPr/>
          <p:nvPr/>
        </p:nvSpPr>
        <p:spPr>
          <a:xfrm>
            <a:off x="5181600" y="2514600"/>
            <a:ext cx="4393844" cy="3653574"/>
          </a:xfrm>
          <a:prstGeom prst="ellipse">
            <a:avLst/>
          </a:prstGeom>
          <a:solidFill>
            <a:srgbClr val="0A116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pic>
        <p:nvPicPr>
          <p:cNvPr id="2" name="รูปภาพ 2">
            <a:extLst>
              <a:ext uri="{FF2B5EF4-FFF2-40B4-BE49-F238E27FC236}">
                <a16:creationId xmlns:a16="http://schemas.microsoft.com/office/drawing/2014/main" id="{057E9C19-CB13-444E-91DF-BD52151D014E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5508819" y="2789028"/>
            <a:ext cx="3700027" cy="3141532"/>
          </a:xfrm>
          <a:prstGeom prst="rect">
            <a:avLst/>
          </a:prstGeom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B493841B-F147-9641-A242-C9447963CDFC}"/>
              </a:ext>
            </a:extLst>
          </p:cNvPr>
          <p:cNvSpPr txBox="1">
            <a:spLocks/>
          </p:cNvSpPr>
          <p:nvPr/>
        </p:nvSpPr>
        <p:spPr>
          <a:xfrm>
            <a:off x="1982892" y="1181200"/>
            <a:ext cx="7855160" cy="813407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สมัชชาแห่งสหประชาชาติ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939E56-23B0-864E-A993-D678E06F7FA5}"/>
              </a:ext>
            </a:extLst>
          </p:cNvPr>
          <p:cNvSpPr txBox="1">
            <a:spLocks/>
          </p:cNvSpPr>
          <p:nvPr/>
        </p:nvSpPr>
        <p:spPr>
          <a:xfrm>
            <a:off x="3115699" y="1882892"/>
            <a:ext cx="6564192" cy="72640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มีมติยอมรับและประกาศใช้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D6A4CACC-1C89-484F-A0F3-C107B7DD5D44}"/>
              </a:ext>
            </a:extLst>
          </p:cNvPr>
          <p:cNvSpPr txBox="1">
            <a:spLocks/>
          </p:cNvSpPr>
          <p:nvPr/>
        </p:nvSpPr>
        <p:spPr>
          <a:xfrm>
            <a:off x="1354461" y="2622019"/>
            <a:ext cx="4366095" cy="8243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74358ED6-EBDF-CA4A-BBD2-B14C63AD44A8}"/>
              </a:ext>
            </a:extLst>
          </p:cNvPr>
          <p:cNvSpPr txBox="1">
            <a:spLocks/>
          </p:cNvSpPr>
          <p:nvPr/>
        </p:nvSpPr>
        <p:spPr>
          <a:xfrm>
            <a:off x="932651" y="3473160"/>
            <a:ext cx="4366095" cy="82435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ว่าด้วย</a:t>
            </a:r>
            <a:r>
              <a:rPr lang="th-TH" sz="72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169AA1E2-F240-284C-B20D-88D6B177F727}"/>
              </a:ext>
            </a:extLst>
          </p:cNvPr>
          <p:cNvSpPr txBox="1">
            <a:spLocks/>
          </p:cNvSpPr>
          <p:nvPr/>
        </p:nvSpPr>
        <p:spPr>
          <a:xfrm>
            <a:off x="2059995" y="4313525"/>
            <a:ext cx="3238751" cy="550822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แห่งประชาชาติ</a:t>
            </a:r>
          </a:p>
        </p:txBody>
      </p:sp>
      <p:sp>
        <p:nvSpPr>
          <p:cNvPr id="13" name="ชื่อเรื่อง 1">
            <a:extLst>
              <a:ext uri="{FF2B5EF4-FFF2-40B4-BE49-F238E27FC236}">
                <a16:creationId xmlns:a16="http://schemas.microsoft.com/office/drawing/2014/main" id="{01581330-C3CA-D244-9840-3CEF0FE7767E}"/>
              </a:ext>
            </a:extLst>
          </p:cNvPr>
          <p:cNvSpPr txBox="1">
            <a:spLocks/>
          </p:cNvSpPr>
          <p:nvPr/>
        </p:nvSpPr>
        <p:spPr>
          <a:xfrm>
            <a:off x="1222573" y="4997648"/>
            <a:ext cx="4261023" cy="55082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ในวันที่ 10 ธันวาคม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14C26982-A0C3-D74F-8CA4-3DC742AB84AD}"/>
              </a:ext>
            </a:extLst>
          </p:cNvPr>
          <p:cNvSpPr txBox="1">
            <a:spLocks/>
          </p:cNvSpPr>
          <p:nvPr/>
        </p:nvSpPr>
        <p:spPr>
          <a:xfrm>
            <a:off x="3038890" y="5728198"/>
            <a:ext cx="2590250" cy="55082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พ.ศ 2491</a:t>
            </a:r>
          </a:p>
        </p:txBody>
      </p:sp>
    </p:spTree>
    <p:extLst>
      <p:ext uri="{BB962C8B-B14F-4D97-AF65-F5344CB8AC3E}">
        <p14:creationId xmlns:p14="http://schemas.microsoft.com/office/powerpoint/2010/main" val="3349314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P spid="11" grpId="0"/>
      <p:bldP spid="12" grpId="0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504654" y="2722057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0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สาระสำคัญ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715016" y="299680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2641912" y="4460397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ว่าด้วยเรื่อง สิทธิมนุษยนชนแห่งสหประชาชาติ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14:cNvPr>
              <p14:cNvContentPartPr/>
              <p14:nvPr/>
            </p14:nvContentPartPr>
            <p14:xfrm>
              <a:off x="3444860" y="3190640"/>
              <a:ext cx="325800" cy="30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13900" y="3160040"/>
                <a:ext cx="38700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41780" y="2183720"/>
                <a:ext cx="458640" cy="45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37660" y="377924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470180" y="2747120"/>
                <a:ext cx="339480" cy="11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14:cNvPr>
              <p14:cNvContentPartPr/>
              <p14:nvPr/>
            </p14:nvContentPartPr>
            <p14:xfrm>
              <a:off x="4008260" y="2722280"/>
              <a:ext cx="2024280" cy="333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67220" y="2681240"/>
                <a:ext cx="2106360" cy="41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22815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65094" y="68186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2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สาระสำคัญ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ปฏิญญาสากลว่าด้วยสิทธิมนุษยชนแห่งสหประชาชาติ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8F8F8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มีวัตถุประสงค์เกี่ยวกับ</a:t>
            </a: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 ด้านสิทธิมนุษย์ชน </a:t>
            </a:r>
            <a:endParaRPr kumimoji="0" lang="th-TH" sz="54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68819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2002255" y="4718051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1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โดยจะไม่มีพันธะผูกพันในแง่กฎหมายระหว่างประเทศ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354364" y="682020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ปฏิญญาสากล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658548" y="3600752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รับรองสิทธิมนุษยชนด้านต่างๆ 30 ข้อ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810948" y="5390928"/>
            <a:ext cx="8333177" cy="53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ใน 30 ข้อ จะจัดกลุ่มได้ 4 กลุ่ม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78000" y="5924648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ดังต่อไปนี้</a:t>
            </a:r>
          </a:p>
        </p:txBody>
      </p:sp>
    </p:spTree>
    <p:extLst>
      <p:ext uri="{BB962C8B-B14F-4D97-AF65-F5344CB8AC3E}">
        <p14:creationId xmlns:p14="http://schemas.microsoft.com/office/powerpoint/2010/main" val="15597002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87" y="1306880"/>
            <a:ext cx="3352468" cy="23569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31279" y="1306880"/>
            <a:ext cx="3352468" cy="23569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6771" y="1309259"/>
            <a:ext cx="3352468" cy="23545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5787" y="3663822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เราทุกคนเกิดมา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มีอิสระ สิทธิ ศักดิ์ศรี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06570" y="4967272"/>
            <a:ext cx="3319034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เสมอภาคกัน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9340" y="3704883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แม้เราจะเกิดมาแตกต่างกัน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74788" y="437200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เชื้อชาติ ศาสนา สีผิว เพศ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74788" y="5006333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แต่เป็นมนุษย์เหมือนกัน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3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เราทุกคนมีสิทธิในการ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ใช้ชีวิต มีเสรีภาพ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และความมั่นคงปลอดภัย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เสรีภาพ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Freedom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467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4232787" y="2669116"/>
            <a:ext cx="5305814" cy="117779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ความหมาย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629710" y="347054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39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</p:spTree>
    <p:extLst>
      <p:ext uri="{BB962C8B-B14F-4D97-AF65-F5344CB8AC3E}">
        <p14:creationId xmlns:p14="http://schemas.microsoft.com/office/powerpoint/2010/main" val="225904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7726" y="1306880"/>
            <a:ext cx="3227878" cy="2280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7540" y="1306880"/>
            <a:ext cx="3239946" cy="23214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1832" y="1309259"/>
            <a:ext cx="3262346" cy="23358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4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955787" y="3663822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ไม่มีใครที่จะสามารถมี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สิทธิที่จะเอาไปเป็นทาส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หรือทำกับเราเหมือนทาส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5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9340" y="3704883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ไม่มีใครที่จะมีสิทธิที่จะ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61093" y="4307507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ทรมาน ลงโทษเรา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76389" y="5051231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อย่างโหดร้ายไร้มนุษยธรรม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6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เราทุกคนเท่าเทียมกันจึง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ควรเคารพความเป็นคน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ของกันและกัน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ทรมาน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Suffer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90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7725" y="1273544"/>
            <a:ext cx="3368253" cy="2369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8242" y="1244690"/>
            <a:ext cx="3239946" cy="24052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1832" y="1267193"/>
            <a:ext cx="3262346" cy="23779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7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เราทุกคนเท่าเทียมกัน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ควรได้รับการคุ้มครอง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จากกฎหมายเท่าเทียมกัน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8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9340" y="3704883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เรามีสิทธิที่จะ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61093" y="4307507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ขอความช่วยเหลือจากศาล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69952" y="5082829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หากได้รับการปฏิบัติที่ไม่เป็นธรรม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9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บุคคลจะถูกจับกุม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กักขังหรือเนรเทศ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ตามอำเภอใจไม่ได้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2"/>
            <a:ext cx="4086683" cy="545095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คุ้มครอง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Protection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4120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7725" y="1317250"/>
            <a:ext cx="3368253" cy="228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8242" y="1317250"/>
            <a:ext cx="3239946" cy="22867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51832" y="1317250"/>
            <a:ext cx="3262346" cy="2296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10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หากเราตั้งขึ้นต่อศาล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เรามีสิทธิที่จะได้รับ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การพิจารณาคดีที่เป็นธรรม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11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89339" y="3704883"/>
            <a:ext cx="3794879" cy="6622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หากถูกกล่าว่าทำผิด เรามีสิทธิ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2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ได้รับการสันนิษฐานว่าเป็นผู้บริสุทธิ์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5978" y="4987405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จนกว่าจะมีหลักฐานว่าผิดจริง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12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ไม่มีใครมีสิทธิก้าวก่าย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ความเป็นส่วนตัวของเรา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หรือมาทำลายชื่อเสียงเรา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หลักฐาน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Evidence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23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97725" y="1397933"/>
            <a:ext cx="3368253" cy="2125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58242" y="1390274"/>
            <a:ext cx="3239946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9149" y="1343710"/>
            <a:ext cx="3167712" cy="2179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13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เราโตเป็นผู้ใหญ่ เรามีสิทธิ 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ที่จะเดินทาง,เลือกที่อยู่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ได้เสรีภายในประเทศเรา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14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หากชีวิตของเราอยู่ในอันตราย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ภายในประเทศของเรา เรามีสิทธิ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5978" y="4987405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ที่จะหนีภัยไปประเทศอื่น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15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เราทุกคนมีสิทธิ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ที่จะมีสัญชาติ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ของตนเอง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สัญชาติ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Nationality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544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6288" y="1397933"/>
            <a:ext cx="3331127" cy="2125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01872" y="1390274"/>
            <a:ext cx="3256950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99149" y="1397932"/>
            <a:ext cx="3167712" cy="21665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16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เมื่อเราโตถึงวัยอันควร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เรามีสิทธิที่จะแต่งงาน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โดยความยินยอมของ2ฝ่าย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17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เรามีสิทธิในทรัพย์สินของเรา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ไม่มีใครมีสิทธิที่จะเอาทรัพย์สิน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65978" y="4987405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ของเราโดยที่เราไม่อนุญาต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18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เราทุกคนมีอิสรภาพ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แห่งความคิดและ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64832" y="5012242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การเลือกนับถือศาสนา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ศาสนา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Religion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572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97933"/>
            <a:ext cx="3132941" cy="2125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85785" y="1390274"/>
            <a:ext cx="3167712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64832" y="1383397"/>
            <a:ext cx="3302029" cy="2139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19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เรามีอิสรภาพที่จะแสดง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42898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ความเห็น ความคิดของเรา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57353" y="5000710"/>
            <a:ext cx="3624709" cy="4606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ให้คนอื่นได้รับทราบ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20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ทุกคนมีสิทธิใน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37275" y="4301216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การชุมนุมและสมาคม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08254" y="5018791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โดยสันติ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21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เราทุกคนมีสิทธิในการ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เลือกผู้นำประเทศโดย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932963" y="5109917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การเลือกตั้งตามความชอบ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เลือกตั้ง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Vote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5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97933"/>
            <a:ext cx="3132941" cy="21253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57437" y="1390274"/>
            <a:ext cx="3161008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78346" y="1383397"/>
            <a:ext cx="3273319" cy="21399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22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สมาชิกทุกคนของสังคม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43229" y="4322486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มีสิทธิเข้าถึงหลักประกัน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753" y="5049099"/>
            <a:ext cx="4279234" cy="46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ทางเศรษฐกิจ สังคม วัฒนธรรม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23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ทุกคนมีสิทธิในการทำงาน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มีอิสระในการเลือกงาน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08254" y="5018791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และได้ค่าตอบแทนที่ยุติธรรม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24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เรามีสิทธิในการพักผ่อน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4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และผ่อนคลายยามว่าง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8713" y="5057794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โดยยังต้องได้รับค่าจ้าง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พักผ่อน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Rest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8807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83397"/>
            <a:ext cx="3132941" cy="2145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57437" y="1390274"/>
            <a:ext cx="3133633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64832" y="1441643"/>
            <a:ext cx="3302029" cy="20234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25</a:t>
              </a: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เราทุกคนมีสิทธิที่จะได้รับ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171" y="4322486"/>
            <a:ext cx="3810550" cy="58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อาหาร ที่อยู่ ยา บริการสาธารณะ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753" y="5049099"/>
            <a:ext cx="4279234" cy="46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มีสิทธิที่จะได้รับการดูแลจากสังคม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26</a:t>
              </a: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ทุกคนมีสิทธิได้รับ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การศีกษาขั้นพื้นฐานจากรัฐ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03413" y="5033039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โดยไม่เสียค่าใช้จ่ายใดๆทั้งสิ้น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27</a:t>
              </a: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2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เรามีสิทธิที่จะเข้าร่วมวัฒนธรรม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ของชุมชนและการคุ้มครอง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8713" y="5057794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จากสิ่งที่เราประดิษฐ์ขึ้นมา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การศีกษา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Education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7842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58573"/>
            <a:ext cx="3132941" cy="2157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406"/>
          <a:stretch/>
        </p:blipFill>
        <p:spPr>
          <a:xfrm>
            <a:off x="4557437" y="1358572"/>
            <a:ext cx="3133633" cy="2157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6822"/>
          <a:stretch/>
        </p:blipFill>
        <p:spPr>
          <a:xfrm>
            <a:off x="8148713" y="1358573"/>
            <a:ext cx="3133633" cy="21064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1" name="กลุ่ม 20">
            <a:extLst>
              <a:ext uri="{FF2B5EF4-FFF2-40B4-BE49-F238E27FC236}">
                <a16:creationId xmlns:a16="http://schemas.microsoft.com/office/drawing/2014/main" id="{E99C8FA2-4F47-4E4D-9940-704C48ECC4CF}"/>
              </a:ext>
            </a:extLst>
          </p:cNvPr>
          <p:cNvGrpSpPr/>
          <p:nvPr/>
        </p:nvGrpSpPr>
        <p:grpSpPr>
          <a:xfrm>
            <a:off x="732761" y="381000"/>
            <a:ext cx="3824676" cy="779833"/>
            <a:chOff x="815412" y="381000"/>
            <a:chExt cx="3824676" cy="779833"/>
          </a:xfrm>
        </p:grpSpPr>
        <p:grpSp>
          <p:nvGrpSpPr>
            <p:cNvPr id="18" name="กลุ่ม 17">
              <a:extLst>
                <a:ext uri="{FF2B5EF4-FFF2-40B4-BE49-F238E27FC236}">
                  <a16:creationId xmlns:a16="http://schemas.microsoft.com/office/drawing/2014/main" id="{7191224F-3921-FF42-AA03-14406137007D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5" name="สิ้นสุด 14">
                <a:extLst>
                  <a:ext uri="{FF2B5EF4-FFF2-40B4-BE49-F238E27FC236}">
                    <a16:creationId xmlns:a16="http://schemas.microsoft.com/office/drawing/2014/main" id="{8FDEC5A6-B7A6-2049-A490-07C8ED2BCE6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7" name="สิ้นสุด 16">
                <a:extLst>
                  <a:ext uri="{FF2B5EF4-FFF2-40B4-BE49-F238E27FC236}">
                    <a16:creationId xmlns:a16="http://schemas.microsoft.com/office/drawing/2014/main" id="{A8C3AF78-66E2-B54D-9E57-53B4AB912832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20" name="ชื่อเรื่อง 1">
              <a:extLst>
                <a:ext uri="{FF2B5EF4-FFF2-40B4-BE49-F238E27FC236}">
                  <a16:creationId xmlns:a16="http://schemas.microsoft.com/office/drawing/2014/main" id="{F8AB6130-EF96-1C47-A9DF-D24FD35548A1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8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เราทุกคนมีสิทธิที่จะมี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8171" y="4322486"/>
            <a:ext cx="3810550" cy="5872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สภาพแวดล้อมทางสังคมที่ดี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753" y="5049099"/>
            <a:ext cx="4279234" cy="46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ที่จะช่วยให้เรามีสิทธิ เสรีภาพเต็มที่</a:t>
            </a:r>
          </a:p>
        </p:txBody>
      </p: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0D68401F-FA11-D747-ABA9-6DB4CFC6D3A6}"/>
              </a:ext>
            </a:extLst>
          </p:cNvPr>
          <p:cNvGrpSpPr/>
          <p:nvPr/>
        </p:nvGrpSpPr>
        <p:grpSpPr>
          <a:xfrm>
            <a:off x="4225604" y="397668"/>
            <a:ext cx="3824676" cy="779833"/>
            <a:chOff x="815412" y="381000"/>
            <a:chExt cx="3824676" cy="779833"/>
          </a:xfrm>
        </p:grpSpPr>
        <p:grpSp>
          <p:nvGrpSpPr>
            <p:cNvPr id="29" name="กลุ่ม 28">
              <a:extLst>
                <a:ext uri="{FF2B5EF4-FFF2-40B4-BE49-F238E27FC236}">
                  <a16:creationId xmlns:a16="http://schemas.microsoft.com/office/drawing/2014/main" id="{08C38CA5-DF22-F441-9D5E-4659BAAC393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31" name="สิ้นสุด 30">
                <a:extLst>
                  <a:ext uri="{FF2B5EF4-FFF2-40B4-BE49-F238E27FC236}">
                    <a16:creationId xmlns:a16="http://schemas.microsoft.com/office/drawing/2014/main" id="{9C82619E-F265-4C41-887D-B577715A5C77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32" name="สิ้นสุด 31">
                <a:extLst>
                  <a:ext uri="{FF2B5EF4-FFF2-40B4-BE49-F238E27FC236}">
                    <a16:creationId xmlns:a16="http://schemas.microsoft.com/office/drawing/2014/main" id="{BD55E40D-DF46-9744-98BB-F952D0B3C714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30" name="ชื่อเรื่อง 1">
              <a:extLst>
                <a:ext uri="{FF2B5EF4-FFF2-40B4-BE49-F238E27FC236}">
                  <a16:creationId xmlns:a16="http://schemas.microsoft.com/office/drawing/2014/main" id="{D7685655-DF3D-1445-A386-0C6155F6D038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2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9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เราทุกคนมีหน้าที่ต่อส่วนรวม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20981" y="4347502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แต่ต้องอยู่ในขอบเขตกฎหมาย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65779" y="5049099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และไม่ทำให้บุคคลอื่นเดือดร้อน</a:t>
            </a:r>
          </a:p>
        </p:txBody>
      </p:sp>
      <p:grpSp>
        <p:nvGrpSpPr>
          <p:cNvPr id="51" name="กลุ่ม 50">
            <a:extLst>
              <a:ext uri="{FF2B5EF4-FFF2-40B4-BE49-F238E27FC236}">
                <a16:creationId xmlns:a16="http://schemas.microsoft.com/office/drawing/2014/main" id="{E9EF81DF-1DC2-B746-A444-A1C3E8D2C3B0}"/>
              </a:ext>
            </a:extLst>
          </p:cNvPr>
          <p:cNvGrpSpPr/>
          <p:nvPr/>
        </p:nvGrpSpPr>
        <p:grpSpPr>
          <a:xfrm>
            <a:off x="7858822" y="414336"/>
            <a:ext cx="3824676" cy="779833"/>
            <a:chOff x="815412" y="381000"/>
            <a:chExt cx="3824676" cy="779833"/>
          </a:xfrm>
        </p:grpSpPr>
        <p:grpSp>
          <p:nvGrpSpPr>
            <p:cNvPr id="47" name="กลุ่ม 46">
              <a:extLst>
                <a:ext uri="{FF2B5EF4-FFF2-40B4-BE49-F238E27FC236}">
                  <a16:creationId xmlns:a16="http://schemas.microsoft.com/office/drawing/2014/main" id="{C1C63E52-C712-844E-9F01-7A9BE797A005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49" name="สิ้นสุด 48">
                <a:extLst>
                  <a:ext uri="{FF2B5EF4-FFF2-40B4-BE49-F238E27FC236}">
                    <a16:creationId xmlns:a16="http://schemas.microsoft.com/office/drawing/2014/main" id="{25F8F40B-EEA4-CA4C-907D-D5EABE741AE3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50" name="สิ้นสุด 49">
                <a:extLst>
                  <a:ext uri="{FF2B5EF4-FFF2-40B4-BE49-F238E27FC236}">
                    <a16:creationId xmlns:a16="http://schemas.microsoft.com/office/drawing/2014/main" id="{F713A213-5BBD-7D4C-9564-256E4A9322E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</p:grpSp>
        <p:sp>
          <p:nvSpPr>
            <p:cNvPr id="48" name="ชื่อเรื่อง 1">
              <a:extLst>
                <a:ext uri="{FF2B5EF4-FFF2-40B4-BE49-F238E27FC236}">
                  <a16:creationId xmlns:a16="http://schemas.microsoft.com/office/drawing/2014/main" id="{E68BBEBC-205E-9842-8E0D-F80AADBF361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ปฏิญญาข้อที่ 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30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ไม่มีใครมีสิทธิที่จะมา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6"/>
            <a:ext cx="3807024" cy="6426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ทำลายสิทธิและอิสรภาพเหล่านี้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8713" y="5057794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หรือเอาสิทธิ อิสรภาพของเราไป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กฎหมาย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Law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8181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187934" y="2738642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บทบัญญัติของ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715016" y="299680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รัฐธรรมนูญไทย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2641912" y="4460397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เกี่ยวกับสิทธิมนุษยชน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14:cNvPr>
              <p14:cNvContentPartPr/>
              <p14:nvPr/>
            </p14:nvContentPartPr>
            <p14:xfrm>
              <a:off x="3444860" y="3190640"/>
              <a:ext cx="325800" cy="30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13900" y="3159680"/>
                <a:ext cx="38700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41420" y="2183360"/>
                <a:ext cx="458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37660" y="377888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470180" y="2747131"/>
                <a:ext cx="339480" cy="1117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14:cNvPr>
              <p14:cNvContentPartPr/>
              <p14:nvPr/>
            </p14:nvContentPartPr>
            <p14:xfrm>
              <a:off x="4008260" y="2722280"/>
              <a:ext cx="2024280" cy="333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67227" y="2681240"/>
                <a:ext cx="2106345" cy="41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98740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65094" y="68186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1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พระราชบัญญัติคณะกรรมการสิทธิมนุษยชนแห่งชาติ </a:t>
            </a:r>
            <a:r>
              <a:rPr kumimoji="0" lang="th-TH" sz="66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พ.ศ. 2542   </a:t>
            </a:r>
            <a:r>
              <a:rPr kumimoji="0" lang="th-TH" sz="5400" b="0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ได้ให้ความหมายไว้ว่า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2002255" y="4718051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สิทธิ เสรีภาพ และความเสมอภาคของบุคคล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ความหมาย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658548" y="3600752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สิทธิมนุษยชน คือ ศักดิ์ศรีของมนุษย์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810948" y="5390928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ที่ได้รับรองและคุ้มครองตามรัฐธรรมนูญ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78000" y="5924648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และสนธิสัญญาระหว่างประเทศ</a:t>
            </a:r>
          </a:p>
        </p:txBody>
      </p:sp>
    </p:spTree>
    <p:extLst>
      <p:ext uri="{BB962C8B-B14F-4D97-AF65-F5344CB8AC3E}">
        <p14:creationId xmlns:p14="http://schemas.microsoft.com/office/powerpoint/2010/main" val="14298830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65094" y="68186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2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บทบัญญัติ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5400" b="1" i="0" u="none" strike="noStrike" kern="1200" cap="none" spc="0" normalizeH="0" baseline="0" noProof="0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effectLst/>
                <a:uLnTx/>
                <a:uFillTx/>
                <a:latin typeface="SB-Expand" panose="02000000000000000000" pitchFamily="2" charset="0"/>
                <a:cs typeface="SB-Expand" panose="02000000000000000000" pitchFamily="2" charset="0"/>
              </a:rPr>
              <a:t>รัฐธรรมนูญแห่งราชอาณาจักรไทย พ.ศ. 2540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ในหมวดที่ 6 รัฐสภา</a:t>
            </a: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8F8F8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 ส่วนที่ 8 มาตรา 199 - 200</a:t>
            </a:r>
            <a:endParaRPr kumimoji="0" lang="th-TH" sz="54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8F8F8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1810948" y="4718051"/>
            <a:ext cx="9300745" cy="53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1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และฉบับปัจจุบันก็มีการส่งเสริมสิทธิมนุษยชนเป็นรูปธรรม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354364" y="682020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รัฐธรรมนูญ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658548" y="3600752"/>
            <a:ext cx="9171014" cy="1225137"/>
            <a:chOff x="1658548" y="3600752"/>
            <a:chExt cx="9171014" cy="122513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53152"/>
              <a:ext cx="9018614" cy="1072737"/>
              <a:chOff x="1619641" y="3786706"/>
              <a:chExt cx="9018614" cy="1072737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5805" y="379973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ได้บัญญัติ “สิทธิมนุษยชน” ไว้ครั้งแรก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810948" y="5390928"/>
            <a:ext cx="8333177" cy="5337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ไว้ในหมวด 12 องค์กร องค์กรอิสระ ส่วนที่ 6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78000" y="5924648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มาตรา 246 - 247</a:t>
            </a:r>
          </a:p>
        </p:txBody>
      </p:sp>
    </p:spTree>
    <p:extLst>
      <p:ext uri="{BB962C8B-B14F-4D97-AF65-F5344CB8AC3E}">
        <p14:creationId xmlns:p14="http://schemas.microsoft.com/office/powerpoint/2010/main" val="41375797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10">
            <a:extLst>
              <a:ext uri="{FF2B5EF4-FFF2-40B4-BE49-F238E27FC236}">
                <a16:creationId xmlns:a16="http://schemas.microsoft.com/office/drawing/2014/main" id="{AD686F6A-0C95-BE46-8C83-72EB3C84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8" y="-39652"/>
            <a:ext cx="12262491" cy="6897651"/>
          </a:xfr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C718AB56-11D4-954E-9899-2DB902C0652F}"/>
              </a:ext>
            </a:extLst>
          </p:cNvPr>
          <p:cNvSpPr/>
          <p:nvPr/>
        </p:nvSpPr>
        <p:spPr>
          <a:xfrm>
            <a:off x="967867" y="433686"/>
            <a:ext cx="10467167" cy="5629381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8675BB0-47F5-8644-9CFC-84581753A35B}"/>
              </a:ext>
            </a:extLst>
          </p:cNvPr>
          <p:cNvSpPr txBox="1">
            <a:spLocks/>
          </p:cNvSpPr>
          <p:nvPr/>
        </p:nvSpPr>
        <p:spPr>
          <a:xfrm>
            <a:off x="1029031" y="828974"/>
            <a:ext cx="10133938" cy="8733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8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9C502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คณะกรรมการสิทธิมนุษยชนแห่งชาติ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A41AFEE1-2F04-7348-BFC6-CF367125E440}"/>
              </a:ext>
            </a:extLst>
          </p:cNvPr>
          <p:cNvSpPr txBox="1">
            <a:spLocks/>
          </p:cNvSpPr>
          <p:nvPr/>
        </p:nvSpPr>
        <p:spPr>
          <a:xfrm>
            <a:off x="1194717" y="1921817"/>
            <a:ext cx="3852053" cy="7268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ตรวจสอบ/รายงาน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การละเมิดสิทธิมนุษยชน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749F5F29-20A6-5A40-B692-36E90E0D7FA3}"/>
              </a:ext>
            </a:extLst>
          </p:cNvPr>
          <p:cNvSpPr txBox="1">
            <a:spLocks/>
          </p:cNvSpPr>
          <p:nvPr/>
        </p:nvSpPr>
        <p:spPr>
          <a:xfrm>
            <a:off x="756965" y="4083807"/>
            <a:ext cx="3852053" cy="7497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เสนอเรื่อง/ความเห็น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ต่อศาลรัฐธรรมนูญ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6CD70FC1-0CCB-744C-BCED-F31A99FAFD14}"/>
              </a:ext>
            </a:extLst>
          </p:cNvPr>
          <p:cNvSpPr txBox="1">
            <a:spLocks/>
          </p:cNvSpPr>
          <p:nvPr/>
        </p:nvSpPr>
        <p:spPr>
          <a:xfrm>
            <a:off x="7340537" y="1771413"/>
            <a:ext cx="3852053" cy="7497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เสนอเรื่อง/ความเห็น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ต่อศาลปกครอง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BBAF0FE9-49A1-8C44-8E73-0095F7A55C34}"/>
              </a:ext>
            </a:extLst>
          </p:cNvPr>
          <p:cNvSpPr txBox="1">
            <a:spLocks/>
          </p:cNvSpPr>
          <p:nvPr/>
        </p:nvSpPr>
        <p:spPr>
          <a:xfrm>
            <a:off x="7484108" y="3913460"/>
            <a:ext cx="3852053" cy="75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ฟ้องคดีต่อศาลยุติธรรม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แทนผู้เสียหาย</a:t>
            </a:r>
          </a:p>
        </p:txBody>
      </p:sp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id="{17B454C4-13DA-0549-BAD3-F6526C75946E}"/>
              </a:ext>
            </a:extLst>
          </p:cNvPr>
          <p:cNvSpPr>
            <a:spLocks noGrp="1"/>
          </p:cNvSpPr>
          <p:nvPr/>
        </p:nvSpPr>
        <p:spPr>
          <a:xfrm>
            <a:off x="1390461" y="3132476"/>
            <a:ext cx="3347255" cy="74975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หรือไม่เป็นไปตามพันธกรณีระหว่างประเทศ</a:t>
            </a:r>
          </a:p>
        </p:txBody>
      </p:sp>
      <p:sp>
        <p:nvSpPr>
          <p:cNvPr id="19" name="ชื่อเรื่อง 1">
            <a:extLst>
              <a:ext uri="{FF2B5EF4-FFF2-40B4-BE49-F238E27FC236}">
                <a16:creationId xmlns:a16="http://schemas.microsoft.com/office/drawing/2014/main" id="{4E30BFD6-0634-6C4B-98E3-004EBB841EDB}"/>
              </a:ext>
            </a:extLst>
          </p:cNvPr>
          <p:cNvSpPr>
            <a:spLocks noGrp="1"/>
          </p:cNvSpPr>
          <p:nvPr/>
        </p:nvSpPr>
        <p:spPr>
          <a:xfrm>
            <a:off x="863979" y="4904878"/>
            <a:ext cx="3756750" cy="104547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ในกรณีมีผู้ร้องเรียนว่า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กฎหมายกระทบสิทธิมนุษยชน</a:t>
            </a:r>
          </a:p>
        </p:txBody>
      </p: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0451DA04-7BB2-B844-8F74-85687410E578}"/>
              </a:ext>
            </a:extLst>
          </p:cNvPr>
          <p:cNvSpPr>
            <a:spLocks noGrp="1"/>
          </p:cNvSpPr>
          <p:nvPr/>
        </p:nvSpPr>
        <p:spPr>
          <a:xfrm>
            <a:off x="7419902" y="2623748"/>
            <a:ext cx="3756750" cy="104547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ในกรณีมีผู้ร้องเรียนว่ากฎ การกระทำ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ในทางปกครองกระทบสิทธิมนุษยชน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EC37B5A2-2EC0-FE4C-B053-AEDCB74C596C}"/>
              </a:ext>
            </a:extLst>
          </p:cNvPr>
          <p:cNvSpPr>
            <a:spLocks noGrp="1"/>
          </p:cNvSpPr>
          <p:nvPr/>
        </p:nvSpPr>
        <p:spPr>
          <a:xfrm>
            <a:off x="7531726" y="4822134"/>
            <a:ext cx="3756750" cy="104547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h-TH" sz="3200" b="1" dirty="0">
              <a:solidFill>
                <a:schemeClr val="tx1"/>
              </a:solidFill>
              <a:latin typeface="Peach TV" panose="02000000000000000000" pitchFamily="2" charset="0"/>
              <a:ea typeface="TOXIAJANEFIVE" panose="02000603000000000000" pitchFamily="2" charset="-34"/>
              <a:cs typeface="Peach TV" panose="02000000000000000000" pitchFamily="2" charset="0"/>
            </a:endParaRP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และเห็นชอบเพื่อแก้ไขการละเมิด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สิทธิมนุษยชนเป็นส่วนรวม</a:t>
            </a:r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02AE78E6-5160-DA4B-AC69-707C732C33C9}"/>
              </a:ext>
            </a:extLst>
          </p:cNvPr>
          <p:cNvSpPr/>
          <p:nvPr/>
        </p:nvSpPr>
        <p:spPr>
          <a:xfrm>
            <a:off x="5234051" y="1647582"/>
            <a:ext cx="1828800" cy="1828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4033B8CD-25B0-E348-B955-E48DA163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9" y="1781848"/>
            <a:ext cx="3126777" cy="4237122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77D21A7-3BCD-0449-8F82-137E11E7FE9B}"/>
              </a:ext>
            </a:extLst>
          </p:cNvPr>
          <p:cNvSpPr/>
          <p:nvPr/>
        </p:nvSpPr>
        <p:spPr>
          <a:xfrm>
            <a:off x="1411870" y="1358608"/>
            <a:ext cx="5311468" cy="159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738A4DA2-C2EE-2C4B-AC81-5F76D60C9E77}"/>
              </a:ext>
            </a:extLst>
          </p:cNvPr>
          <p:cNvSpPr/>
          <p:nvPr/>
        </p:nvSpPr>
        <p:spPr>
          <a:xfrm>
            <a:off x="7101646" y="1355781"/>
            <a:ext cx="3768172" cy="159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30715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7" grpId="0"/>
      <p:bldP spid="19" grpId="0"/>
      <p:bldP spid="23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รูปภาพ 10">
            <a:extLst>
              <a:ext uri="{FF2B5EF4-FFF2-40B4-BE49-F238E27FC236}">
                <a16:creationId xmlns:a16="http://schemas.microsoft.com/office/drawing/2014/main" id="{AD686F6A-0C95-BE46-8C83-72EB3C848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08" y="-39652"/>
            <a:ext cx="12262491" cy="6897651"/>
          </a:xfrm>
        </p:spPr>
      </p:pic>
      <p:sp>
        <p:nvSpPr>
          <p:cNvPr id="11" name="สี่เหลี่ยมผืนผ้า 10">
            <a:extLst>
              <a:ext uri="{FF2B5EF4-FFF2-40B4-BE49-F238E27FC236}">
                <a16:creationId xmlns:a16="http://schemas.microsoft.com/office/drawing/2014/main" id="{C718AB56-11D4-954E-9899-2DB902C0652F}"/>
              </a:ext>
            </a:extLst>
          </p:cNvPr>
          <p:cNvSpPr/>
          <p:nvPr/>
        </p:nvSpPr>
        <p:spPr>
          <a:xfrm>
            <a:off x="967867" y="433686"/>
            <a:ext cx="10467167" cy="5629381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8675BB0-47F5-8644-9CFC-84581753A35B}"/>
              </a:ext>
            </a:extLst>
          </p:cNvPr>
          <p:cNvSpPr txBox="1">
            <a:spLocks/>
          </p:cNvSpPr>
          <p:nvPr/>
        </p:nvSpPr>
        <p:spPr>
          <a:xfrm>
            <a:off x="1029031" y="828974"/>
            <a:ext cx="10133938" cy="873348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8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9C502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คณะกรรมการสิทธิมนุษยชนแห่งชาติ</a:t>
            </a: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A41AFEE1-2F04-7348-BFC6-CF367125E440}"/>
              </a:ext>
            </a:extLst>
          </p:cNvPr>
          <p:cNvSpPr txBox="1">
            <a:spLocks/>
          </p:cNvSpPr>
          <p:nvPr/>
        </p:nvSpPr>
        <p:spPr>
          <a:xfrm>
            <a:off x="1194717" y="1921817"/>
            <a:ext cx="3852053" cy="72684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เสนอแนะนโยบาย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ในการปรับปรุงกฎหมาย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749F5F29-20A6-5A40-B692-36E90E0D7FA3}"/>
              </a:ext>
            </a:extLst>
          </p:cNvPr>
          <p:cNvSpPr txBox="1">
            <a:spLocks/>
          </p:cNvSpPr>
          <p:nvPr/>
        </p:nvSpPr>
        <p:spPr>
          <a:xfrm>
            <a:off x="756965" y="4083807"/>
            <a:ext cx="3852053" cy="7497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ส่งเสริมการศึกษา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การวิจัย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6CD70FC1-0CCB-744C-BCED-F31A99FAFD14}"/>
              </a:ext>
            </a:extLst>
          </p:cNvPr>
          <p:cNvSpPr txBox="1">
            <a:spLocks/>
          </p:cNvSpPr>
          <p:nvPr/>
        </p:nvSpPr>
        <p:spPr>
          <a:xfrm>
            <a:off x="7340537" y="1771413"/>
            <a:ext cx="3852053" cy="74975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ส่งเสริมความร่วมมือ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ระหว่างหน่วยงานต่างๆ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BBAF0FE9-49A1-8C44-8E73-0095F7A55C34}"/>
              </a:ext>
            </a:extLst>
          </p:cNvPr>
          <p:cNvSpPr txBox="1">
            <a:spLocks/>
          </p:cNvSpPr>
          <p:nvPr/>
        </p:nvSpPr>
        <p:spPr>
          <a:xfrm>
            <a:off x="7484108" y="3913460"/>
            <a:ext cx="3852053" cy="757318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dirty="0">
                <a:solidFill>
                  <a:srgbClr val="F68819"/>
                </a:solidFill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จัดทำรายงานประจำปี</a:t>
            </a:r>
          </a:p>
          <a:p>
            <a:pPr algn="ctr"/>
            <a:r>
              <a:rPr lang="th-TH" dirty="0">
                <a:latin typeface="Khianlen" panose="02000503000000000000" pitchFamily="2" charset="-34"/>
                <a:ea typeface="TOXIAJANEFIVE" panose="02000603000000000000" pitchFamily="2" charset="-34"/>
                <a:cs typeface="Khianlen" panose="02000503000000000000" pitchFamily="2" charset="-34"/>
              </a:rPr>
              <a:t>เพื่อประเมินสถานการณ์</a:t>
            </a:r>
          </a:p>
        </p:txBody>
      </p:sp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id="{17B454C4-13DA-0549-BAD3-F6526C75946E}"/>
              </a:ext>
            </a:extLst>
          </p:cNvPr>
          <p:cNvSpPr>
            <a:spLocks noGrp="1"/>
          </p:cNvSpPr>
          <p:nvPr/>
        </p:nvSpPr>
        <p:spPr>
          <a:xfrm>
            <a:off x="1390461" y="3132476"/>
            <a:ext cx="3347255" cy="74975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และกฎต่อรัฐสภา</a:t>
            </a:r>
          </a:p>
          <a:p>
            <a:pPr algn="ctr"/>
            <a:r>
              <a:rPr lang="th-TH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เพื่อคุ้มครองสิทธิมนุษยชน</a:t>
            </a:r>
          </a:p>
        </p:txBody>
      </p:sp>
      <p:sp>
        <p:nvSpPr>
          <p:cNvPr id="19" name="ชื่อเรื่อง 1">
            <a:extLst>
              <a:ext uri="{FF2B5EF4-FFF2-40B4-BE49-F238E27FC236}">
                <a16:creationId xmlns:a16="http://schemas.microsoft.com/office/drawing/2014/main" id="{4E30BFD6-0634-6C4B-98E3-004EBB841EDB}"/>
              </a:ext>
            </a:extLst>
          </p:cNvPr>
          <p:cNvSpPr>
            <a:spLocks noGrp="1"/>
          </p:cNvSpPr>
          <p:nvPr/>
        </p:nvSpPr>
        <p:spPr>
          <a:xfrm>
            <a:off x="994974" y="5417974"/>
            <a:ext cx="3756750" cy="447565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และการเผยแพร่ความรู้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ด้านสิทธิมนุษยชน</a:t>
            </a:r>
          </a:p>
        </p:txBody>
      </p:sp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0451DA04-7BB2-B844-8F74-85687410E578}"/>
              </a:ext>
            </a:extLst>
          </p:cNvPr>
          <p:cNvSpPr>
            <a:spLocks noGrp="1"/>
          </p:cNvSpPr>
          <p:nvPr/>
        </p:nvSpPr>
        <p:spPr>
          <a:xfrm>
            <a:off x="7419902" y="2623748"/>
            <a:ext cx="3756750" cy="104547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ทั้งหน่วยงานราชการ เอกชน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องค์กรอื่นในด้านสิทธิมนุษชน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EC37B5A2-2EC0-FE4C-B053-AEDCB74C596C}"/>
              </a:ext>
            </a:extLst>
          </p:cNvPr>
          <p:cNvSpPr>
            <a:spLocks noGrp="1"/>
          </p:cNvSpPr>
          <p:nvPr/>
        </p:nvSpPr>
        <p:spPr>
          <a:xfrm>
            <a:off x="7531726" y="4822134"/>
            <a:ext cx="3756750" cy="1045479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kern="1200" cap="all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endParaRPr lang="th-TH" sz="3200" b="1" dirty="0">
              <a:solidFill>
                <a:schemeClr val="tx1"/>
              </a:solidFill>
              <a:latin typeface="Peach TV" panose="02000000000000000000" pitchFamily="2" charset="0"/>
              <a:ea typeface="TOXIAJANEFIVE" panose="02000603000000000000" pitchFamily="2" charset="-34"/>
              <a:cs typeface="Peach TV" panose="02000000000000000000" pitchFamily="2" charset="0"/>
            </a:endParaRP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ด้านสิทธิมนุษยชนภายในประเทศ</a:t>
            </a:r>
          </a:p>
          <a:p>
            <a:pPr algn="ctr"/>
            <a:r>
              <a:rPr lang="th-TH" sz="3200" b="1" dirty="0">
                <a:solidFill>
                  <a:schemeClr val="tx1"/>
                </a:solidFill>
                <a:latin typeface="Peach TV" panose="02000000000000000000" pitchFamily="2" charset="0"/>
                <a:ea typeface="TOXIAJANEFIVE" panose="02000603000000000000" pitchFamily="2" charset="-34"/>
                <a:cs typeface="Peach TV" panose="02000000000000000000" pitchFamily="2" charset="0"/>
              </a:rPr>
              <a:t>และเสนอต่อรัฐสภา</a:t>
            </a:r>
          </a:p>
        </p:txBody>
      </p:sp>
      <p:sp>
        <p:nvSpPr>
          <p:cNvPr id="26" name="วงรี 25">
            <a:extLst>
              <a:ext uri="{FF2B5EF4-FFF2-40B4-BE49-F238E27FC236}">
                <a16:creationId xmlns:a16="http://schemas.microsoft.com/office/drawing/2014/main" id="{02AE78E6-5160-DA4B-AC69-707C732C33C9}"/>
              </a:ext>
            </a:extLst>
          </p:cNvPr>
          <p:cNvSpPr/>
          <p:nvPr/>
        </p:nvSpPr>
        <p:spPr>
          <a:xfrm>
            <a:off x="5234051" y="1647582"/>
            <a:ext cx="1828800" cy="18288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4033B8CD-25B0-E348-B955-E48DA1632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179" y="1781848"/>
            <a:ext cx="3126777" cy="4237122"/>
          </a:xfrm>
          <a:prstGeom prst="rect">
            <a:avLst/>
          </a:prstGeom>
        </p:spPr>
      </p:pic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577D21A7-3BCD-0449-8F82-137E11E7FE9B}"/>
              </a:ext>
            </a:extLst>
          </p:cNvPr>
          <p:cNvSpPr/>
          <p:nvPr/>
        </p:nvSpPr>
        <p:spPr>
          <a:xfrm>
            <a:off x="1411870" y="1358608"/>
            <a:ext cx="5311468" cy="159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738A4DA2-C2EE-2C4B-AC81-5F76D60C9E77}"/>
              </a:ext>
            </a:extLst>
          </p:cNvPr>
          <p:cNvSpPr/>
          <p:nvPr/>
        </p:nvSpPr>
        <p:spPr>
          <a:xfrm>
            <a:off x="7101646" y="1355781"/>
            <a:ext cx="3768172" cy="1596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1277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  <p:bldP spid="14" grpId="0" animBg="1"/>
      <p:bldP spid="17" grpId="0"/>
      <p:bldP spid="19" grpId="0"/>
      <p:bldP spid="23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187934" y="2738642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บทบาทขององค์กร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735025" y="3076827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17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ระหว่างประเทศ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2641912" y="4460397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ในเวทีโลกที่มีต่อประเทศไทย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14:cNvPr>
              <p14:cNvContentPartPr/>
              <p14:nvPr/>
            </p14:nvContentPartPr>
            <p14:xfrm>
              <a:off x="3444860" y="3190640"/>
              <a:ext cx="325800" cy="3020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EA2B6C-716B-9A4E-82A6-C4AAE866B6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13900" y="3159680"/>
                <a:ext cx="38700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41420" y="2183360"/>
                <a:ext cx="458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37660" y="377888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470180" y="2747131"/>
                <a:ext cx="339480" cy="1117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14:cNvPr>
              <p14:cNvContentPartPr/>
              <p14:nvPr/>
            </p14:nvContentPartPr>
            <p14:xfrm>
              <a:off x="4008260" y="2722280"/>
              <a:ext cx="2024280" cy="333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B382873-6E87-4D46-829C-BEEEB6847E8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967227" y="2681240"/>
                <a:ext cx="2106345" cy="41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1209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029031" y="797224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72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องค์กรระหว่างประเทศด้านสิทธิมนุษยชน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1473" y="2038685"/>
            <a:ext cx="4612269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720724" y="1645947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องค์กรแอมเนสตี้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9036" y="2038686"/>
            <a:ext cx="4591180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องค์กร 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ILO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21474" y="5010333"/>
            <a:ext cx="4446812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องค์กรนิรโทษกรรมสากล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423716" y="5010333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องค์กรแรงงานระหว่างประเทศ</a:t>
            </a:r>
          </a:p>
        </p:txBody>
      </p:sp>
      <p:grpSp>
        <p:nvGrpSpPr>
          <p:cNvPr id="28" name="กลุ่ม 27">
            <a:extLst>
              <a:ext uri="{FF2B5EF4-FFF2-40B4-BE49-F238E27FC236}">
                <a16:creationId xmlns:a16="http://schemas.microsoft.com/office/drawing/2014/main" id="{815D7681-9CCC-1E42-A84D-505452C77F84}"/>
              </a:ext>
            </a:extLst>
          </p:cNvPr>
          <p:cNvGrpSpPr/>
          <p:nvPr/>
        </p:nvGrpSpPr>
        <p:grpSpPr>
          <a:xfrm>
            <a:off x="4197536" y="5713853"/>
            <a:ext cx="3520911" cy="517224"/>
            <a:chOff x="4197536" y="5713853"/>
            <a:chExt cx="3520911" cy="517224"/>
          </a:xfrm>
        </p:grpSpPr>
        <p:sp>
          <p:nvSpPr>
            <p:cNvPr id="26" name="สิ้นสุด 25">
              <a:extLst>
                <a:ext uri="{FF2B5EF4-FFF2-40B4-BE49-F238E27FC236}">
                  <a16:creationId xmlns:a16="http://schemas.microsoft.com/office/drawing/2014/main" id="{E8CD2867-356E-2D49-9E62-3892044D4D64}"/>
                </a:ext>
              </a:extLst>
            </p:cNvPr>
            <p:cNvSpPr/>
            <p:nvPr/>
          </p:nvSpPr>
          <p:spPr>
            <a:xfrm>
              <a:off x="4197536" y="5830365"/>
              <a:ext cx="3520911" cy="400712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27" name="ชื่อเรื่อง 1">
              <a:extLst>
                <a:ext uri="{FF2B5EF4-FFF2-40B4-BE49-F238E27FC236}">
                  <a16:creationId xmlns:a16="http://schemas.microsoft.com/office/drawing/2014/main" id="{E1CA1EC9-C712-244B-B1CC-83E5EF1603BD}"/>
                </a:ext>
              </a:extLst>
            </p:cNvPr>
            <p:cNvSpPr txBox="1">
              <a:spLocks/>
            </p:cNvSpPr>
            <p:nvPr/>
          </p:nvSpPr>
          <p:spPr>
            <a:xfrm>
              <a:off x="4197536" y="5713853"/>
              <a:ext cx="3520910" cy="4606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สากล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International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256024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029031" y="797224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72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องค์กรระหว่างประเทศด้านสิทธิมนุษยชน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099" y="1677093"/>
            <a:ext cx="4990934" cy="38656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1474787" y="4547608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องค์กร</a:t>
              </a:r>
              <a:r>
                <a:rPr lang="en-US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 UNHCR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303267" y="1388143"/>
            <a:ext cx="4859702" cy="651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B793C3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สำนักงานข้าหลวงใหญ่ผู้ลี้ภัย</a:t>
            </a: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B52B24C2-8C57-BB48-9AA2-53B8C63C169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19620" y="2102509"/>
            <a:ext cx="4859702" cy="6518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B793C3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แห่งสหประชาชาติ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C4108F81-AF92-2E48-9257-77C6E5A58A9A}"/>
              </a:ext>
            </a:extLst>
          </p:cNvPr>
          <p:cNvSpPr txBox="1">
            <a:spLocks/>
          </p:cNvSpPr>
          <p:nvPr/>
        </p:nvSpPr>
        <p:spPr>
          <a:xfrm>
            <a:off x="6248067" y="2848431"/>
            <a:ext cx="5228494" cy="5805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ทำหน้าที่ช่วยเหลือ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th-TH" sz="48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“การกลับถิ่นฐานเดิมของผู้ลี้ภัย”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88688783-65F3-A54C-BD5A-C9072844538E}"/>
              </a:ext>
            </a:extLst>
          </p:cNvPr>
          <p:cNvSpPr txBox="1">
            <a:spLocks/>
          </p:cNvSpPr>
          <p:nvPr/>
        </p:nvSpPr>
        <p:spPr>
          <a:xfrm>
            <a:off x="6096000" y="4389438"/>
            <a:ext cx="5380561" cy="708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E13934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สนับสนุนสิ่งที่เกี่ยวข้องกับผู้ลี้ภัยทั่วโลก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C934E898-1F2B-4D4F-A974-344FAABC8A81}"/>
              </a:ext>
            </a:extLst>
          </p:cNvPr>
          <p:cNvSpPr txBox="1">
            <a:spLocks/>
          </p:cNvSpPr>
          <p:nvPr/>
        </p:nvSpPr>
        <p:spPr>
          <a:xfrm>
            <a:off x="6172033" y="5017557"/>
            <a:ext cx="5380561" cy="7083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ตามข้อเรียกร้องของรัฐบาลแต่ละประเทศ</a:t>
            </a:r>
          </a:p>
        </p:txBody>
      </p:sp>
      <p:sp>
        <p:nvSpPr>
          <p:cNvPr id="17" name="ชื่อเรื่อง 1">
            <a:extLst>
              <a:ext uri="{FF2B5EF4-FFF2-40B4-BE49-F238E27FC236}">
                <a16:creationId xmlns:a16="http://schemas.microsoft.com/office/drawing/2014/main" id="{F54EB719-0272-2946-B121-15187C3ADFC1}"/>
              </a:ext>
            </a:extLst>
          </p:cNvPr>
          <p:cNvSpPr txBox="1">
            <a:spLocks/>
          </p:cNvSpPr>
          <p:nvPr/>
        </p:nvSpPr>
        <p:spPr>
          <a:xfrm>
            <a:off x="1029032" y="5765483"/>
            <a:ext cx="10447530" cy="654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รวมทั้ง “ส่งผู้ลี้ภัยกลับประเทศต้นทางหรือประเทศที่ 3 เพื่อตั้งถิ่นฐานใหม่</a:t>
            </a:r>
          </a:p>
        </p:txBody>
      </p:sp>
    </p:spTree>
    <p:extLst>
      <p:ext uri="{BB962C8B-B14F-4D97-AF65-F5344CB8AC3E}">
        <p14:creationId xmlns:p14="http://schemas.microsoft.com/office/powerpoint/2010/main" val="308296666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" grpId="0" build="p"/>
      <p:bldP spid="4" grpId="0"/>
      <p:bldP spid="11" grpId="0"/>
      <p:bldP spid="15" grpId="0"/>
      <p:bldP spid="1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B493841B-F147-9641-A242-C9447963CDFC}"/>
              </a:ext>
            </a:extLst>
          </p:cNvPr>
          <p:cNvSpPr txBox="1">
            <a:spLocks/>
          </p:cNvSpPr>
          <p:nvPr/>
        </p:nvSpPr>
        <p:spPr>
          <a:xfrm>
            <a:off x="2947649" y="1007347"/>
            <a:ext cx="6621649" cy="743535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72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รัฐบาลไทยเคยถูกกล่าวหาว่า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939E56-23B0-864E-A993-D678E06F7FA5}"/>
              </a:ext>
            </a:extLst>
          </p:cNvPr>
          <p:cNvSpPr txBox="1">
            <a:spLocks/>
          </p:cNvSpPr>
          <p:nvPr/>
        </p:nvSpPr>
        <p:spPr>
          <a:xfrm>
            <a:off x="1585057" y="1931409"/>
            <a:ext cx="8646838" cy="83423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ละเมิดสิทธิมนุษยชนคนไทย</a:t>
            </a:r>
          </a:p>
        </p:txBody>
      </p: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67A1A91-F059-A84A-8C3D-AE0DBCBF5638}"/>
              </a:ext>
            </a:extLst>
          </p:cNvPr>
          <p:cNvSpPr txBox="1">
            <a:spLocks/>
          </p:cNvSpPr>
          <p:nvPr/>
        </p:nvSpPr>
        <p:spPr>
          <a:xfrm>
            <a:off x="623849" y="2745060"/>
            <a:ext cx="3769566" cy="6677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b="1" dirty="0">
                <a:ln w="0">
                  <a:solidFill>
                    <a:prstClr val="black"/>
                  </a:solidFill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ตัวอย่างเหตุการณ์</a:t>
            </a:r>
          </a:p>
        </p:txBody>
      </p:sp>
      <p:pic>
        <p:nvPicPr>
          <p:cNvPr id="2" name="รูปภาพ 4">
            <a:extLst>
              <a:ext uri="{FF2B5EF4-FFF2-40B4-BE49-F238E27FC236}">
                <a16:creationId xmlns:a16="http://schemas.microsoft.com/office/drawing/2014/main" id="{EADBA3C0-B017-1844-AB46-29466EF9C15A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472357" y="3429000"/>
            <a:ext cx="3931451" cy="2624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8102E190-8A9B-5446-BD9B-1444A035DCDF}"/>
              </a:ext>
            </a:extLst>
          </p:cNvPr>
          <p:cNvGrpSpPr/>
          <p:nvPr/>
        </p:nvGrpSpPr>
        <p:grpSpPr>
          <a:xfrm>
            <a:off x="4826199" y="2776847"/>
            <a:ext cx="5134188" cy="975322"/>
            <a:chOff x="4435110" y="3441554"/>
            <a:chExt cx="5134188" cy="975322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FC6C802B-4EEF-704F-A080-BFAE0E5A7D9D}"/>
                </a:ext>
              </a:extLst>
            </p:cNvPr>
            <p:cNvSpPr/>
            <p:nvPr/>
          </p:nvSpPr>
          <p:spPr>
            <a:xfrm>
              <a:off x="4435110" y="3597665"/>
              <a:ext cx="5134188" cy="546868"/>
            </a:xfrm>
            <a:prstGeom prst="roundRect">
              <a:avLst/>
            </a:prstGeom>
            <a:solidFill>
              <a:srgbClr val="029757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ชื่อเรื่อง 1">
              <a:extLst>
                <a:ext uri="{FF2B5EF4-FFF2-40B4-BE49-F238E27FC236}">
                  <a16:creationId xmlns:a16="http://schemas.microsoft.com/office/drawing/2014/main" id="{335DC08F-9185-7F45-820C-AAD6D666DD27}"/>
                </a:ext>
              </a:extLst>
            </p:cNvPr>
            <p:cNvSpPr txBox="1">
              <a:spLocks/>
            </p:cNvSpPr>
            <p:nvPr/>
          </p:nvSpPr>
          <p:spPr>
            <a:xfrm>
              <a:off x="4791558" y="3441554"/>
              <a:ext cx="4223554" cy="9753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fontAlgn="auto">
                <a:spcBef>
                  <a:spcPct val="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th-TH" sz="60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F68819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SB-Expand" panose="02000000000000000000" pitchFamily="2" charset="0"/>
                  <a:ea typeface="+mj-ea"/>
                  <a:cs typeface="SB-Expand" panose="02000000000000000000" pitchFamily="2" charset="0"/>
                </a:rPr>
                <a:t>ชาวโรฮีนจาหนีเข้าไทย</a:t>
              </a:r>
            </a:p>
          </p:txBody>
        </p:sp>
      </p:grp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DBB9876C-72BA-634F-8D44-1B7185F9A06B}"/>
              </a:ext>
            </a:extLst>
          </p:cNvPr>
          <p:cNvSpPr txBox="1">
            <a:spLocks/>
          </p:cNvSpPr>
          <p:nvPr/>
        </p:nvSpPr>
        <p:spPr>
          <a:xfrm>
            <a:off x="4235200" y="3670213"/>
            <a:ext cx="6754670" cy="46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F8F8F8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แต่ไทยพยายามผลักดันกลับประเทศต้นทาง ทำให้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F644BE54-4F49-6C45-8D5D-6D5448F2B029}"/>
              </a:ext>
            </a:extLst>
          </p:cNvPr>
          <p:cNvSpPr txBox="1">
            <a:spLocks/>
          </p:cNvSpPr>
          <p:nvPr/>
        </p:nvSpPr>
        <p:spPr>
          <a:xfrm>
            <a:off x="4015958" y="4233148"/>
            <a:ext cx="6754670" cy="46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“สนง.ข้าหลวงใหญ่ผู้ลี้ภัยแห่งสหประชาชาติ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8406E64E-037F-4546-AC98-1B9D2214A735}"/>
              </a:ext>
            </a:extLst>
          </p:cNvPr>
          <p:cNvSpPr txBox="1">
            <a:spLocks/>
          </p:cNvSpPr>
          <p:nvPr/>
        </p:nvSpPr>
        <p:spPr>
          <a:xfrm>
            <a:off x="3706364" y="4854096"/>
            <a:ext cx="6754670" cy="46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F8F8F8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กดดันให้ไทยคุ้มครองชาวโรฮีนญา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915AAADD-23F1-9648-BDC2-C610B97561F9}"/>
              </a:ext>
            </a:extLst>
          </p:cNvPr>
          <p:cNvSpPr txBox="1">
            <a:spLocks/>
          </p:cNvSpPr>
          <p:nvPr/>
        </p:nvSpPr>
        <p:spPr>
          <a:xfrm>
            <a:off x="3706364" y="5470432"/>
            <a:ext cx="6754670" cy="46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F8F8F8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ตามหลักมนุษยธรรมไปก่อน</a:t>
            </a:r>
          </a:p>
        </p:txBody>
      </p:sp>
    </p:spTree>
    <p:extLst>
      <p:ext uri="{BB962C8B-B14F-4D97-AF65-F5344CB8AC3E}">
        <p14:creationId xmlns:p14="http://schemas.microsoft.com/office/powerpoint/2010/main" val="165758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9" grpId="0"/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7">
            <a:extLst>
              <a:ext uri="{FF2B5EF4-FFF2-40B4-BE49-F238E27FC236}">
                <a16:creationId xmlns:a16="http://schemas.microsoft.com/office/drawing/2014/main" id="{40968541-2E95-E14C-8316-9DA78555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52518" y="840895"/>
            <a:ext cx="9500260" cy="498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66905" y="1029468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ชาวโรฮีนจาเป็นชนกลุ่มน้อยในเมียนมา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6908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https://www.amnesty.or.th/latest/blog/16/</a:t>
            </a:r>
            <a:endParaRPr lang="th-TH"/>
          </a:p>
        </p:txBody>
      </p:sp>
      <p:pic>
        <p:nvPicPr>
          <p:cNvPr id="4" name="รูปภาพ 7">
            <a:extLst>
              <a:ext uri="{FF2B5EF4-FFF2-40B4-BE49-F238E27FC236}">
                <a16:creationId xmlns:a16="http://schemas.microsoft.com/office/drawing/2014/main" id="{40968541-2E95-E14C-8316-9DA78555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460500" y="840895"/>
            <a:ext cx="9398000" cy="498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66905" y="1029468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ศึกษาข้อมูลเพิ่มเติม</a:t>
                </a: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954F72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 </a:t>
                </a:r>
                <a:r>
                  <a:rPr kumimoji="0" lang="en-US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  <a:hlinkClick r:id="rId4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Click Here</a:t>
                </a:r>
                <a:endParaRPr kumimoji="0" lang="th-TH" sz="66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SB-Expand" panose="02000000000000000000" pitchFamily="2" charset="0"/>
                  <a:cs typeface="SB-Expand" panose="02000000000000000000" pitchFamily="2" charset="0"/>
                </a:endParaRPr>
              </a:p>
            </p:txBody>
          </p:sp>
        </p:grpSp>
      </p:grpSp>
      <p:pic>
        <p:nvPicPr>
          <p:cNvPr id="2" name="รูปภาพ 2">
            <a:extLst>
              <a:ext uri="{FF2B5EF4-FFF2-40B4-BE49-F238E27FC236}">
                <a16:creationId xmlns:a16="http://schemas.microsoft.com/office/drawing/2014/main" id="{D6A2061E-9307-C644-B085-3EAF9BA05F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337300" y="2757399"/>
            <a:ext cx="2155700" cy="215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6A51128F-1AFE-6947-9A29-57F250899DE3}"/>
              </a:ext>
            </a:extLst>
          </p:cNvPr>
          <p:cNvSpPr txBox="1">
            <a:spLocks/>
          </p:cNvSpPr>
          <p:nvPr/>
        </p:nvSpPr>
        <p:spPr>
          <a:xfrm>
            <a:off x="5491850" y="2126450"/>
            <a:ext cx="1846600" cy="697815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Scan me</a:t>
            </a:r>
            <a:endParaRPr lang="th-TH" sz="4800" b="1" dirty="0">
              <a:ln w="13462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bl" rotWithShape="0">
                  <a:schemeClr val="tx1"/>
                </a:outerShdw>
              </a:effectLst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110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187934" y="2738642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ปัญหาสิทธิมนุษยชน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735025" y="3076827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17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ระหว่างประเทศ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2641912" y="4460397"/>
            <a:ext cx="8362950" cy="8080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ในเวทีโลกที่มีต่อประเทศไทย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041420" y="2183360"/>
                <a:ext cx="458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37660" y="377888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70180" y="2747131"/>
                <a:ext cx="339480" cy="111705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96911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A33DC4AC-2BC5-CC41-B055-62862BFC18D5}"/>
              </a:ext>
            </a:extLst>
          </p:cNvPr>
          <p:cNvSpPr txBox="1">
            <a:spLocks/>
          </p:cNvSpPr>
          <p:nvPr/>
        </p:nvSpPr>
        <p:spPr>
          <a:xfrm>
            <a:off x="1996969" y="1031113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หรือพูดง่ายๆคือ</a:t>
            </a:r>
          </a:p>
        </p:txBody>
      </p:sp>
      <p:sp>
        <p:nvSpPr>
          <p:cNvPr id="5" name="ชื่อเรื่อง 1">
            <a:extLst>
              <a:ext uri="{FF2B5EF4-FFF2-40B4-BE49-F238E27FC236}">
                <a16:creationId xmlns:a16="http://schemas.microsoft.com/office/drawing/2014/main" id="{0DED1CFB-575A-0649-93A6-07E6370703E2}"/>
              </a:ext>
            </a:extLst>
          </p:cNvPr>
          <p:cNvSpPr txBox="1">
            <a:spLocks/>
          </p:cNvSpPr>
          <p:nvPr/>
        </p:nvSpPr>
        <p:spPr>
          <a:xfrm>
            <a:off x="2108094" y="2112703"/>
            <a:ext cx="7427387" cy="8910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5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9C502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BD5F633E-E7B3-0E45-B795-4BE2A5EB9520}"/>
              </a:ext>
            </a:extLst>
          </p:cNvPr>
          <p:cNvSpPr txBox="1">
            <a:spLocks/>
          </p:cNvSpPr>
          <p:nvPr/>
        </p:nvSpPr>
        <p:spPr>
          <a:xfrm>
            <a:off x="1565646" y="3226043"/>
            <a:ext cx="8512282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คือ สิทธิ์ที่คนทุกคนบนโลกนี้ควรจะมี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45095B77-2444-EF4B-8E4E-7B0C0DCD626F}"/>
              </a:ext>
            </a:extLst>
          </p:cNvPr>
          <p:cNvSpPr txBox="1">
            <a:spLocks/>
          </p:cNvSpPr>
          <p:nvPr/>
        </p:nvSpPr>
        <p:spPr>
          <a:xfrm>
            <a:off x="1565646" y="4117133"/>
            <a:ext cx="8512282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อย่างเท่าเทียมกับในเรื่องต่างๆ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F7772369-8E07-2243-A03B-F345D8D96B58}"/>
              </a:ext>
            </a:extLst>
          </p:cNvPr>
          <p:cNvSpPr txBox="1">
            <a:spLocks/>
          </p:cNvSpPr>
          <p:nvPr/>
        </p:nvSpPr>
        <p:spPr>
          <a:xfrm>
            <a:off x="1896325" y="4927520"/>
            <a:ext cx="8512282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เป็นสิทธิ์ที่เราไม่ควรละเมิดผู้อื่น</a:t>
            </a:r>
          </a:p>
        </p:txBody>
      </p:sp>
      <p:sp>
        <p:nvSpPr>
          <p:cNvPr id="16" name="ชื่อเรื่อง 1">
            <a:extLst>
              <a:ext uri="{FF2B5EF4-FFF2-40B4-BE49-F238E27FC236}">
                <a16:creationId xmlns:a16="http://schemas.microsoft.com/office/drawing/2014/main" id="{6B33D31C-BB12-9047-A405-107A0314C10F}"/>
              </a:ext>
            </a:extLst>
          </p:cNvPr>
          <p:cNvSpPr txBox="1">
            <a:spLocks/>
          </p:cNvSpPr>
          <p:nvPr/>
        </p:nvSpPr>
        <p:spPr>
          <a:xfrm>
            <a:off x="1839859" y="5636470"/>
            <a:ext cx="8512282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หรือคนอื่นก็ไม่ควรมาละเมิดเรา</a:t>
            </a:r>
          </a:p>
        </p:txBody>
      </p:sp>
    </p:spTree>
    <p:extLst>
      <p:ext uri="{BB962C8B-B14F-4D97-AF65-F5344CB8AC3E}">
        <p14:creationId xmlns:p14="http://schemas.microsoft.com/office/powerpoint/2010/main" val="11673450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14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CBCFDD-9B53-F54D-96BD-60651296A352}"/>
              </a:ext>
            </a:extLst>
          </p:cNvPr>
          <p:cNvSpPr/>
          <p:nvPr/>
        </p:nvSpPr>
        <p:spPr>
          <a:xfrm>
            <a:off x="1968500" y="1305250"/>
            <a:ext cx="8255000" cy="4777804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3">
            <a:extLst>
              <a:ext uri="{FF2B5EF4-FFF2-40B4-BE49-F238E27FC236}">
                <a16:creationId xmlns:a16="http://schemas.microsoft.com/office/drawing/2014/main" id="{F316BA25-C6B2-DC42-81BA-54963D86CB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41" y="1502156"/>
            <a:ext cx="7798118" cy="4383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EC5BEDA2-53E4-AB4E-BF97-19776E47E826}"/>
              </a:ext>
            </a:extLst>
          </p:cNvPr>
          <p:cNvGrpSpPr/>
          <p:nvPr/>
        </p:nvGrpSpPr>
        <p:grpSpPr>
          <a:xfrm>
            <a:off x="2196941" y="5289631"/>
            <a:ext cx="8534559" cy="1193032"/>
            <a:chOff x="1658548" y="3600752"/>
            <a:chExt cx="9171014" cy="1163847"/>
          </a:xfrm>
        </p:grpSpPr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017557E3-0B26-7448-9472-6C9025D60AB5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B5E0385A-9ACD-AC43-A3D6-393E30025AD9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20" name="สี่เหลี่ยมผืนผ้า 19">
                <a:extLst>
                  <a:ext uri="{FF2B5EF4-FFF2-40B4-BE49-F238E27FC236}">
                    <a16:creationId xmlns:a16="http://schemas.microsoft.com/office/drawing/2014/main" id="{D0B4EC3B-C6FE-B54E-9942-E5D0A6AA799F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21" name="ชื่อเรื่อง 1">
                <a:extLst>
                  <a:ext uri="{FF2B5EF4-FFF2-40B4-BE49-F238E27FC236}">
                    <a16:creationId xmlns:a16="http://schemas.microsoft.com/office/drawing/2014/main" id="{942FFB85-5673-2B46-800C-BF3434F457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ปัญหาการละเมิดสิทธิแรงงานข้ามชาติ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357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34AA7925-1D7B-2548-899B-3697314F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02957">
            <a:off x="1187445" y="801186"/>
            <a:ext cx="5193038" cy="2921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2192CE27-9545-5645-8550-323814772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5671">
            <a:off x="7174619" y="683365"/>
            <a:ext cx="3851388" cy="2681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EB9DB8BD-970A-B047-B800-C5A972900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473189">
            <a:off x="7672103" y="3877658"/>
            <a:ext cx="3286125" cy="21359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รูปภาพ 7">
            <a:extLst>
              <a:ext uri="{FF2B5EF4-FFF2-40B4-BE49-F238E27FC236}">
                <a16:creationId xmlns:a16="http://schemas.microsoft.com/office/drawing/2014/main" id="{E735CC9D-0EC5-374E-97CA-874FA5D7B3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02" y="4024475"/>
            <a:ext cx="3498127" cy="184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B8A43BE0-C2A5-5643-8224-1ACCCABF7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90">
            <a:off x="144580" y="3565680"/>
            <a:ext cx="3316187" cy="3317181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534A8523-BE70-B84E-BFD6-B093229D57FB}"/>
              </a:ext>
            </a:extLst>
          </p:cNvPr>
          <p:cNvSpPr txBox="1">
            <a:spLocks/>
          </p:cNvSpPr>
          <p:nvPr/>
        </p:nvSpPr>
        <p:spPr>
          <a:xfrm rot="20331821">
            <a:off x="1000908" y="4723225"/>
            <a:ext cx="1938368" cy="44484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ตัวอย่าง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F930F861-9A7A-874E-85D9-2D1D4A2C839D}"/>
              </a:ext>
            </a:extLst>
          </p:cNvPr>
          <p:cNvSpPr txBox="1">
            <a:spLocks/>
          </p:cNvSpPr>
          <p:nvPr/>
        </p:nvSpPr>
        <p:spPr>
          <a:xfrm rot="20331821">
            <a:off x="1030569" y="5279279"/>
            <a:ext cx="1938368" cy="47104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</p:spTree>
    <p:extLst>
      <p:ext uri="{BB962C8B-B14F-4D97-AF65-F5344CB8AC3E}">
        <p14:creationId xmlns:p14="http://schemas.microsoft.com/office/powerpoint/2010/main" val="267895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65094" y="68186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แรงงานข้ามชาติ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คือ ปัญหาที่แรงงานประเทศเพื่อนบ้านบางส่วน</a:t>
            </a:r>
            <a:endParaRPr kumimoji="0" lang="th-TH" sz="54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8F8F8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1464054" y="3811931"/>
            <a:ext cx="9551414" cy="538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อาจจะเข้ามาโดยถูกกฎหมายหรือลักลอบเข้ามาผิดกฎหมาย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43441" y="2789363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เดินทางเข้ามาทำงานในประเทศไทย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643062" y="4595146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8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ซึ่งบางส่วนที่เข้ามาผิดกฎหมายมักจะสร้างปัญหาต่อไทย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89731" y="5321345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เช่น ปัญหาอาชญากรรม ปัญหาชุมชนแออัด เป็นต้น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th-TH" sz="4400" dirty="0">
              <a:ln w="0">
                <a:solidFill>
                  <a:prstClr val="black"/>
                </a:solidFill>
              </a:ln>
              <a:solidFill>
                <a:srgbClr val="F7BF00"/>
              </a:solidFill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73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181099" y="714769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แนวทางการแก้ปัญหาการละเมิดแรงงานข้ามชาติ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3834" y="2038685"/>
            <a:ext cx="4327526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720724" y="1645947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จดทะเบียนแรงงาน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86054" y="2038686"/>
            <a:ext cx="4557143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มีหน่วยงานดูแล</a:t>
              </a: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21473" y="498275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ควรเปิดให้จดได้ตลอดทั้งปี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17906" y="5696391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เพื่อสอดรับกับการหมุนเวียนแรงงาน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40148C8D-9F82-3742-8ED8-64BCB15691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5005125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เช่น กรมการจัดหางานเป็นตัวกลาง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6510E70F-0B60-9449-8F78-171A15E092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999" y="570757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ในการจ้างงานระหว่างนายจ้างกับลูกจ้าง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14:cNvPr>
              <p14:cNvContentPartPr/>
              <p14:nvPr/>
            </p14:nvContentPartPr>
            <p14:xfrm>
              <a:off x="9564500" y="6016280"/>
              <a:ext cx="1620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3980" y="5996120"/>
                <a:ext cx="568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74051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  <p:bldP spid="14" grpId="0" build="p"/>
      <p:bldP spid="15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181099" y="714769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แนวทางการแก้ปัญหาการละเมิดแรงงานข้ามชาติ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1473" y="2050473"/>
            <a:ext cx="4612269" cy="2757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720724" y="1645947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รัฐคุ้มครองสิทธิ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9036" y="2012999"/>
            <a:ext cx="4591180" cy="27945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แรงงานมีส่วนร่วม</a:t>
              </a: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21473" y="498275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โดยมีกฎหมายที่ใช้ได้จริง เช่น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187" y="5685207"/>
            <a:ext cx="4837556" cy="7360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ลงโทษนายจ้างที่ละเมิดสิทธิลูกจ้าง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40148C8D-9F82-3742-8ED8-64BCB15691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5005125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โดยให้แรงงานมีตัวแทนประสานงาน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6510E70F-0B60-9449-8F78-171A15E092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999" y="570757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ให้ข้อมูลกับหน่วยงานต่างๆที่เกี่ยวข้อง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14:cNvPr>
              <p14:cNvContentPartPr/>
              <p14:nvPr/>
            </p14:nvContentPartPr>
            <p14:xfrm>
              <a:off x="9564500" y="6016280"/>
              <a:ext cx="1620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3980" y="5995760"/>
                <a:ext cx="568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805750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  <p:bldP spid="14" grpId="0" build="p"/>
      <p:bldP spid="1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CBCFDD-9B53-F54D-96BD-60651296A352}"/>
              </a:ext>
            </a:extLst>
          </p:cNvPr>
          <p:cNvSpPr/>
          <p:nvPr/>
        </p:nvSpPr>
        <p:spPr>
          <a:xfrm>
            <a:off x="1968500" y="1305250"/>
            <a:ext cx="8255000" cy="4777804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3">
            <a:extLst>
              <a:ext uri="{FF2B5EF4-FFF2-40B4-BE49-F238E27FC236}">
                <a16:creationId xmlns:a16="http://schemas.microsoft.com/office/drawing/2014/main" id="{F316BA25-C6B2-DC42-81BA-54963D86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941" y="1502156"/>
            <a:ext cx="7798118" cy="43839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EC5BEDA2-53E4-AB4E-BF97-19776E47E826}"/>
              </a:ext>
            </a:extLst>
          </p:cNvPr>
          <p:cNvGrpSpPr/>
          <p:nvPr/>
        </p:nvGrpSpPr>
        <p:grpSpPr>
          <a:xfrm>
            <a:off x="2196941" y="5289631"/>
            <a:ext cx="8534559" cy="1193032"/>
            <a:chOff x="1658548" y="3600752"/>
            <a:chExt cx="9171014" cy="1163847"/>
          </a:xfrm>
        </p:grpSpPr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017557E3-0B26-7448-9472-6C9025D60AB5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B5E0385A-9ACD-AC43-A3D6-393E30025AD9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20" name="สี่เหลี่ยมผืนผ้า 19">
                <a:extLst>
                  <a:ext uri="{FF2B5EF4-FFF2-40B4-BE49-F238E27FC236}">
                    <a16:creationId xmlns:a16="http://schemas.microsoft.com/office/drawing/2014/main" id="{D0B4EC3B-C6FE-B54E-9942-E5D0A6AA799F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21" name="ชื่อเรื่อง 1">
                <a:extLst>
                  <a:ext uri="{FF2B5EF4-FFF2-40B4-BE49-F238E27FC236}">
                    <a16:creationId xmlns:a16="http://schemas.microsoft.com/office/drawing/2014/main" id="{942FFB85-5673-2B46-800C-BF3434F457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ปัญหาการละเมิด</a:t>
                </a: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029757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สิทธิเด็กและเยาวชน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921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34AA7925-1D7B-2548-899B-3697314F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02957">
            <a:off x="1187445" y="805144"/>
            <a:ext cx="5193038" cy="29131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2192CE27-9545-5645-8550-32381477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65671">
            <a:off x="7174619" y="849175"/>
            <a:ext cx="3851388" cy="23499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EB9DB8BD-970A-B047-B800-C5A972900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473189">
            <a:off x="7451683" y="3665056"/>
            <a:ext cx="3606515" cy="24043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รูปภาพ 7">
            <a:extLst>
              <a:ext uri="{FF2B5EF4-FFF2-40B4-BE49-F238E27FC236}">
                <a16:creationId xmlns:a16="http://schemas.microsoft.com/office/drawing/2014/main" id="{E735CC9D-0EC5-374E-97CA-874FA5D7B3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679763" y="4024473"/>
            <a:ext cx="3320620" cy="1842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B8A43BE0-C2A5-5643-8224-1ACCCABF7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90">
            <a:off x="144580" y="3565680"/>
            <a:ext cx="3316187" cy="3317181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534A8523-BE70-B84E-BFD6-B093229D57FB}"/>
              </a:ext>
            </a:extLst>
          </p:cNvPr>
          <p:cNvSpPr txBox="1">
            <a:spLocks/>
          </p:cNvSpPr>
          <p:nvPr/>
        </p:nvSpPr>
        <p:spPr>
          <a:xfrm rot="20331821">
            <a:off x="1000908" y="4723225"/>
            <a:ext cx="1938368" cy="44484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ตัวอย่าง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F930F861-9A7A-874E-85D9-2D1D4A2C839D}"/>
              </a:ext>
            </a:extLst>
          </p:cNvPr>
          <p:cNvSpPr txBox="1">
            <a:spLocks/>
          </p:cNvSpPr>
          <p:nvPr/>
        </p:nvSpPr>
        <p:spPr>
          <a:xfrm rot="20331821">
            <a:off x="1030569" y="5279279"/>
            <a:ext cx="1938368" cy="47104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</p:spTree>
    <p:extLst>
      <p:ext uri="{BB962C8B-B14F-4D97-AF65-F5344CB8AC3E}">
        <p14:creationId xmlns:p14="http://schemas.microsoft.com/office/powerpoint/2010/main" val="1362897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910554" y="598299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สิทธิเด็กและเยาวชน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คือ เป็นปัญหาที่เกิดขึ้นในไทยมาอย่างยาวนาน เช่น</a:t>
            </a:r>
            <a:endParaRPr kumimoji="0" lang="th-TH" sz="54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8F8F8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1464054" y="3811931"/>
            <a:ext cx="9551414" cy="538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ทั้งจากคนภายในครอบครัว รอบข้าง หรือภายนอก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43441" y="2789363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เด็กถูกกดขี่ ทำร้าย ทางกายและใจ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643062" y="4595146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8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ซึ่งอาจส่งผลต่อพัฒนาการด้านต่างๆต่อเด็ก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89731" y="5321345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จึงเป็นปัญหาที่ควรได้รับการแก้ไขอย่างรวดเร็ว</a:t>
            </a:r>
          </a:p>
        </p:txBody>
      </p:sp>
    </p:spTree>
    <p:extLst>
      <p:ext uri="{BB962C8B-B14F-4D97-AF65-F5344CB8AC3E}">
        <p14:creationId xmlns:p14="http://schemas.microsoft.com/office/powerpoint/2010/main" val="36185805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181099" y="714769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แนวทางการแก้ปัญหาการละเมิดสิทธิเด็ก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08037" y="2264823"/>
            <a:ext cx="4591180" cy="25544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720724" y="1645947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ภาครัฐให้ความรู้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69036" y="2237233"/>
            <a:ext cx="4591180" cy="25820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รัฐสนับสนุนองค์กร</a:t>
              </a: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875" y="498275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ในด้านคุ้มครองสิทธิเด็ก เพื่อสร้าง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186" y="5659462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ความตระหนักให้เกิดขึ้นในสังคม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40148C8D-9F82-3742-8ED8-64BCB15691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5005125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เอกชนที่มีช่วยในการคุ้มครองเด็ด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6510E70F-0B60-9449-8F78-171A15E092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999" y="570757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เช่น มูลนิธิเด็ก มูลนิธิเพื่อเด็กพิการ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14:cNvPr>
              <p14:cNvContentPartPr/>
              <p14:nvPr/>
            </p14:nvContentPartPr>
            <p14:xfrm>
              <a:off x="9564500" y="6016280"/>
              <a:ext cx="1620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3980" y="5995760"/>
                <a:ext cx="568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95604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  <p:bldP spid="14" grpId="0" build="p"/>
      <p:bldP spid="1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181099" y="714769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แนวทางการแก้ปัญหาการละเมิดสิทธิเด็ก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53834" y="2038685"/>
            <a:ext cx="4398510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720724" y="1645947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ผู้ปกครองดูแล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351589" y="2038686"/>
            <a:ext cx="4398510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เด็กได้รับการพัฒนา</a:t>
              </a: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875" y="498275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ผู้ปกครองควรดูแลเด็กอย่างใกล้ชิด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186" y="5659462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เพื่อไม่ให้เด็กเสี่ยงถูกการละเมิด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40148C8D-9F82-3742-8ED8-64BCB15691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48067" y="4988348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ในด้านต่างๆตามความสามารถ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6510E70F-0B60-9449-8F78-171A15E092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248067" y="5707575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โดยผู้ปกครองเป็นผู้จัดสรรดูแล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14:cNvPr>
              <p14:cNvContentPartPr/>
              <p14:nvPr/>
            </p14:nvContentPartPr>
            <p14:xfrm>
              <a:off x="9564500" y="6016280"/>
              <a:ext cx="1620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3980" y="5995760"/>
                <a:ext cx="568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46524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  <p:bldP spid="14" grpId="0" build="p"/>
      <p:bldP spid="1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4232787" y="2669116"/>
            <a:ext cx="5305814" cy="117779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ความสำคัญ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629710" y="347054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39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</p:spTree>
    <p:extLst>
      <p:ext uri="{BB962C8B-B14F-4D97-AF65-F5344CB8AC3E}">
        <p14:creationId xmlns:p14="http://schemas.microsoft.com/office/powerpoint/2010/main" val="171746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สี่เหลี่ยมผืนผ้า 13">
            <a:extLst>
              <a:ext uri="{FF2B5EF4-FFF2-40B4-BE49-F238E27FC236}">
                <a16:creationId xmlns:a16="http://schemas.microsoft.com/office/drawing/2014/main" id="{F6CBCFDD-9B53-F54D-96BD-60651296A352}"/>
              </a:ext>
            </a:extLst>
          </p:cNvPr>
          <p:cNvSpPr/>
          <p:nvPr/>
        </p:nvSpPr>
        <p:spPr>
          <a:xfrm>
            <a:off x="1968500" y="1305250"/>
            <a:ext cx="8255000" cy="4777804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13" name="รูปภาพ 13">
            <a:extLst>
              <a:ext uri="{FF2B5EF4-FFF2-40B4-BE49-F238E27FC236}">
                <a16:creationId xmlns:a16="http://schemas.microsoft.com/office/drawing/2014/main" id="{F316BA25-C6B2-DC42-81BA-54963D86CB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196941" y="1587500"/>
            <a:ext cx="7798118" cy="41427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EC5BEDA2-53E4-AB4E-BF97-19776E47E826}"/>
              </a:ext>
            </a:extLst>
          </p:cNvPr>
          <p:cNvGrpSpPr/>
          <p:nvPr/>
        </p:nvGrpSpPr>
        <p:grpSpPr>
          <a:xfrm>
            <a:off x="2196941" y="5289631"/>
            <a:ext cx="8534559" cy="1193032"/>
            <a:chOff x="1658548" y="3600752"/>
            <a:chExt cx="9171014" cy="1163847"/>
          </a:xfrm>
        </p:grpSpPr>
        <p:sp>
          <p:nvSpPr>
            <p:cNvPr id="18" name="สี่เหลี่ยมผืนผ้า 17">
              <a:extLst>
                <a:ext uri="{FF2B5EF4-FFF2-40B4-BE49-F238E27FC236}">
                  <a16:creationId xmlns:a16="http://schemas.microsoft.com/office/drawing/2014/main" id="{017557E3-0B26-7448-9472-6C9025D60AB5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19" name="กลุ่ม 18">
              <a:extLst>
                <a:ext uri="{FF2B5EF4-FFF2-40B4-BE49-F238E27FC236}">
                  <a16:creationId xmlns:a16="http://schemas.microsoft.com/office/drawing/2014/main" id="{B5E0385A-9ACD-AC43-A3D6-393E30025AD9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20" name="สี่เหลี่ยมผืนผ้า 19">
                <a:extLst>
                  <a:ext uri="{FF2B5EF4-FFF2-40B4-BE49-F238E27FC236}">
                    <a16:creationId xmlns:a16="http://schemas.microsoft.com/office/drawing/2014/main" id="{D0B4EC3B-C6FE-B54E-9942-E5D0A6AA799F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21" name="ชื่อเรื่อง 1">
                <a:extLst>
                  <a:ext uri="{FF2B5EF4-FFF2-40B4-BE49-F238E27FC236}">
                    <a16:creationId xmlns:a16="http://schemas.microsoft.com/office/drawing/2014/main" id="{942FFB85-5673-2B46-800C-BF3434F457D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ปัญหาการละเมิด</a:t>
                </a: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029757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สิทธิสตรี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326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34AA7925-1D7B-2548-899B-3697314FA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21402957">
            <a:off x="1378936" y="695833"/>
            <a:ext cx="4590692" cy="29210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รูปภาพ 5">
            <a:extLst>
              <a:ext uri="{FF2B5EF4-FFF2-40B4-BE49-F238E27FC236}">
                <a16:creationId xmlns:a16="http://schemas.microsoft.com/office/drawing/2014/main" id="{2192CE27-9545-5645-8550-3238147722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565671">
            <a:off x="7174619" y="748402"/>
            <a:ext cx="3851388" cy="25515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รูปภาพ 6">
            <a:extLst>
              <a:ext uri="{FF2B5EF4-FFF2-40B4-BE49-F238E27FC236}">
                <a16:creationId xmlns:a16="http://schemas.microsoft.com/office/drawing/2014/main" id="{EB9DB8BD-970A-B047-B800-C5A97290065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473189">
            <a:off x="7344664" y="3731453"/>
            <a:ext cx="3286125" cy="24059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รูปภาพ 7">
            <a:extLst>
              <a:ext uri="{FF2B5EF4-FFF2-40B4-BE49-F238E27FC236}">
                <a16:creationId xmlns:a16="http://schemas.microsoft.com/office/drawing/2014/main" id="{E735CC9D-0EC5-374E-97CA-874FA5D7B36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476420" y="3964861"/>
            <a:ext cx="3396209" cy="19615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รูปภาพ 8">
            <a:extLst>
              <a:ext uri="{FF2B5EF4-FFF2-40B4-BE49-F238E27FC236}">
                <a16:creationId xmlns:a16="http://schemas.microsoft.com/office/drawing/2014/main" id="{B8A43BE0-C2A5-5643-8224-1ACCCABF75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0390">
            <a:off x="144580" y="3565680"/>
            <a:ext cx="3316187" cy="3317181"/>
          </a:xfrm>
          <a:prstGeom prst="rect">
            <a:avLst/>
          </a:prstGeom>
        </p:spPr>
      </p:pic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534A8523-BE70-B84E-BFD6-B093229D57FB}"/>
              </a:ext>
            </a:extLst>
          </p:cNvPr>
          <p:cNvSpPr txBox="1">
            <a:spLocks/>
          </p:cNvSpPr>
          <p:nvPr/>
        </p:nvSpPr>
        <p:spPr>
          <a:xfrm rot="20331821">
            <a:off x="1000908" y="4723225"/>
            <a:ext cx="1938368" cy="44484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ตัวอย่าง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F930F861-9A7A-874E-85D9-2D1D4A2C839D}"/>
              </a:ext>
            </a:extLst>
          </p:cNvPr>
          <p:cNvSpPr txBox="1">
            <a:spLocks/>
          </p:cNvSpPr>
          <p:nvPr/>
        </p:nvSpPr>
        <p:spPr>
          <a:xfrm rot="20331821">
            <a:off x="1030569" y="5279279"/>
            <a:ext cx="1938368" cy="471043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</p:spTree>
    <p:extLst>
      <p:ext uri="{BB962C8B-B14F-4D97-AF65-F5344CB8AC3E}">
        <p14:creationId xmlns:p14="http://schemas.microsoft.com/office/powerpoint/2010/main" val="2683409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751804" y="677891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102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ละเมิดสิทธิสตรี</a:t>
            </a:r>
          </a:p>
        </p:txBody>
      </p:sp>
      <p:sp>
        <p:nvSpPr>
          <p:cNvPr id="12" name="ชื่อเรื่อง 1">
            <a:extLst>
              <a:ext uri="{FF2B5EF4-FFF2-40B4-BE49-F238E27FC236}">
                <a16:creationId xmlns:a16="http://schemas.microsoft.com/office/drawing/2014/main" id="{A3EE1752-8EA0-4373-87FF-43861B8CD9B9}"/>
              </a:ext>
            </a:extLst>
          </p:cNvPr>
          <p:cNvSpPr txBox="1">
            <a:spLocks/>
          </p:cNvSpPr>
          <p:nvPr/>
        </p:nvSpPr>
        <p:spPr>
          <a:xfrm>
            <a:off x="1464054" y="2041038"/>
            <a:ext cx="9263892" cy="1464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การละเมิดสิทธิสตรีในไทย ส่วนใหญ่มาจากสาเหตุ</a:t>
            </a:r>
            <a:endParaRPr kumimoji="0" lang="th-TH" sz="5400" b="0" i="0" u="none" strike="noStrike" kern="1200" cap="none" spc="0" normalizeH="0" baseline="0" noProof="0" dirty="0">
              <a:ln w="0">
                <a:solidFill>
                  <a:prstClr val="black"/>
                </a:solidFill>
              </a:ln>
              <a:solidFill>
                <a:srgbClr val="F8F8F8"/>
              </a:solidFill>
              <a:effectLst/>
              <a:uLnTx/>
              <a:uFillTx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F1858661-0F9C-4392-918A-11C82CA8A5AC}"/>
              </a:ext>
            </a:extLst>
          </p:cNvPr>
          <p:cNvSpPr txBox="1">
            <a:spLocks/>
          </p:cNvSpPr>
          <p:nvPr/>
        </p:nvSpPr>
        <p:spPr>
          <a:xfrm>
            <a:off x="1464054" y="3811931"/>
            <a:ext cx="9551414" cy="5382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5400" dirty="0">
                <a:ln w="0">
                  <a:solidFill>
                    <a:prstClr val="black"/>
                  </a:solidFill>
                </a:ln>
                <a:solidFill>
                  <a:schemeClr val="bg1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ทั้งจากคนภายในครอบครัว รอบข้าง หรือภายนอก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ปัญหา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43441" y="2789363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B793C3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การเลือกปฏิบัติอย่างไม่เป็นธรรม</a:t>
                </a:r>
              </a:p>
            </p:txBody>
          </p:sp>
        </p:grp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1B98AD10-81AD-E047-8C23-A2210D7793BB}"/>
              </a:ext>
            </a:extLst>
          </p:cNvPr>
          <p:cNvSpPr txBox="1">
            <a:spLocks/>
          </p:cNvSpPr>
          <p:nvPr/>
        </p:nvSpPr>
        <p:spPr>
          <a:xfrm>
            <a:off x="1643062" y="4595146"/>
            <a:ext cx="8636000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800" dirty="0">
                <a:ln w="0">
                  <a:solidFill>
                    <a:prstClr val="black"/>
                  </a:solidFill>
                </a:ln>
                <a:solidFill>
                  <a:srgbClr val="F68819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เช่น การกระทำรุนแรงทางร่างกาย (ข่มขืน, ทำร้าย)</a:t>
            </a:r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66892064-7E33-884D-8391-6D32F2030B39}"/>
              </a:ext>
            </a:extLst>
          </p:cNvPr>
          <p:cNvSpPr txBox="1">
            <a:spLocks/>
          </p:cNvSpPr>
          <p:nvPr/>
        </p:nvSpPr>
        <p:spPr>
          <a:xfrm>
            <a:off x="1789731" y="5321345"/>
            <a:ext cx="8366125" cy="5204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หรือการเลือกปฏิบัติจากนายจ้าง (การเอาเปรียบเรื่องค่าจ้าง)</a:t>
            </a:r>
          </a:p>
        </p:txBody>
      </p:sp>
    </p:spTree>
    <p:extLst>
      <p:ext uri="{BB962C8B-B14F-4D97-AF65-F5344CB8AC3E}">
        <p14:creationId xmlns:p14="http://schemas.microsoft.com/office/powerpoint/2010/main" val="26098326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69D38C3D-4B7E-C143-84B8-AB5D40CDC001}"/>
              </a:ext>
            </a:extLst>
          </p:cNvPr>
          <p:cNvSpPr/>
          <p:nvPr/>
        </p:nvSpPr>
        <p:spPr>
          <a:xfrm>
            <a:off x="1181099" y="634999"/>
            <a:ext cx="10133937" cy="7288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A51264D8-5BD3-034F-9F2B-2D472BF250C7}"/>
              </a:ext>
            </a:extLst>
          </p:cNvPr>
          <p:cNvSpPr txBox="1">
            <a:spLocks/>
          </p:cNvSpPr>
          <p:nvPr/>
        </p:nvSpPr>
        <p:spPr>
          <a:xfrm>
            <a:off x="1181099" y="714769"/>
            <a:ext cx="10133938" cy="87334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914400">
              <a:lnSpc>
                <a:spcPct val="90000"/>
              </a:lnSpc>
            </a:pPr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แนวทางการแก้ปัญหาการละเมิดสิทธิสตรี</a:t>
            </a:r>
          </a:p>
        </p:txBody>
      </p:sp>
      <p:pic>
        <p:nvPicPr>
          <p:cNvPr id="9" name="รูปภาพ 4">
            <a:extLst>
              <a:ext uri="{FF2B5EF4-FFF2-40B4-BE49-F238E27FC236}">
                <a16:creationId xmlns:a16="http://schemas.microsoft.com/office/drawing/2014/main" id="{2B15C977-1465-6749-9C22-9B426FF9EBA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21473" y="1988850"/>
            <a:ext cx="4612269" cy="27806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DACD252-31B6-6346-ACC8-28D94457A5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363884"/>
            <a:ext cx="12192000" cy="1074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80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ตัวอย่าง เช่น</a:t>
            </a:r>
            <a:endParaRPr lang="th-TH" sz="4800" dirty="0">
              <a:ln w="0">
                <a:noFill/>
              </a:ln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4FD65306-8A0B-DB46-91B0-F1D63C96A557}"/>
              </a:ext>
            </a:extLst>
          </p:cNvPr>
          <p:cNvGrpSpPr/>
          <p:nvPr/>
        </p:nvGrpSpPr>
        <p:grpSpPr>
          <a:xfrm>
            <a:off x="670939" y="1589590"/>
            <a:ext cx="4327526" cy="835058"/>
            <a:chOff x="815412" y="381000"/>
            <a:chExt cx="3824676" cy="779833"/>
          </a:xfrm>
        </p:grpSpPr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0BB9A0A6-3940-674D-9BAB-2ECDAFD219C1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2" name="สิ้นสุด 11">
                <a:extLst>
                  <a:ext uri="{FF2B5EF4-FFF2-40B4-BE49-F238E27FC236}">
                    <a16:creationId xmlns:a16="http://schemas.microsoft.com/office/drawing/2014/main" id="{D8308B8E-D302-AD44-8E1D-ACEC023A1B35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3" name="สิ้นสุด 12">
                <a:extLst>
                  <a:ext uri="{FF2B5EF4-FFF2-40B4-BE49-F238E27FC236}">
                    <a16:creationId xmlns:a16="http://schemas.microsoft.com/office/drawing/2014/main" id="{E631C5A2-7AF3-F847-983A-0E1FD67E3646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0" name="ชื่อเรื่อง 1">
              <a:extLst>
                <a:ext uri="{FF2B5EF4-FFF2-40B4-BE49-F238E27FC236}">
                  <a16:creationId xmlns:a16="http://schemas.microsoft.com/office/drawing/2014/main" id="{9499635F-A5E8-3147-9145-054E8FB72E47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 dirty="0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ปลูกฝังคุณธรรม</a:t>
              </a:r>
            </a:p>
          </p:txBody>
        </p:sp>
      </p:grpSp>
      <p:pic>
        <p:nvPicPr>
          <p:cNvPr id="3" name="รูปภาพ 4">
            <a:extLst>
              <a:ext uri="{FF2B5EF4-FFF2-40B4-BE49-F238E27FC236}">
                <a16:creationId xmlns:a16="http://schemas.microsoft.com/office/drawing/2014/main" id="{64A06A10-48F1-834B-9449-E42542FF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84276" y="1988850"/>
            <a:ext cx="4561323" cy="28304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4" name="กลุ่ม 3">
            <a:extLst>
              <a:ext uri="{FF2B5EF4-FFF2-40B4-BE49-F238E27FC236}">
                <a16:creationId xmlns:a16="http://schemas.microsoft.com/office/drawing/2014/main" id="{BC018BAD-47CB-0944-8345-5A9BA75EDA96}"/>
              </a:ext>
            </a:extLst>
          </p:cNvPr>
          <p:cNvGrpSpPr/>
          <p:nvPr/>
        </p:nvGrpSpPr>
        <p:grpSpPr>
          <a:xfrm>
            <a:off x="7349959" y="1650302"/>
            <a:ext cx="4327526" cy="834204"/>
            <a:chOff x="815412" y="381000"/>
            <a:chExt cx="3824676" cy="779833"/>
          </a:xfrm>
        </p:grpSpPr>
        <p:grpSp>
          <p:nvGrpSpPr>
            <p:cNvPr id="16" name="กลุ่ม 15">
              <a:extLst>
                <a:ext uri="{FF2B5EF4-FFF2-40B4-BE49-F238E27FC236}">
                  <a16:creationId xmlns:a16="http://schemas.microsoft.com/office/drawing/2014/main" id="{522E8888-F58F-AB4B-A4CF-63E38626BD42}"/>
                </a:ext>
              </a:extLst>
            </p:cNvPr>
            <p:cNvGrpSpPr/>
            <p:nvPr/>
          </p:nvGrpSpPr>
          <p:grpSpPr>
            <a:xfrm>
              <a:off x="955787" y="381000"/>
              <a:ext cx="3352468" cy="740146"/>
              <a:chOff x="955787" y="460375"/>
              <a:chExt cx="3352468" cy="740146"/>
            </a:xfrm>
          </p:grpSpPr>
          <p:sp>
            <p:nvSpPr>
              <p:cNvPr id="18" name="สิ้นสุด 17">
                <a:extLst>
                  <a:ext uri="{FF2B5EF4-FFF2-40B4-BE49-F238E27FC236}">
                    <a16:creationId xmlns:a16="http://schemas.microsoft.com/office/drawing/2014/main" id="{E01E4854-7A38-DF45-96DA-62919E49EFA0}"/>
                  </a:ext>
                </a:extLst>
              </p:cNvPr>
              <p:cNvSpPr/>
              <p:nvPr/>
            </p:nvSpPr>
            <p:spPr>
              <a:xfrm>
                <a:off x="955787" y="460375"/>
                <a:ext cx="3352468" cy="667122"/>
              </a:xfrm>
              <a:prstGeom prst="flowChartTerminator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/>
              </a:p>
            </p:txBody>
          </p:sp>
          <p:sp>
            <p:nvSpPr>
              <p:cNvPr id="19" name="สิ้นสุด 18">
                <a:extLst>
                  <a:ext uri="{FF2B5EF4-FFF2-40B4-BE49-F238E27FC236}">
                    <a16:creationId xmlns:a16="http://schemas.microsoft.com/office/drawing/2014/main" id="{FBAE9CA2-B80D-E54F-9E31-4331747D5A80}"/>
                  </a:ext>
                </a:extLst>
              </p:cNvPr>
              <p:cNvSpPr/>
              <p:nvPr/>
            </p:nvSpPr>
            <p:spPr>
              <a:xfrm>
                <a:off x="1147246" y="533399"/>
                <a:ext cx="3161009" cy="667122"/>
              </a:xfrm>
              <a:prstGeom prst="flowChartTerminator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 dirty="0"/>
              </a:p>
            </p:txBody>
          </p:sp>
        </p:grpSp>
        <p:sp>
          <p:nvSpPr>
            <p:cNvPr id="17" name="ชื่อเรื่อง 1">
              <a:extLst>
                <a:ext uri="{FF2B5EF4-FFF2-40B4-BE49-F238E27FC236}">
                  <a16:creationId xmlns:a16="http://schemas.microsoft.com/office/drawing/2014/main" id="{E34DB853-28A2-7F45-A451-D7F411DAEC94}"/>
                </a:ext>
              </a:extLst>
            </p:cNvPr>
            <p:cNvSpPr txBox="1">
              <a:spLocks/>
            </p:cNvSpPr>
            <p:nvPr/>
          </p:nvSpPr>
          <p:spPr>
            <a:xfrm>
              <a:off x="815412" y="493711"/>
              <a:ext cx="3824676" cy="667122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5400" b="1">
                  <a:ln w="0">
                    <a:solidFill>
                      <a:prstClr val="black"/>
                    </a:solidFill>
                  </a:ln>
                  <a:solidFill>
                    <a:srgbClr val="F9C502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มีกฎหมายคุ้มครอง</a:t>
              </a:r>
              <a:endParaRPr lang="th-TH" sz="5400" b="1" dirty="0">
                <a:ln w="0">
                  <a:solidFill>
                    <a:prstClr val="black"/>
                  </a:solidFill>
                </a:ln>
                <a:solidFill>
                  <a:srgbClr val="F9C502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sp>
        <p:nvSpPr>
          <p:cNvPr id="6" name="ชื่อเรื่อง 1">
            <a:extLst>
              <a:ext uri="{FF2B5EF4-FFF2-40B4-BE49-F238E27FC236}">
                <a16:creationId xmlns:a16="http://schemas.microsoft.com/office/drawing/2014/main" id="{A7068B76-175E-C64A-83AF-F9BF53E94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96187" y="5005124"/>
            <a:ext cx="4999812" cy="7449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และกระตุ้นให้รู้จักการเคารพสิทธิ</a:t>
            </a:r>
          </a:p>
        </p:txBody>
      </p:sp>
      <p:sp>
        <p:nvSpPr>
          <p:cNvPr id="24" name="ชื่อเรื่อง 1">
            <a:extLst>
              <a:ext uri="{FF2B5EF4-FFF2-40B4-BE49-F238E27FC236}">
                <a16:creationId xmlns:a16="http://schemas.microsoft.com/office/drawing/2014/main" id="{9DFDF0C7-8222-EE45-9412-3D6C95568A5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5837" y="5659462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ของผู้อื่น ให้ตระหนักถึงความเสมอภาค</a:t>
            </a:r>
          </a:p>
        </p:txBody>
      </p:sp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40148C8D-9F82-3742-8ED8-64BCB15691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00" y="5005126"/>
            <a:ext cx="5581485" cy="627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คุ้มครองสตรีให้ได้รับความเป็นธรรม</a:t>
            </a:r>
          </a:p>
        </p:txBody>
      </p:sp>
      <p:sp>
        <p:nvSpPr>
          <p:cNvPr id="15" name="ชื่อเรื่อง 1">
            <a:extLst>
              <a:ext uri="{FF2B5EF4-FFF2-40B4-BE49-F238E27FC236}">
                <a16:creationId xmlns:a16="http://schemas.microsoft.com/office/drawing/2014/main" id="{6510E70F-0B60-9449-8F78-171A15E0920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5999" y="5707576"/>
            <a:ext cx="5530161" cy="7136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th-TH" sz="4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6881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เช่น การทำงาน ค่าจ้าง การทำกิจกรรม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14:cNvPr>
              <p14:cNvContentPartPr/>
              <p14:nvPr/>
            </p14:nvContentPartPr>
            <p14:xfrm>
              <a:off x="9564500" y="6016280"/>
              <a:ext cx="16200" cy="320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B46EDBA-79C1-6F4C-A489-E361F58374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543980" y="5995760"/>
                <a:ext cx="56880" cy="72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289238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4" grpId="0" build="p"/>
      <p:bldP spid="14" grpId="0" build="p"/>
      <p:bldP spid="15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323733" y="2725560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72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อุปสรรค การพัฒนา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664559" y="3039695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</a:t>
            </a: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7D8E084-8A04-A447-8A64-4FDE8945C3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0993738">
            <a:off x="5746393" y="4134816"/>
            <a:ext cx="4755945" cy="6664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54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ในประเทศไทย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041420" y="2183360"/>
                <a:ext cx="458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37660" y="377888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70180" y="2747131"/>
                <a:ext cx="339480" cy="1117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8AA388-2A5A-1846-8769-DD21998D818E}"/>
                  </a:ext>
                </a:extLst>
              </p14:cNvPr>
              <p14:cNvContentPartPr/>
              <p14:nvPr/>
            </p14:nvContentPartPr>
            <p14:xfrm>
              <a:off x="3404900" y="3095600"/>
              <a:ext cx="467640" cy="51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8AA388-2A5A-1846-8769-DD21998D81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89780" y="3080120"/>
                <a:ext cx="498240" cy="54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0716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862929" y="71168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สิทธิมนุษยชนในไทย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อุปสรรค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10493" y="2057007"/>
            <a:ext cx="9171014" cy="1165297"/>
            <a:chOff x="1658548" y="3600752"/>
            <a:chExt cx="9171014" cy="1165297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425D90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ประชาชนขาดความรู้เรื่อง สิทธิมนุษยชน</a:t>
                </a:r>
              </a:p>
            </p:txBody>
          </p:sp>
        </p:grp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D23CC4F-A199-6C42-8375-553B1B2EAECC}"/>
              </a:ext>
            </a:extLst>
          </p:cNvPr>
          <p:cNvGrpSpPr/>
          <p:nvPr/>
        </p:nvGrpSpPr>
        <p:grpSpPr>
          <a:xfrm>
            <a:off x="1582348" y="3174306"/>
            <a:ext cx="9171014" cy="1219022"/>
            <a:chOff x="1658548" y="3600752"/>
            <a:chExt cx="9171014" cy="1219022"/>
          </a:xfrm>
        </p:grpSpPr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E5491137-B3EC-4442-B82F-3A4457EC9A40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0052F9CA-A536-904C-B286-AEA5B257FB7D}"/>
                </a:ext>
              </a:extLst>
            </p:cNvPr>
            <p:cNvGrpSpPr/>
            <p:nvPr/>
          </p:nvGrpSpPr>
          <p:grpSpPr>
            <a:xfrm>
              <a:off x="1810948" y="3753152"/>
              <a:ext cx="9018614" cy="1066622"/>
              <a:chOff x="1619641" y="3786706"/>
              <a:chExt cx="9018614" cy="1066622"/>
            </a:xfrm>
          </p:grpSpPr>
          <p:sp>
            <p:nvSpPr>
              <p:cNvPr id="22" name="สี่เหลี่ยมผืนผ้า 21">
                <a:extLst>
                  <a:ext uri="{FF2B5EF4-FFF2-40B4-BE49-F238E27FC236}">
                    <a16:creationId xmlns:a16="http://schemas.microsoft.com/office/drawing/2014/main" id="{FD7909A8-3CB9-A948-8F89-F4D72826C4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7B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23" name="ชื่อเรื่อง 1">
                <a:extLst>
                  <a:ext uri="{FF2B5EF4-FFF2-40B4-BE49-F238E27FC236}">
                    <a16:creationId xmlns:a16="http://schemas.microsoft.com/office/drawing/2014/main" id="{E9773FAD-29EA-CD40-AFFF-4018268071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1221" y="3793615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029757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รัฐไม่ค่อยใส่ใจกับปัญหาสิทธิมนุษยชน</a:t>
                </a:r>
              </a:p>
            </p:txBody>
          </p:sp>
        </p:grp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83CB013-B49C-1049-BADB-4AF157432DFE}"/>
              </a:ext>
            </a:extLst>
          </p:cNvPr>
          <p:cNvGrpSpPr/>
          <p:nvPr/>
        </p:nvGrpSpPr>
        <p:grpSpPr>
          <a:xfrm>
            <a:off x="1582348" y="4303611"/>
            <a:ext cx="9171014" cy="1165297"/>
            <a:chOff x="1658548" y="3600752"/>
            <a:chExt cx="9171014" cy="1165297"/>
          </a:xfrm>
        </p:grpSpPr>
        <p:sp>
          <p:nvSpPr>
            <p:cNvPr id="35" name="สี่เหลี่ยมผืนผ้า 34">
              <a:extLst>
                <a:ext uri="{FF2B5EF4-FFF2-40B4-BE49-F238E27FC236}">
                  <a16:creationId xmlns:a16="http://schemas.microsoft.com/office/drawing/2014/main" id="{82C88C81-D69D-4B43-966B-A1066E540DF4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FDBA1058-CFC0-C647-BC39-6E5B13F05B60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BA05220B-C6D8-254E-B31E-458F462DD4E4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38" name="ชื่อเรื่อง 1">
                <a:extLst>
                  <a:ext uri="{FF2B5EF4-FFF2-40B4-BE49-F238E27FC236}">
                    <a16:creationId xmlns:a16="http://schemas.microsoft.com/office/drawing/2014/main" id="{C8FD58C1-44FC-874F-A0AF-6D8449C66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th-TH" sz="6000" dirty="0">
                    <a:ln w="0">
                      <a:solidFill>
                        <a:prstClr val="black"/>
                      </a:solidFill>
                    </a:ln>
                    <a:solidFill>
                      <a:srgbClr val="425D90"/>
                    </a:solidFill>
                    <a:latin typeface="SB-Expand" panose="02000000000000000000" pitchFamily="2" charset="0"/>
                    <a:cs typeface="SB-Expand" panose="02000000000000000000" pitchFamily="2" charset="0"/>
                  </a:rPr>
                  <a:t>ค่านิยมบางอย่าง เช่น การแบ่งชนชั้น</a:t>
                </a:r>
                <a:endParaRPr kumimoji="0" lang="th-TH" sz="6000" b="0" i="0" u="none" strike="noStrike" kern="1200" cap="none" spc="0" normalizeH="0" baseline="0" noProof="0" dirty="0">
                  <a:ln w="0">
                    <a:solidFill>
                      <a:prstClr val="black"/>
                    </a:solidFill>
                  </a:ln>
                  <a:solidFill>
                    <a:srgbClr val="425D90"/>
                  </a:solidFill>
                  <a:effectLst/>
                  <a:uLnTx/>
                  <a:uFillTx/>
                  <a:latin typeface="SB-Expand" panose="02000000000000000000" pitchFamily="2" charset="0"/>
                  <a:cs typeface="SB-Expand" panose="02000000000000000000" pitchFamily="2" charset="0"/>
                </a:endParaRPr>
              </a:p>
            </p:txBody>
          </p:sp>
        </p:grpSp>
      </p:grpSp>
      <p:sp>
        <p:nvSpPr>
          <p:cNvPr id="18" name="ชื่อเรื่อง 1">
            <a:extLst>
              <a:ext uri="{FF2B5EF4-FFF2-40B4-BE49-F238E27FC236}">
                <a16:creationId xmlns:a16="http://schemas.microsoft.com/office/drawing/2014/main" id="{17A80DA8-8F53-124E-A207-A721BDFE7543}"/>
              </a:ext>
            </a:extLst>
          </p:cNvPr>
          <p:cNvSpPr txBox="1">
            <a:spLocks/>
          </p:cNvSpPr>
          <p:nvPr/>
        </p:nvSpPr>
        <p:spPr>
          <a:xfrm>
            <a:off x="2762250" y="5497042"/>
            <a:ext cx="6476999" cy="6710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ทำให้ปัญหาสิทธิมนุษยชนในไทยไม่คลี่คลาย</a:t>
            </a:r>
          </a:p>
        </p:txBody>
      </p:sp>
    </p:spTree>
    <p:extLst>
      <p:ext uri="{BB962C8B-B14F-4D97-AF65-F5344CB8AC3E}">
        <p14:creationId xmlns:p14="http://schemas.microsoft.com/office/powerpoint/2010/main" val="30687149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CDCA4285-DC9B-4B82-A368-F8EEAC5CBDFD}"/>
              </a:ext>
            </a:extLst>
          </p:cNvPr>
          <p:cNvSpPr txBox="1">
            <a:spLocks/>
          </p:cNvSpPr>
          <p:nvPr/>
        </p:nvSpPr>
        <p:spPr>
          <a:xfrm rot="21349685">
            <a:off x="862929" y="711684"/>
            <a:ext cx="7427387" cy="89109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สิทธิมนุษยชนในไทย</a:t>
            </a:r>
          </a:p>
        </p:txBody>
      </p:sp>
      <p:sp>
        <p:nvSpPr>
          <p:cNvPr id="2" name="สี่เหลี่ยมผืนผ้า 1">
            <a:extLst>
              <a:ext uri="{FF2B5EF4-FFF2-40B4-BE49-F238E27FC236}">
                <a16:creationId xmlns:a16="http://schemas.microsoft.com/office/drawing/2014/main" id="{9E30F325-E4C7-E440-8C40-4EDFE9533D4B}"/>
              </a:ext>
            </a:extLst>
          </p:cNvPr>
          <p:cNvSpPr/>
          <p:nvPr/>
        </p:nvSpPr>
        <p:spPr>
          <a:xfrm rot="21312673">
            <a:off x="7417381" y="754810"/>
            <a:ext cx="1568767" cy="3281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4C96B233-C14F-6347-800E-EAF36E896D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 rot="21296016">
            <a:off x="7285315" y="672917"/>
            <a:ext cx="1694802" cy="4598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การพัฒนา</a:t>
            </a:r>
          </a:p>
        </p:txBody>
      </p:sp>
      <p:grpSp>
        <p:nvGrpSpPr>
          <p:cNvPr id="9" name="กลุ่ม 8">
            <a:extLst>
              <a:ext uri="{FF2B5EF4-FFF2-40B4-BE49-F238E27FC236}">
                <a16:creationId xmlns:a16="http://schemas.microsoft.com/office/drawing/2014/main" id="{5FB6131F-AB9B-254B-81A6-356DDF860214}"/>
              </a:ext>
            </a:extLst>
          </p:cNvPr>
          <p:cNvGrpSpPr/>
          <p:nvPr/>
        </p:nvGrpSpPr>
        <p:grpSpPr>
          <a:xfrm>
            <a:off x="1510493" y="2057007"/>
            <a:ext cx="9171014" cy="1230506"/>
            <a:chOff x="1658548" y="3600752"/>
            <a:chExt cx="9171014" cy="1230506"/>
          </a:xfrm>
        </p:grpSpPr>
        <p:sp>
          <p:nvSpPr>
            <p:cNvPr id="4" name="สี่เหลี่ยมผืนผ้า 3">
              <a:extLst>
                <a:ext uri="{FF2B5EF4-FFF2-40B4-BE49-F238E27FC236}">
                  <a16:creationId xmlns:a16="http://schemas.microsoft.com/office/drawing/2014/main" id="{EE7AC918-FE4D-3648-8C3D-BAB1349902B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8" name="กลุ่ม 7">
              <a:extLst>
                <a:ext uri="{FF2B5EF4-FFF2-40B4-BE49-F238E27FC236}">
                  <a16:creationId xmlns:a16="http://schemas.microsoft.com/office/drawing/2014/main" id="{2E9492A7-0CCF-2F4C-AB10-CB5451350437}"/>
                </a:ext>
              </a:extLst>
            </p:cNvPr>
            <p:cNvGrpSpPr/>
            <p:nvPr/>
          </p:nvGrpSpPr>
          <p:grpSpPr>
            <a:xfrm>
              <a:off x="1810948" y="3753152"/>
              <a:ext cx="9018614" cy="1078106"/>
              <a:chOff x="1619641" y="3786706"/>
              <a:chExt cx="9018614" cy="1078106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3AE6022E-E30B-424F-8586-BF6CAD394C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3" name="ชื่อเรื่อง 1">
                <a:extLst>
                  <a:ext uri="{FF2B5EF4-FFF2-40B4-BE49-F238E27FC236}">
                    <a16:creationId xmlns:a16="http://schemas.microsoft.com/office/drawing/2014/main" id="{E0912108-4AC1-4333-8A7C-ABA7A7834A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09186" y="3805099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0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425D90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คนไทยต้องตระหนัก เรียนรู้เรื่องสิทธิมนุษยชน</a:t>
                </a:r>
              </a:p>
            </p:txBody>
          </p:sp>
        </p:grpSp>
      </p:grpSp>
      <p:grpSp>
        <p:nvGrpSpPr>
          <p:cNvPr id="10" name="กลุ่ม 9">
            <a:extLst>
              <a:ext uri="{FF2B5EF4-FFF2-40B4-BE49-F238E27FC236}">
                <a16:creationId xmlns:a16="http://schemas.microsoft.com/office/drawing/2014/main" id="{FD23CC4F-A199-6C42-8375-553B1B2EAECC}"/>
              </a:ext>
            </a:extLst>
          </p:cNvPr>
          <p:cNvGrpSpPr/>
          <p:nvPr/>
        </p:nvGrpSpPr>
        <p:grpSpPr>
          <a:xfrm>
            <a:off x="1582348" y="3174306"/>
            <a:ext cx="9171014" cy="1219022"/>
            <a:chOff x="1658548" y="3600752"/>
            <a:chExt cx="9171014" cy="1219022"/>
          </a:xfrm>
        </p:grpSpPr>
        <p:sp>
          <p:nvSpPr>
            <p:cNvPr id="20" name="สี่เหลี่ยมผืนผ้า 19">
              <a:extLst>
                <a:ext uri="{FF2B5EF4-FFF2-40B4-BE49-F238E27FC236}">
                  <a16:creationId xmlns:a16="http://schemas.microsoft.com/office/drawing/2014/main" id="{E5491137-B3EC-4442-B82F-3A4457EC9A40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21" name="กลุ่ม 20">
              <a:extLst>
                <a:ext uri="{FF2B5EF4-FFF2-40B4-BE49-F238E27FC236}">
                  <a16:creationId xmlns:a16="http://schemas.microsoft.com/office/drawing/2014/main" id="{0052F9CA-A536-904C-B286-AEA5B257FB7D}"/>
                </a:ext>
              </a:extLst>
            </p:cNvPr>
            <p:cNvGrpSpPr/>
            <p:nvPr/>
          </p:nvGrpSpPr>
          <p:grpSpPr>
            <a:xfrm>
              <a:off x="1810948" y="3753152"/>
              <a:ext cx="9018614" cy="1066622"/>
              <a:chOff x="1619641" y="3786706"/>
              <a:chExt cx="9018614" cy="1066622"/>
            </a:xfrm>
          </p:grpSpPr>
          <p:sp>
            <p:nvSpPr>
              <p:cNvPr id="22" name="สี่เหลี่ยมผืนผ้า 21">
                <a:extLst>
                  <a:ext uri="{FF2B5EF4-FFF2-40B4-BE49-F238E27FC236}">
                    <a16:creationId xmlns:a16="http://schemas.microsoft.com/office/drawing/2014/main" id="{FD7909A8-3CB9-A948-8F89-F4D72826C44D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7B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23" name="ชื่อเรื่อง 1">
                <a:extLst>
                  <a:ext uri="{FF2B5EF4-FFF2-40B4-BE49-F238E27FC236}">
                    <a16:creationId xmlns:a16="http://schemas.microsoft.com/office/drawing/2014/main" id="{E9773FAD-29EA-CD40-AFFF-4018268071C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31221" y="3793615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029757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รัฐแก้ไขและปรับปรุงกฎหมายให้เท่าเทียมกัน</a:t>
                </a:r>
              </a:p>
            </p:txBody>
          </p:sp>
        </p:grp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083CB013-B49C-1049-BADB-4AF157432DFE}"/>
              </a:ext>
            </a:extLst>
          </p:cNvPr>
          <p:cNvGrpSpPr/>
          <p:nvPr/>
        </p:nvGrpSpPr>
        <p:grpSpPr>
          <a:xfrm>
            <a:off x="1582348" y="4303611"/>
            <a:ext cx="9171014" cy="1165297"/>
            <a:chOff x="1658548" y="3600752"/>
            <a:chExt cx="9171014" cy="1165297"/>
          </a:xfrm>
        </p:grpSpPr>
        <p:sp>
          <p:nvSpPr>
            <p:cNvPr id="35" name="สี่เหลี่ยมผืนผ้า 34">
              <a:extLst>
                <a:ext uri="{FF2B5EF4-FFF2-40B4-BE49-F238E27FC236}">
                  <a16:creationId xmlns:a16="http://schemas.microsoft.com/office/drawing/2014/main" id="{82C88C81-D69D-4B43-966B-A1066E540DF4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FDBA1058-CFC0-C647-BC39-6E5B13F05B60}"/>
                </a:ext>
              </a:extLst>
            </p:cNvPr>
            <p:cNvGrpSpPr/>
            <p:nvPr/>
          </p:nvGrpSpPr>
          <p:grpSpPr>
            <a:xfrm>
              <a:off x="1810948" y="3706336"/>
              <a:ext cx="9018614" cy="1059713"/>
              <a:chOff x="1619641" y="3739890"/>
              <a:chExt cx="9018614" cy="1059713"/>
            </a:xfrm>
          </p:grpSpPr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BA05220B-C6D8-254E-B31E-458F462DD4E4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38" name="ชื่อเรื่อง 1">
                <a:extLst>
                  <a:ext uri="{FF2B5EF4-FFF2-40B4-BE49-F238E27FC236}">
                    <a16:creationId xmlns:a16="http://schemas.microsoft.com/office/drawing/2014/main" id="{C8FD58C1-44FC-874F-A0AF-6D8449C66C8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989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0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425D90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คนต้องให้ความสำคัญกับความเท่าเทียมกัน</a:t>
                </a:r>
              </a:p>
            </p:txBody>
          </p:sp>
        </p:grpSp>
      </p:grpSp>
      <p:sp>
        <p:nvSpPr>
          <p:cNvPr id="18" name="ชื่อเรื่อง 1">
            <a:extLst>
              <a:ext uri="{FF2B5EF4-FFF2-40B4-BE49-F238E27FC236}">
                <a16:creationId xmlns:a16="http://schemas.microsoft.com/office/drawing/2014/main" id="{17A80DA8-8F53-124E-A207-A721BDFE7543}"/>
              </a:ext>
            </a:extLst>
          </p:cNvPr>
          <p:cNvSpPr txBox="1">
            <a:spLocks/>
          </p:cNvSpPr>
          <p:nvPr/>
        </p:nvSpPr>
        <p:spPr>
          <a:xfrm>
            <a:off x="2079626" y="5497042"/>
            <a:ext cx="7159624" cy="4243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th-TH" sz="4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ea typeface="+mj-ea"/>
                <a:cs typeface="SB-Expand" panose="02000000000000000000" pitchFamily="2" charset="0"/>
              </a:rPr>
              <a:t>การแก้ปัญหาต้องอาศัยความร่วมมือจากทุกฝ่าย</a:t>
            </a:r>
          </a:p>
        </p:txBody>
      </p:sp>
    </p:spTree>
    <p:extLst>
      <p:ext uri="{BB962C8B-B14F-4D97-AF65-F5344CB8AC3E}">
        <p14:creationId xmlns:p14="http://schemas.microsoft.com/office/powerpoint/2010/main" val="549829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92C878A-A659-46A4-8C78-12B6EB6ED047}"/>
              </a:ext>
            </a:extLst>
          </p:cNvPr>
          <p:cNvSpPr txBox="1">
            <a:spLocks/>
          </p:cNvSpPr>
          <p:nvPr/>
        </p:nvSpPr>
        <p:spPr>
          <a:xfrm rot="20986477">
            <a:off x="3278898" y="2954945"/>
            <a:ext cx="6147849" cy="8830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96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13934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ข้อตกลง</a:t>
            </a:r>
          </a:p>
        </p:txBody>
      </p:sp>
      <p:sp>
        <p:nvSpPr>
          <p:cNvPr id="32" name="ชื่อเรื่อง 1">
            <a:extLst>
              <a:ext uri="{FF2B5EF4-FFF2-40B4-BE49-F238E27FC236}">
                <a16:creationId xmlns:a16="http://schemas.microsoft.com/office/drawing/2014/main" id="{98F04D60-8813-4A48-B574-BAB464BEDD50}"/>
              </a:ext>
            </a:extLst>
          </p:cNvPr>
          <p:cNvSpPr txBox="1">
            <a:spLocks/>
          </p:cNvSpPr>
          <p:nvPr/>
        </p:nvSpPr>
        <p:spPr>
          <a:xfrm rot="20962341">
            <a:off x="3674865" y="3334179"/>
            <a:ext cx="621674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2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EF649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ระหว่างประเทศ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14:cNvPr>
              <p14:cNvContentPartPr/>
              <p14:nvPr/>
            </p14:nvContentPartPr>
            <p14:xfrm>
              <a:off x="9072380" y="2214320"/>
              <a:ext cx="397080" cy="39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3572340-B15D-8B43-99C2-F0C53386B580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9041420" y="2183360"/>
                <a:ext cx="458280" cy="45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14:cNvPr>
              <p14:cNvContentPartPr/>
              <p14:nvPr/>
            </p14:nvContentPartPr>
            <p14:xfrm>
              <a:off x="3468620" y="3809840"/>
              <a:ext cx="270360" cy="1564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650C806-F0E4-C443-9197-E1C75D08F00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437660" y="3778880"/>
                <a:ext cx="331560" cy="16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14:cNvPr>
              <p14:cNvContentPartPr/>
              <p14:nvPr/>
            </p14:nvContentPartPr>
            <p14:xfrm>
              <a:off x="9501140" y="2778080"/>
              <a:ext cx="278280" cy="1055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3BEC7F0-81C3-DC48-B7A2-274B839187B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470180" y="2747131"/>
                <a:ext cx="339480" cy="1117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B8AA388-2A5A-1846-8769-DD21998D818E}"/>
                  </a:ext>
                </a:extLst>
              </p14:cNvPr>
              <p14:cNvContentPartPr/>
              <p14:nvPr/>
            </p14:nvContentPartPr>
            <p14:xfrm>
              <a:off x="3404900" y="3095600"/>
              <a:ext cx="467640" cy="516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B8AA388-2A5A-1846-8769-DD21998D818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389420" y="3080120"/>
                <a:ext cx="498240" cy="54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6039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90274"/>
            <a:ext cx="3132941" cy="212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57437" y="1363381"/>
            <a:ext cx="3133633" cy="21665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109325" y="1358259"/>
            <a:ext cx="3133633" cy="2171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เป็นความตกลงระหว่างรัฐ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6228" y="4322487"/>
            <a:ext cx="4294134" cy="5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ข้อตกลงทวิภาคี,ข้อตกลงพหุภาคี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753" y="5049099"/>
            <a:ext cx="4279234" cy="46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ตามหลักกฎหมายระหว่างประเทศ</a:t>
            </a:r>
          </a:p>
        </p:txBody>
      </p: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ต้องทำขึ้นตาม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79644" y="4365254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กฎหมายระหว่างประเทศ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03413" y="5033039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ไม่ใช่ตามประเทศใดประเทศหนึ่ง</a:t>
            </a:r>
          </a:p>
        </p:txBody>
      </p: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50280" y="3742528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มุ่งให้เกิดผลผูกพัน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008337" y="4372005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หรือพันธกรณีตามกฎหมาย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8713" y="5057794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ระหว่างประเทศ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4022911" y="5727583"/>
            <a:ext cx="4261308" cy="1004241"/>
            <a:chOff x="4022911" y="5727583"/>
            <a:chExt cx="4261308" cy="1004241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867296" cy="440134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022911" y="5727583"/>
              <a:ext cx="4261308" cy="10042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สนธิสัญญา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Treaty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3503E8B-596F-C14D-A759-193C9628A509}"/>
              </a:ext>
            </a:extLst>
          </p:cNvPr>
          <p:cNvGrpSpPr/>
          <p:nvPr/>
        </p:nvGrpSpPr>
        <p:grpSpPr>
          <a:xfrm>
            <a:off x="1672495" y="429678"/>
            <a:ext cx="9136766" cy="890936"/>
            <a:chOff x="1658548" y="3600752"/>
            <a:chExt cx="9171014" cy="1079317"/>
          </a:xfrm>
        </p:grpSpPr>
        <p:sp>
          <p:nvSpPr>
            <p:cNvPr id="35" name="สี่เหลี่ยมผืนผ้า 34">
              <a:extLst>
                <a:ext uri="{FF2B5EF4-FFF2-40B4-BE49-F238E27FC236}">
                  <a16:creationId xmlns:a16="http://schemas.microsoft.com/office/drawing/2014/main" id="{54493345-54D9-AA45-903F-0AB3B1EDAA5E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1B7208FE-68DD-B042-A483-162BE01C4F90}"/>
                </a:ext>
              </a:extLst>
            </p:cNvPr>
            <p:cNvGrpSpPr/>
            <p:nvPr/>
          </p:nvGrpSpPr>
          <p:grpSpPr>
            <a:xfrm>
              <a:off x="1810948" y="3620356"/>
              <a:ext cx="9018614" cy="1059713"/>
              <a:chOff x="1619641" y="3653910"/>
              <a:chExt cx="9018614" cy="1059713"/>
            </a:xfrm>
          </p:grpSpPr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0D7797B8-8F83-864F-A08C-05070C22C244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38" name="ชื่อเรื่อง 1">
                <a:extLst>
                  <a:ext uri="{FF2B5EF4-FFF2-40B4-BE49-F238E27FC236}">
                    <a16:creationId xmlns:a16="http://schemas.microsoft.com/office/drawing/2014/main" id="{AEBFED87-4259-0B41-9272-F69D2538E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7421" y="365391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ความหมาย</a:t>
                </a:r>
                <a:r>
                  <a:rPr kumimoji="0" lang="th-TH" sz="72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7BF00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 ข้อตกลงระหว่างประเทศ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7652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4">
            <a:extLst>
              <a:ext uri="{FF2B5EF4-FFF2-40B4-BE49-F238E27FC236}">
                <a16:creationId xmlns:a16="http://schemas.microsoft.com/office/drawing/2014/main" id="{29CB5D25-9A7D-CB43-99A3-7D75B9B4B2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64595" y="1380576"/>
            <a:ext cx="3132941" cy="219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รูปภาพ 4">
            <a:extLst>
              <a:ext uri="{FF2B5EF4-FFF2-40B4-BE49-F238E27FC236}">
                <a16:creationId xmlns:a16="http://schemas.microsoft.com/office/drawing/2014/main" id="{97A848B8-92DE-804B-8A03-5E39356012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557437" y="1375131"/>
            <a:ext cx="3133633" cy="2193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รูปภาพ 4">
            <a:extLst>
              <a:ext uri="{FF2B5EF4-FFF2-40B4-BE49-F238E27FC236}">
                <a16:creationId xmlns:a16="http://schemas.microsoft.com/office/drawing/2014/main" id="{A3B1C9F8-287D-A949-8979-D420F698A9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064832" y="1375131"/>
            <a:ext cx="3302029" cy="22353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ชื่อเรื่อง 1">
            <a:extLst>
              <a:ext uri="{FF2B5EF4-FFF2-40B4-BE49-F238E27FC236}">
                <a16:creationId xmlns:a16="http://schemas.microsoft.com/office/drawing/2014/main" id="{E88709F5-92C4-284C-9C45-ED81D4EBB32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29105" y="3700041"/>
            <a:ext cx="3575492" cy="66712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สามารถร่วมกันสร้างกฎใหม่</a:t>
            </a:r>
          </a:p>
        </p:txBody>
      </p:sp>
      <p:sp>
        <p:nvSpPr>
          <p:cNvPr id="25" name="ชื่อเรื่อง 1">
            <a:extLst>
              <a:ext uri="{FF2B5EF4-FFF2-40B4-BE49-F238E27FC236}">
                <a16:creationId xmlns:a16="http://schemas.microsoft.com/office/drawing/2014/main" id="{255CFA3B-D07F-CC43-81C6-8843A6AF24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69784" y="4336833"/>
            <a:ext cx="4294134" cy="5288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ของกฎหมายให้ทันความต้องการ</a:t>
            </a:r>
          </a:p>
        </p:txBody>
      </p:sp>
      <p:sp>
        <p:nvSpPr>
          <p:cNvPr id="27" name="ชื่อเรื่อง 1">
            <a:extLst>
              <a:ext uri="{FF2B5EF4-FFF2-40B4-BE49-F238E27FC236}">
                <a16:creationId xmlns:a16="http://schemas.microsoft.com/office/drawing/2014/main" id="{7126C259-F6C6-2D4B-94E4-9880294052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09753" y="5049099"/>
            <a:ext cx="4279234" cy="4670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โดยไม่ต้องรอเวลาให้พัฒนา</a:t>
            </a:r>
          </a:p>
        </p:txBody>
      </p:sp>
      <p:sp>
        <p:nvSpPr>
          <p:cNvPr id="41" name="ชื่อเรื่อง 1">
            <a:extLst>
              <a:ext uri="{FF2B5EF4-FFF2-40B4-BE49-F238E27FC236}">
                <a16:creationId xmlns:a16="http://schemas.microsoft.com/office/drawing/2014/main" id="{777C6B12-E7C5-0147-93FC-03402D9618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97537" y="3704883"/>
            <a:ext cx="4086682" cy="675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ทำให้เกิดการร่วมมือกัน</a:t>
            </a:r>
          </a:p>
        </p:txBody>
      </p:sp>
      <p:sp>
        <p:nvSpPr>
          <p:cNvPr id="43" name="ชื่อเรื่อง 1">
            <a:extLst>
              <a:ext uri="{FF2B5EF4-FFF2-40B4-BE49-F238E27FC236}">
                <a16:creationId xmlns:a16="http://schemas.microsoft.com/office/drawing/2014/main" id="{0A2A8286-11F0-F04D-B16D-5171DD649ED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146431" y="4368240"/>
            <a:ext cx="4014267" cy="6610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ทำกิจกรรมต่างๆ</a:t>
            </a:r>
          </a:p>
        </p:txBody>
      </p:sp>
      <p:sp>
        <p:nvSpPr>
          <p:cNvPr id="45" name="ชื่อเรื่อง 1">
            <a:extLst>
              <a:ext uri="{FF2B5EF4-FFF2-40B4-BE49-F238E27FC236}">
                <a16:creationId xmlns:a16="http://schemas.microsoft.com/office/drawing/2014/main" id="{FD3B132A-B4BA-9F43-B73A-69144ADCC5A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58026" y="5076414"/>
            <a:ext cx="4014267" cy="7025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36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ที่รัฐไม่สามารถทำตามลำพังได้</a:t>
            </a:r>
          </a:p>
        </p:txBody>
      </p:sp>
      <p:sp>
        <p:nvSpPr>
          <p:cNvPr id="53" name="ชื่อเรื่อง 1">
            <a:extLst>
              <a:ext uri="{FF2B5EF4-FFF2-40B4-BE49-F238E27FC236}">
                <a16:creationId xmlns:a16="http://schemas.microsoft.com/office/drawing/2014/main" id="{32E3A2AC-A0A5-3B4E-A40C-45785F6B980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853669" y="3680454"/>
            <a:ext cx="3961692" cy="5743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latin typeface="SB-Expand" panose="02000000000000000000" pitchFamily="2" charset="0"/>
                <a:cs typeface="SB-Expand" panose="02000000000000000000" pitchFamily="2" charset="0"/>
              </a:rPr>
              <a:t>ช่วยระงับข้อพิพาทที่มีต่อกัน</a:t>
            </a:r>
          </a:p>
        </p:txBody>
      </p:sp>
      <p:sp>
        <p:nvSpPr>
          <p:cNvPr id="55" name="ชื่อเรื่อง 1">
            <a:extLst>
              <a:ext uri="{FF2B5EF4-FFF2-40B4-BE49-F238E27FC236}">
                <a16:creationId xmlns:a16="http://schemas.microsoft.com/office/drawing/2014/main" id="{30720BDA-CFA0-3D47-8D4E-659860F5686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7503015" y="4403741"/>
            <a:ext cx="4408329" cy="634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029757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โดยแลกเปลี่ยนผลประโยชน์</a:t>
            </a:r>
          </a:p>
        </p:txBody>
      </p:sp>
      <p:sp>
        <p:nvSpPr>
          <p:cNvPr id="57" name="ชื่อเรื่อง 1">
            <a:extLst>
              <a:ext uri="{FF2B5EF4-FFF2-40B4-BE49-F238E27FC236}">
                <a16:creationId xmlns:a16="http://schemas.microsoft.com/office/drawing/2014/main" id="{A553F4DE-0EF1-214B-9A96-350E4791C64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148713" y="5057794"/>
            <a:ext cx="3666648" cy="6441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th-TH" sz="4000" dirty="0">
                <a:ln w="0">
                  <a:noFill/>
                </a:ln>
                <a:solidFill>
                  <a:srgbClr val="425D90"/>
                </a:solidFill>
                <a:latin typeface="SB-Expand" panose="02000000000000000000" pitchFamily="2" charset="0"/>
                <a:cs typeface="SB-Expand" panose="02000000000000000000" pitchFamily="2" charset="0"/>
              </a:rPr>
              <a:t>หรือโดยสันติวิธี</a:t>
            </a:r>
          </a:p>
        </p:txBody>
      </p:sp>
      <p:grpSp>
        <p:nvGrpSpPr>
          <p:cNvPr id="61" name="กลุ่ม 60">
            <a:extLst>
              <a:ext uri="{FF2B5EF4-FFF2-40B4-BE49-F238E27FC236}">
                <a16:creationId xmlns:a16="http://schemas.microsoft.com/office/drawing/2014/main" id="{69097F85-37C7-9B46-B78F-B5433A0B9DEA}"/>
              </a:ext>
            </a:extLst>
          </p:cNvPr>
          <p:cNvGrpSpPr/>
          <p:nvPr/>
        </p:nvGrpSpPr>
        <p:grpSpPr>
          <a:xfrm>
            <a:off x="3663400" y="5709690"/>
            <a:ext cx="5003124" cy="1017568"/>
            <a:chOff x="4022911" y="5727583"/>
            <a:chExt cx="4261308" cy="1004241"/>
          </a:xfrm>
        </p:grpSpPr>
        <p:sp>
          <p:nvSpPr>
            <p:cNvPr id="60" name="สิ้นสุด 59">
              <a:extLst>
                <a:ext uri="{FF2B5EF4-FFF2-40B4-BE49-F238E27FC236}">
                  <a16:creationId xmlns:a16="http://schemas.microsoft.com/office/drawing/2014/main" id="{4C63DFD9-F472-8340-85B5-09D72A2052BB}"/>
                </a:ext>
              </a:extLst>
            </p:cNvPr>
            <p:cNvSpPr/>
            <p:nvPr/>
          </p:nvSpPr>
          <p:spPr>
            <a:xfrm>
              <a:off x="4197536" y="5830365"/>
              <a:ext cx="3867296" cy="440134"/>
            </a:xfrm>
            <a:prstGeom prst="flowChartTerminator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59" name="ชื่อเรื่อง 1">
              <a:extLst>
                <a:ext uri="{FF2B5EF4-FFF2-40B4-BE49-F238E27FC236}">
                  <a16:creationId xmlns:a16="http://schemas.microsoft.com/office/drawing/2014/main" id="{D7F40AB2-6783-E84D-95FA-A29949281FDB}"/>
                </a:ext>
              </a:extLst>
            </p:cNvPr>
            <p:cNvSpPr txBox="1">
              <a:spLocks/>
            </p:cNvSpPr>
            <p:nvPr/>
          </p:nvSpPr>
          <p:spPr>
            <a:xfrm>
              <a:off x="4022911" y="5727583"/>
              <a:ext cx="4261308" cy="1004241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th-TH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สันติวิธี = </a:t>
              </a:r>
              <a:r>
                <a:rPr lang="en-US" sz="4400" dirty="0">
                  <a:ln w="0">
                    <a:solidFill>
                      <a:prstClr val="black"/>
                    </a:solidFill>
                  </a:ln>
                  <a:solidFill>
                    <a:srgbClr val="F7BF00"/>
                  </a:solidFill>
                  <a:latin typeface="SB-Expand" panose="02000000000000000000" pitchFamily="2" charset="0"/>
                  <a:cs typeface="SB-Expand" panose="02000000000000000000" pitchFamily="2" charset="0"/>
                </a:rPr>
                <a:t>Peaceful means</a:t>
              </a:r>
              <a:endParaRPr lang="th-TH" sz="4400" dirty="0">
                <a:ln w="0">
                  <a:solidFill>
                    <a:prstClr val="black"/>
                  </a:solidFill>
                </a:ln>
                <a:solidFill>
                  <a:srgbClr val="F7BF00"/>
                </a:solidFill>
                <a:latin typeface="SB-Expand" panose="02000000000000000000" pitchFamily="2" charset="0"/>
                <a:cs typeface="SB-Expand" panose="02000000000000000000" pitchFamily="2" charset="0"/>
              </a:endParaRPr>
            </a:p>
          </p:txBody>
        </p:sp>
      </p:grp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3503E8B-596F-C14D-A759-193C9628A509}"/>
              </a:ext>
            </a:extLst>
          </p:cNvPr>
          <p:cNvGrpSpPr/>
          <p:nvPr/>
        </p:nvGrpSpPr>
        <p:grpSpPr>
          <a:xfrm>
            <a:off x="1672495" y="429678"/>
            <a:ext cx="9136766" cy="890936"/>
            <a:chOff x="1658548" y="3600752"/>
            <a:chExt cx="9171014" cy="1079317"/>
          </a:xfrm>
        </p:grpSpPr>
        <p:sp>
          <p:nvSpPr>
            <p:cNvPr id="35" name="สี่เหลี่ยมผืนผ้า 34">
              <a:extLst>
                <a:ext uri="{FF2B5EF4-FFF2-40B4-BE49-F238E27FC236}">
                  <a16:creationId xmlns:a16="http://schemas.microsoft.com/office/drawing/2014/main" id="{54493345-54D9-AA45-903F-0AB3B1EDAA5E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36" name="กลุ่ม 35">
              <a:extLst>
                <a:ext uri="{FF2B5EF4-FFF2-40B4-BE49-F238E27FC236}">
                  <a16:creationId xmlns:a16="http://schemas.microsoft.com/office/drawing/2014/main" id="{1B7208FE-68DD-B042-A483-162BE01C4F90}"/>
                </a:ext>
              </a:extLst>
            </p:cNvPr>
            <p:cNvGrpSpPr/>
            <p:nvPr/>
          </p:nvGrpSpPr>
          <p:grpSpPr>
            <a:xfrm>
              <a:off x="1810948" y="3620356"/>
              <a:ext cx="9018614" cy="1059713"/>
              <a:chOff x="1619641" y="3653910"/>
              <a:chExt cx="9018614" cy="1059713"/>
            </a:xfrm>
          </p:grpSpPr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0D7797B8-8F83-864F-A08C-05070C22C244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029757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38" name="ชื่อเรื่อง 1">
                <a:extLst>
                  <a:ext uri="{FF2B5EF4-FFF2-40B4-BE49-F238E27FC236}">
                    <a16:creationId xmlns:a16="http://schemas.microsoft.com/office/drawing/2014/main" id="{AEBFED87-4259-0B41-9272-F69D2538ED4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07421" y="365391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72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8F8F8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ความสำคัญ</a:t>
                </a:r>
                <a:r>
                  <a:rPr kumimoji="0" lang="th-TH" sz="7200" b="1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rgbClr val="F7BF00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 ข้อตกลงระหว่างประเทศ</a:t>
                </a:r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53C429B-B5AF-D247-9171-B59625558138}"/>
                  </a:ext>
                </a:extLst>
              </p14:cNvPr>
              <p14:cNvContentPartPr/>
              <p14:nvPr/>
            </p14:nvContentPartPr>
            <p14:xfrm>
              <a:off x="6572180" y="5389520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53C429B-B5AF-D247-9171-B5962555813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3180" y="53805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AF6A7EA-E523-7845-AAC0-623F3F1DDA42}"/>
                  </a:ext>
                </a:extLst>
              </p14:cNvPr>
              <p14:cNvContentPartPr/>
              <p14:nvPr/>
            </p14:nvContentPartPr>
            <p14:xfrm>
              <a:off x="6476780" y="5429120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AF6A7EA-E523-7845-AAC0-623F3F1DDA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468140" y="5420120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38814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5" grpId="0" build="p"/>
      <p:bldP spid="27" grpId="0" build="p"/>
      <p:bldP spid="41" grpId="0" build="p"/>
      <p:bldP spid="43" grpId="0" build="p"/>
      <p:bldP spid="45" grpId="0" build="p"/>
      <p:bldP spid="53" grpId="0" build="p"/>
      <p:bldP spid="55" grpId="0" build="p"/>
      <p:bldP spid="5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5" name="รูปภาพ 7">
            <a:extLst>
              <a:ext uri="{FF2B5EF4-FFF2-40B4-BE49-F238E27FC236}">
                <a16:creationId xmlns:a16="http://schemas.microsoft.com/office/drawing/2014/main" id="{625F6064-8CFB-6045-B584-2B4A97DAF0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24755" y="762001"/>
            <a:ext cx="9742489" cy="517066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88897" y="925334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มนุษย์ทุกคนได้รับการปฏิบัติอย่างเท่าเทียม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326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3" name="ชื่อเรื่อง 1">
            <a:extLst>
              <a:ext uri="{FF2B5EF4-FFF2-40B4-BE49-F238E27FC236}">
                <a16:creationId xmlns:a16="http://schemas.microsoft.com/office/drawing/2014/main" id="{B493841B-F147-9641-A242-C9447963CDFC}"/>
              </a:ext>
            </a:extLst>
          </p:cNvPr>
          <p:cNvSpPr txBox="1">
            <a:spLocks/>
          </p:cNvSpPr>
          <p:nvPr/>
        </p:nvSpPr>
        <p:spPr>
          <a:xfrm>
            <a:off x="1735112" y="1086102"/>
            <a:ext cx="8865485" cy="64043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600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การละเมิดสิทธิมนุษยชนไม่ควรเกิดขึ้น</a:t>
            </a:r>
          </a:p>
        </p:txBody>
      </p:sp>
      <p:sp>
        <p:nvSpPr>
          <p:cNvPr id="4" name="ชื่อเรื่อง 1">
            <a:extLst>
              <a:ext uri="{FF2B5EF4-FFF2-40B4-BE49-F238E27FC236}">
                <a16:creationId xmlns:a16="http://schemas.microsoft.com/office/drawing/2014/main" id="{01939E56-23B0-864E-A993-D678E06F7FA5}"/>
              </a:ext>
            </a:extLst>
          </p:cNvPr>
          <p:cNvSpPr txBox="1">
            <a:spLocks/>
          </p:cNvSpPr>
          <p:nvPr/>
        </p:nvSpPr>
        <p:spPr>
          <a:xfrm>
            <a:off x="1735112" y="1867707"/>
            <a:ext cx="9352818" cy="86612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88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ควรเคารพสิทธิมนุษชนของผู้อื่น</a:t>
            </a:r>
          </a:p>
        </p:txBody>
      </p:sp>
      <p:pic>
        <p:nvPicPr>
          <p:cNvPr id="2" name="รูปภาพ 4">
            <a:extLst>
              <a:ext uri="{FF2B5EF4-FFF2-40B4-BE49-F238E27FC236}">
                <a16:creationId xmlns:a16="http://schemas.microsoft.com/office/drawing/2014/main" id="{EADBA3C0-B017-1844-AB46-29466EF9C15A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3219026" y="3461085"/>
            <a:ext cx="5115668" cy="2955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8102E190-8A9B-5446-BD9B-1444A035DCDF}"/>
              </a:ext>
            </a:extLst>
          </p:cNvPr>
          <p:cNvGrpSpPr/>
          <p:nvPr/>
        </p:nvGrpSpPr>
        <p:grpSpPr>
          <a:xfrm>
            <a:off x="2129015" y="2586325"/>
            <a:ext cx="7381571" cy="933882"/>
            <a:chOff x="4435110" y="3441554"/>
            <a:chExt cx="5134188" cy="996983"/>
          </a:xfrm>
        </p:grpSpPr>
        <p:sp>
          <p:nvSpPr>
            <p:cNvPr id="5" name="สี่เหลี่ยมผืนผ้า: มุมมน 4">
              <a:extLst>
                <a:ext uri="{FF2B5EF4-FFF2-40B4-BE49-F238E27FC236}">
                  <a16:creationId xmlns:a16="http://schemas.microsoft.com/office/drawing/2014/main" id="{FC6C802B-4EEF-704F-A080-BFAE0E5A7D9D}"/>
                </a:ext>
              </a:extLst>
            </p:cNvPr>
            <p:cNvSpPr/>
            <p:nvPr/>
          </p:nvSpPr>
          <p:spPr>
            <a:xfrm>
              <a:off x="4435110" y="3597665"/>
              <a:ext cx="5134188" cy="546868"/>
            </a:xfrm>
            <a:prstGeom prst="roundRect">
              <a:avLst/>
            </a:prstGeom>
            <a:solidFill>
              <a:srgbClr val="F6881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/>
            </a:p>
          </p:txBody>
        </p:sp>
        <p:sp>
          <p:nvSpPr>
            <p:cNvPr id="7" name="ชื่อเรื่อง 1">
              <a:extLst>
                <a:ext uri="{FF2B5EF4-FFF2-40B4-BE49-F238E27FC236}">
                  <a16:creationId xmlns:a16="http://schemas.microsoft.com/office/drawing/2014/main" id="{335DC08F-9185-7F45-820C-AAD6D666DD27}"/>
                </a:ext>
              </a:extLst>
            </p:cNvPr>
            <p:cNvSpPr txBox="1">
              <a:spLocks/>
            </p:cNvSpPr>
            <p:nvPr/>
          </p:nvSpPr>
          <p:spPr>
            <a:xfrm>
              <a:off x="4791558" y="3441554"/>
              <a:ext cx="4777740" cy="99698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fontAlgn="auto">
                <a:spcBef>
                  <a:spcPct val="0"/>
                </a:spcBef>
                <a:spcAft>
                  <a:spcPts val="0"/>
                </a:spcAft>
                <a:buClrTx/>
                <a:buSzTx/>
                <a:buNone/>
                <a:tabLst/>
                <a:defRPr/>
              </a:pPr>
              <a:r>
                <a:rPr lang="th-TH" sz="6000" dirty="0">
                  <a:ln w="13462">
                    <a:solidFill>
                      <a:schemeClr val="tx1"/>
                    </a:solidFill>
                    <a:prstDash val="solid"/>
                  </a:ln>
                  <a:solidFill>
                    <a:srgbClr val="F8F8F8"/>
                  </a:solidFill>
                  <a:effectLst>
                    <a:outerShdw dist="38100" dir="2700000" algn="bl" rotWithShape="0">
                      <a:schemeClr val="tx1"/>
                    </a:outerShdw>
                  </a:effectLst>
                  <a:latin typeface="SB-Expand" panose="02000000000000000000" pitchFamily="2" charset="0"/>
                  <a:ea typeface="+mj-ea"/>
                  <a:cs typeface="SB-Expand" panose="02000000000000000000" pitchFamily="2" charset="0"/>
                </a:rPr>
                <a:t>เพราะ ทุกคน คือ คนเหมือนกัน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2186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14:cNvPr>
              <p14:cNvContentPartPr/>
              <p14:nvPr/>
            </p14:nvContentPartPr>
            <p14:xfrm>
              <a:off x="4376495" y="1265618"/>
              <a:ext cx="360" cy="342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6A0A064-3F50-EA4B-B45D-6DFA862B806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294055" y="1183178"/>
                <a:ext cx="16452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14:cNvPr>
              <p14:cNvContentPartPr/>
              <p14:nvPr/>
            </p14:nvContentPartPr>
            <p14:xfrm>
              <a:off x="2441495" y="3209258"/>
              <a:ext cx="864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A64F27-6216-2E4D-8111-4E4F60759F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79935" y="3147698"/>
                <a:ext cx="1317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14:cNvPr>
              <p14:cNvContentPartPr/>
              <p14:nvPr/>
            </p14:nvContentPartPr>
            <p14:xfrm>
              <a:off x="4334015" y="5431178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5B5CB65-6E69-A64C-8AD3-B3E0605DA39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72455" y="5369618"/>
                <a:ext cx="123480" cy="12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14:cNvPr>
              <p14:cNvContentPartPr/>
              <p14:nvPr/>
            </p14:nvContentPartPr>
            <p14:xfrm>
              <a:off x="7603895" y="5608658"/>
              <a:ext cx="8640" cy="255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5F76DE6-648D-6441-B056-6BD920EFD31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542335" y="5547098"/>
                <a:ext cx="13176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14:cNvPr>
              <p14:cNvContentPartPr/>
              <p14:nvPr/>
            </p14:nvContentPartPr>
            <p14:xfrm>
              <a:off x="6708575" y="1155818"/>
              <a:ext cx="8640" cy="255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A44E46-C616-8744-AB96-0ED95F9672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49477" y="1094258"/>
                <a:ext cx="126835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14:cNvPr>
              <p14:cNvContentPartPr/>
              <p14:nvPr/>
            </p14:nvContentPartPr>
            <p14:xfrm>
              <a:off x="10231895" y="4197818"/>
              <a:ext cx="17280" cy="8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1F3652B-11A2-844E-9E84-A12704DFA3B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170335" y="4138720"/>
                <a:ext cx="140400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14:cNvPr>
              <p14:cNvContentPartPr/>
              <p14:nvPr/>
            </p14:nvContentPartPr>
            <p14:xfrm>
              <a:off x="2129015" y="5152538"/>
              <a:ext cx="360" cy="34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6D5F17B-9137-3C4C-B668-4A2F1133454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067455" y="5090978"/>
                <a:ext cx="12348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14:cNvPr>
              <p14:cNvContentPartPr/>
              <p14:nvPr/>
            </p14:nvContentPartPr>
            <p14:xfrm>
              <a:off x="8972975" y="3733058"/>
              <a:ext cx="8640" cy="255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D83F44-F33E-D74B-BB35-5228D6B9EBC5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93833" y="3651763"/>
                <a:ext cx="166234" cy="1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14:cNvPr>
              <p14:cNvContentPartPr/>
              <p14:nvPr/>
            </p14:nvContentPartPr>
            <p14:xfrm>
              <a:off x="4325735" y="3749978"/>
              <a:ext cx="17280" cy="8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614DD2E-8FF9-A242-81D7-8DC5F73F6F66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43295" y="3670836"/>
                <a:ext cx="181440" cy="1662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14:cNvPr>
              <p14:cNvContentPartPr/>
              <p14:nvPr/>
            </p14:nvContentPartPr>
            <p14:xfrm>
              <a:off x="6885695" y="2051498"/>
              <a:ext cx="17640" cy="367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509EBD2-43AE-3F4C-A64D-2EBE75DF3BE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24135" y="1989938"/>
                <a:ext cx="1407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14:cNvPr>
              <p14:cNvContentPartPr/>
              <p14:nvPr/>
            </p14:nvContentPartPr>
            <p14:xfrm>
              <a:off x="6159215" y="4096298"/>
              <a:ext cx="8640" cy="86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679276F8-BDFB-C64B-8BB7-E2F3376CD8C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97655" y="4034738"/>
                <a:ext cx="13176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14:cNvPr>
              <p14:cNvContentPartPr/>
              <p14:nvPr/>
            </p14:nvContentPartPr>
            <p14:xfrm>
              <a:off x="4393415" y="4721618"/>
              <a:ext cx="8640" cy="86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6626FCF-82ED-3D43-8FD8-19F93C56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334317" y="4662520"/>
                <a:ext cx="126835" cy="1268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14:cNvPr>
              <p14:cNvContentPartPr/>
              <p14:nvPr/>
            </p14:nvContentPartPr>
            <p14:xfrm>
              <a:off x="8542055" y="1781138"/>
              <a:ext cx="8640" cy="3420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CC4E553E-6507-894F-81C9-2B5CAFC1CE6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482957" y="1719578"/>
                <a:ext cx="126835" cy="15732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ชื่อเรื่อง 1">
            <a:extLst>
              <a:ext uri="{FF2B5EF4-FFF2-40B4-BE49-F238E27FC236}">
                <a16:creationId xmlns:a16="http://schemas.microsoft.com/office/drawing/2014/main" id="{F140D26B-EF1A-4293-B0D1-8FFB1DECBA6E}"/>
              </a:ext>
            </a:extLst>
          </p:cNvPr>
          <p:cNvSpPr txBox="1">
            <a:spLocks/>
          </p:cNvSpPr>
          <p:nvPr/>
        </p:nvSpPr>
        <p:spPr>
          <a:xfrm>
            <a:off x="3961121" y="2383227"/>
            <a:ext cx="5035988" cy="536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th-TH" sz="4000" b="1" dirty="0">
              <a:ln w="190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dist="38100" dir="2640000" algn="bl" rotWithShape="0">
                  <a:schemeClr val="tx1"/>
                </a:outerShdw>
              </a:effectLst>
              <a:latin typeface="Imstudents" pitchFamily="2" charset="0"/>
              <a:cs typeface="Imstudents" pitchFamily="2" charset="0"/>
            </a:endParaRPr>
          </a:p>
        </p:txBody>
      </p:sp>
      <p:sp>
        <p:nvSpPr>
          <p:cNvPr id="31" name="ชื่อเรื่อง 1">
            <a:extLst>
              <a:ext uri="{FF2B5EF4-FFF2-40B4-BE49-F238E27FC236}">
                <a16:creationId xmlns:a16="http://schemas.microsoft.com/office/drawing/2014/main" id="{C1AC82B5-54B9-4BE5-AB01-F7795059BE3A}"/>
              </a:ext>
            </a:extLst>
          </p:cNvPr>
          <p:cNvSpPr txBox="1">
            <a:spLocks/>
          </p:cNvSpPr>
          <p:nvPr/>
        </p:nvSpPr>
        <p:spPr>
          <a:xfrm rot="21442221">
            <a:off x="5613813" y="3342517"/>
            <a:ext cx="5873764" cy="200129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5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EDCE25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ปริศนา</a:t>
            </a:r>
          </a:p>
        </p:txBody>
      </p:sp>
      <p:sp>
        <p:nvSpPr>
          <p:cNvPr id="29" name="ชื่อเรื่อง 1">
            <a:extLst>
              <a:ext uri="{FF2B5EF4-FFF2-40B4-BE49-F238E27FC236}">
                <a16:creationId xmlns:a16="http://schemas.microsoft.com/office/drawing/2014/main" id="{F8C4E475-237A-484A-846C-591802379971}"/>
              </a:ext>
            </a:extLst>
          </p:cNvPr>
          <p:cNvSpPr txBox="1">
            <a:spLocks/>
          </p:cNvSpPr>
          <p:nvPr/>
        </p:nvSpPr>
        <p:spPr>
          <a:xfrm rot="21377738">
            <a:off x="4708183" y="4934752"/>
            <a:ext cx="5315990" cy="1373372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15000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64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ท้ามนุษย์</a:t>
            </a:r>
          </a:p>
        </p:txBody>
      </p:sp>
      <p:sp>
        <p:nvSpPr>
          <p:cNvPr id="28" name="ชื่อเรื่อง 1">
            <a:extLst>
              <a:ext uri="{FF2B5EF4-FFF2-40B4-BE49-F238E27FC236}">
                <a16:creationId xmlns:a16="http://schemas.microsoft.com/office/drawing/2014/main" id="{390AD409-71E1-42AE-BD47-B771AA875A11}"/>
              </a:ext>
            </a:extLst>
          </p:cNvPr>
          <p:cNvSpPr txBox="1">
            <a:spLocks/>
          </p:cNvSpPr>
          <p:nvPr/>
        </p:nvSpPr>
        <p:spPr>
          <a:xfrm rot="20929251">
            <a:off x="4314907" y="2433040"/>
            <a:ext cx="2112580" cy="739351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n w="0"/>
                <a:latin typeface="SB-Expand" panose="02000000000000000000" pitchFamily="2" charset="0"/>
                <a:cs typeface="SB-Expand" panose="02000000000000000000" pitchFamily="2" charset="0"/>
              </a:rPr>
              <a:t>Question</a:t>
            </a:r>
            <a:endParaRPr lang="th-TH" sz="5400" dirty="0">
              <a:ln w="0"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sp>
        <p:nvSpPr>
          <p:cNvPr id="33" name="ชื่อเรื่อง 1">
            <a:extLst>
              <a:ext uri="{FF2B5EF4-FFF2-40B4-BE49-F238E27FC236}">
                <a16:creationId xmlns:a16="http://schemas.microsoft.com/office/drawing/2014/main" id="{FC1CCBAF-A218-462A-B82D-7CB8B31D3D6B}"/>
              </a:ext>
            </a:extLst>
          </p:cNvPr>
          <p:cNvSpPr txBox="1">
            <a:spLocks/>
          </p:cNvSpPr>
          <p:nvPr/>
        </p:nvSpPr>
        <p:spPr>
          <a:xfrm rot="20929251">
            <a:off x="4727993" y="3088192"/>
            <a:ext cx="1917463" cy="241270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n w="0"/>
                <a:latin typeface="SB-Expand" panose="02000000000000000000" pitchFamily="2" charset="0"/>
                <a:cs typeface="SB-Expand" panose="02000000000000000000" pitchFamily="2" charset="0"/>
              </a:rPr>
              <a:t>Answer</a:t>
            </a:r>
            <a:endParaRPr lang="th-TH" sz="4800" dirty="0">
              <a:ln w="0"/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844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A7671F-3764-6840-A92E-8621363F78C8}"/>
              </a:ext>
            </a:extLst>
          </p:cNvPr>
          <p:cNvGrpSpPr/>
          <p:nvPr/>
        </p:nvGrpSpPr>
        <p:grpSpPr>
          <a:xfrm>
            <a:off x="1828720" y="1098631"/>
            <a:ext cx="9113935" cy="989095"/>
            <a:chOff x="1658548" y="3600752"/>
            <a:chExt cx="9793596" cy="964899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ACB53EB-AC34-264A-B9E2-64C0492F31D7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E1719B5-DC35-764A-A46F-254C330C559E}"/>
                </a:ext>
              </a:extLst>
            </p:cNvPr>
            <p:cNvGrpSpPr/>
            <p:nvPr/>
          </p:nvGrpSpPr>
          <p:grpSpPr>
            <a:xfrm>
              <a:off x="1810948" y="3753152"/>
              <a:ext cx="9641196" cy="812499"/>
              <a:chOff x="1619641" y="3786706"/>
              <a:chExt cx="9641196" cy="812499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7AADF40F-84E9-DB4C-88DB-66D21DBC2760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6" name="ชื่อเรื่อง 1">
                <a:extLst>
                  <a:ext uri="{FF2B5EF4-FFF2-40B4-BE49-F238E27FC236}">
                    <a16:creationId xmlns:a16="http://schemas.microsoft.com/office/drawing/2014/main" id="{6E80635B-8267-BE4F-AA8C-1BF3281420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19641" y="3786706"/>
                <a:ext cx="9641196" cy="812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fontAlgn="auto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th-TH" sz="6500" dirty="0">
                    <a:ln w="13462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bl" rotWithShape="0">
                        <a:schemeClr val="tx1"/>
                      </a:outerShdw>
                    </a:effectLst>
                    <a:latin typeface="SB-Expand" panose="02000000000000000000" pitchFamily="2" charset="0"/>
                    <a:ea typeface="+mj-ea"/>
                    <a:cs typeface="SB-Expand" panose="02000000000000000000" pitchFamily="2" charset="0"/>
                  </a:rPr>
                  <a:t>แนวคิดปฏิญญาสากลว่าด้วยสิทธิมนุษชน</a:t>
                </a:r>
              </a:p>
            </p:txBody>
          </p:sp>
        </p:grpSp>
      </p:grp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DC7142EF-803F-AD4E-86B1-2D7FCA051025}"/>
              </a:ext>
            </a:extLst>
          </p:cNvPr>
          <p:cNvSpPr txBox="1">
            <a:spLocks/>
          </p:cNvSpPr>
          <p:nvPr/>
        </p:nvSpPr>
        <p:spPr>
          <a:xfrm>
            <a:off x="2542044" y="2243948"/>
            <a:ext cx="8865485" cy="64043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7B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แห่งชาติเกิดขึ้นหลังจากเหตุการณ์ใด ?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32DFF52-3EB1-5146-8B5F-F15D677F208C}"/>
              </a:ext>
            </a:extLst>
          </p:cNvPr>
          <p:cNvSpPr txBox="1">
            <a:spLocks/>
          </p:cNvSpPr>
          <p:nvPr/>
        </p:nvSpPr>
        <p:spPr>
          <a:xfrm>
            <a:off x="2542044" y="3429000"/>
            <a:ext cx="5935206" cy="265058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>
              <a:buAutoNum type="alphaUcPeriod"/>
            </a:pP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สงครามฝิ่น</a:t>
            </a:r>
          </a:p>
          <a:p>
            <a:pPr marL="1143000" indent="-1143000">
              <a:buAutoNum type="alphaUcPeriod"/>
            </a:pP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สงครามร้อยปี</a:t>
            </a:r>
          </a:p>
          <a:p>
            <a:pPr marL="1143000" indent="-1143000">
              <a:buAutoNum type="alphaUcPeriod"/>
            </a:pP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สงครามเกาหลี</a:t>
            </a:r>
          </a:p>
          <a:p>
            <a:pPr marL="1143000" indent="-1143000">
              <a:buAutoNum type="alphaUcPeriod"/>
            </a:pP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สงครามโลกครั้งที่ 2</a:t>
            </a:r>
          </a:p>
        </p:txBody>
      </p:sp>
      <p:pic>
        <p:nvPicPr>
          <p:cNvPr id="12" name="รูปภาพ 12">
            <a:extLst>
              <a:ext uri="{FF2B5EF4-FFF2-40B4-BE49-F238E27FC236}">
                <a16:creationId xmlns:a16="http://schemas.microsoft.com/office/drawing/2014/main" id="{46E88B26-FD26-774F-968B-910A0684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15779" r="8434" b="15876"/>
          <a:stretch/>
        </p:blipFill>
        <p:spPr>
          <a:xfrm rot="20813732">
            <a:off x="7400727" y="3170723"/>
            <a:ext cx="3428727" cy="2022682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F29CCF04-43C1-CE40-B1D1-F2556FF1EF15}"/>
              </a:ext>
            </a:extLst>
          </p:cNvPr>
          <p:cNvSpPr txBox="1">
            <a:spLocks/>
          </p:cNvSpPr>
          <p:nvPr/>
        </p:nvSpPr>
        <p:spPr>
          <a:xfrm rot="21159887">
            <a:off x="7191352" y="3898371"/>
            <a:ext cx="3704571" cy="96950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Q </a:t>
            </a:r>
            <a:r>
              <a:rPr lang="en-US" sz="1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and</a:t>
            </a:r>
            <a:r>
              <a:rPr lang="en-US" sz="120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 A</a:t>
            </a:r>
            <a:endParaRPr lang="th-TH" sz="120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29757"/>
              </a:solidFill>
              <a:effectLst>
                <a:outerShdw dist="38100" dir="2700000" algn="bl" rotWithShape="0">
                  <a:schemeClr val="tx1"/>
                </a:outerShdw>
              </a:effectLst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pic>
        <p:nvPicPr>
          <p:cNvPr id="16" name="รูปภาพ 16">
            <a:extLst>
              <a:ext uri="{FF2B5EF4-FFF2-40B4-BE49-F238E27FC236}">
                <a16:creationId xmlns:a16="http://schemas.microsoft.com/office/drawing/2014/main" id="{F3A0998C-C7B8-2B4C-9E4B-EAA3DD2A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025" y="5208341"/>
            <a:ext cx="1101725" cy="1102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8480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A7671F-3764-6840-A92E-8621363F78C8}"/>
              </a:ext>
            </a:extLst>
          </p:cNvPr>
          <p:cNvGrpSpPr/>
          <p:nvPr/>
        </p:nvGrpSpPr>
        <p:grpSpPr>
          <a:xfrm>
            <a:off x="1828720" y="1098631"/>
            <a:ext cx="9188228" cy="989095"/>
            <a:chOff x="1658548" y="3600752"/>
            <a:chExt cx="9873429" cy="964899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ACB53EB-AC34-264A-B9E2-64C0492F31D7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E1719B5-DC35-764A-A46F-254C330C559E}"/>
                </a:ext>
              </a:extLst>
            </p:cNvPr>
            <p:cNvGrpSpPr/>
            <p:nvPr/>
          </p:nvGrpSpPr>
          <p:grpSpPr>
            <a:xfrm>
              <a:off x="1810948" y="3676952"/>
              <a:ext cx="9721029" cy="888699"/>
              <a:chOff x="1619641" y="3710506"/>
              <a:chExt cx="9721029" cy="888699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7AADF40F-84E9-DB4C-88DB-66D21DBC2760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6" name="ชื่อเรื่อง 1">
                <a:extLst>
                  <a:ext uri="{FF2B5EF4-FFF2-40B4-BE49-F238E27FC236}">
                    <a16:creationId xmlns:a16="http://schemas.microsoft.com/office/drawing/2014/main" id="{6E80635B-8267-BE4F-AA8C-1BF3281420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699474" y="3710506"/>
                <a:ext cx="9641196" cy="812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fontAlgn="auto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th-TH" sz="7500" dirty="0">
                    <a:ln w="13462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bl" rotWithShape="0">
                        <a:schemeClr val="tx1"/>
                      </a:outerShdw>
                    </a:effectLst>
                    <a:latin typeface="SB-Expand" panose="02000000000000000000" pitchFamily="2" charset="0"/>
                    <a:ea typeface="+mj-ea"/>
                    <a:cs typeface="SB-Expand" panose="02000000000000000000" pitchFamily="2" charset="0"/>
                  </a:rPr>
                  <a:t>พฤติกรรมของบุคคลใดมีลักษณะ</a:t>
                </a:r>
              </a:p>
            </p:txBody>
          </p:sp>
        </p:grpSp>
      </p:grp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DC7142EF-803F-AD4E-86B1-2D7FCA051025}"/>
              </a:ext>
            </a:extLst>
          </p:cNvPr>
          <p:cNvSpPr txBox="1">
            <a:spLocks/>
          </p:cNvSpPr>
          <p:nvPr/>
        </p:nvSpPr>
        <p:spPr>
          <a:xfrm>
            <a:off x="3333750" y="2243948"/>
            <a:ext cx="8073779" cy="56441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7B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เป็นการส่งเสริมสิทธิมนุษยชน ?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32DFF52-3EB1-5146-8B5F-F15D677F208C}"/>
              </a:ext>
            </a:extLst>
          </p:cNvPr>
          <p:cNvSpPr txBox="1">
            <a:spLocks/>
          </p:cNvSpPr>
          <p:nvPr/>
        </p:nvSpPr>
        <p:spPr>
          <a:xfrm>
            <a:off x="1828720" y="3275425"/>
            <a:ext cx="5935206" cy="265058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โจ้เคารพเหตุผลผู้อื่น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B.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จุ๊ยึดมั่นในเหตุผลที่ถูกต้อง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C.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จี้ใช้เหตุผลมากกว่าอารมณ์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D.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จิ๊มีเหตุผลก่อนจะทำอะไร</a:t>
            </a:r>
          </a:p>
        </p:txBody>
      </p:sp>
      <p:pic>
        <p:nvPicPr>
          <p:cNvPr id="12" name="รูปภาพ 12">
            <a:extLst>
              <a:ext uri="{FF2B5EF4-FFF2-40B4-BE49-F238E27FC236}">
                <a16:creationId xmlns:a16="http://schemas.microsoft.com/office/drawing/2014/main" id="{46E88B26-FD26-774F-968B-910A0684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15779" r="8434" b="15876"/>
          <a:stretch/>
        </p:blipFill>
        <p:spPr>
          <a:xfrm rot="20813732">
            <a:off x="7875248" y="3073640"/>
            <a:ext cx="2950824" cy="2022682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F29CCF04-43C1-CE40-B1D1-F2556FF1EF15}"/>
              </a:ext>
            </a:extLst>
          </p:cNvPr>
          <p:cNvSpPr txBox="1">
            <a:spLocks/>
          </p:cNvSpPr>
          <p:nvPr/>
        </p:nvSpPr>
        <p:spPr>
          <a:xfrm rot="21159887">
            <a:off x="7731103" y="3742406"/>
            <a:ext cx="3704571" cy="96950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Q 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and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 A</a:t>
            </a:r>
            <a:endParaRPr lang="th-TH" sz="96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29757"/>
              </a:solidFill>
              <a:effectLst>
                <a:outerShdw dist="38100" dir="2700000" algn="bl" rotWithShape="0">
                  <a:schemeClr val="tx1"/>
                </a:outerShdw>
              </a:effectLst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pic>
        <p:nvPicPr>
          <p:cNvPr id="16" name="รูปภาพ 16">
            <a:extLst>
              <a:ext uri="{FF2B5EF4-FFF2-40B4-BE49-F238E27FC236}">
                <a16:creationId xmlns:a16="http://schemas.microsoft.com/office/drawing/2014/main" id="{F3A0998C-C7B8-2B4C-9E4B-EAA3DD2A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974" y="2674124"/>
            <a:ext cx="960963" cy="96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076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A7671F-3764-6840-A92E-8621363F78C8}"/>
              </a:ext>
            </a:extLst>
          </p:cNvPr>
          <p:cNvGrpSpPr/>
          <p:nvPr/>
        </p:nvGrpSpPr>
        <p:grpSpPr>
          <a:xfrm>
            <a:off x="1628596" y="985332"/>
            <a:ext cx="9335616" cy="1047709"/>
            <a:chOff x="1658548" y="3600752"/>
            <a:chExt cx="10031808" cy="1022079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ACB53EB-AC34-264A-B9E2-64C0492F31D7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E1719B5-DC35-764A-A46F-254C330C559E}"/>
                </a:ext>
              </a:extLst>
            </p:cNvPr>
            <p:cNvGrpSpPr/>
            <p:nvPr/>
          </p:nvGrpSpPr>
          <p:grpSpPr>
            <a:xfrm>
              <a:off x="1810948" y="3753152"/>
              <a:ext cx="9879408" cy="869679"/>
              <a:chOff x="1619641" y="3786706"/>
              <a:chExt cx="9879408" cy="869679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7AADF40F-84E9-DB4C-88DB-66D21DBC2760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6" name="ชื่อเรื่อง 1">
                <a:extLst>
                  <a:ext uri="{FF2B5EF4-FFF2-40B4-BE49-F238E27FC236}">
                    <a16:creationId xmlns:a16="http://schemas.microsoft.com/office/drawing/2014/main" id="{6E80635B-8267-BE4F-AA8C-1BF3281420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57853" y="3843886"/>
                <a:ext cx="9641196" cy="8124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fontAlgn="auto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th-TH" sz="6000" dirty="0">
                    <a:ln w="13462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bl" rotWithShape="0">
                        <a:schemeClr val="tx1"/>
                      </a:outerShdw>
                    </a:effectLst>
                    <a:latin typeface="SB-Expand" panose="02000000000000000000" pitchFamily="2" charset="0"/>
                    <a:ea typeface="+mj-ea"/>
                    <a:cs typeface="SB-Expand" panose="02000000000000000000" pitchFamily="2" charset="0"/>
                  </a:rPr>
                  <a:t>ข้อใดต่อไปนี้ ไม่สอดคล้อง กับสาระสำคัญ</a:t>
                </a:r>
              </a:p>
            </p:txBody>
          </p:sp>
        </p:grpSp>
      </p:grp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DC7142EF-803F-AD4E-86B1-2D7FCA051025}"/>
              </a:ext>
            </a:extLst>
          </p:cNvPr>
          <p:cNvSpPr txBox="1">
            <a:spLocks/>
          </p:cNvSpPr>
          <p:nvPr/>
        </p:nvSpPr>
        <p:spPr>
          <a:xfrm>
            <a:off x="1430759" y="2166090"/>
            <a:ext cx="10698026" cy="586397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7B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ของปฏิญญาสากลว่าด้วยสิทธิมนุษยชนแห่งสหประชาชาติ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32DFF52-3EB1-5146-8B5F-F15D677F208C}"/>
              </a:ext>
            </a:extLst>
          </p:cNvPr>
          <p:cNvSpPr txBox="1">
            <a:spLocks/>
          </p:cNvSpPr>
          <p:nvPr/>
        </p:nvSpPr>
        <p:spPr>
          <a:xfrm>
            <a:off x="1828720" y="3275425"/>
            <a:ext cx="7497064" cy="265058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ทุกคนมีสิทธิเสมอภาคกัน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B.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ทุกคนมีสิทธิในชีวิตผู้อื่น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C.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ทุกคนมีเสรีภาพในการนับถือศาสนา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D.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ทุกคนมีสิทธิชุมนุมโดยสันติ</a:t>
            </a:r>
          </a:p>
        </p:txBody>
      </p:sp>
      <p:pic>
        <p:nvPicPr>
          <p:cNvPr id="12" name="รูปภาพ 12">
            <a:extLst>
              <a:ext uri="{FF2B5EF4-FFF2-40B4-BE49-F238E27FC236}">
                <a16:creationId xmlns:a16="http://schemas.microsoft.com/office/drawing/2014/main" id="{46E88B26-FD26-774F-968B-910A0684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15779" r="8434" b="15876"/>
          <a:stretch/>
        </p:blipFill>
        <p:spPr>
          <a:xfrm rot="20813732">
            <a:off x="7556326" y="2622753"/>
            <a:ext cx="2950824" cy="2022682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F29CCF04-43C1-CE40-B1D1-F2556FF1EF15}"/>
              </a:ext>
            </a:extLst>
          </p:cNvPr>
          <p:cNvSpPr txBox="1">
            <a:spLocks/>
          </p:cNvSpPr>
          <p:nvPr/>
        </p:nvSpPr>
        <p:spPr>
          <a:xfrm rot="21159887">
            <a:off x="7393712" y="3332894"/>
            <a:ext cx="3704571" cy="969506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Q 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and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 A</a:t>
            </a:r>
            <a:endParaRPr lang="th-TH" sz="96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29757"/>
              </a:solidFill>
              <a:effectLst>
                <a:outerShdw dist="38100" dir="2700000" algn="bl" rotWithShape="0">
                  <a:schemeClr val="tx1"/>
                </a:outerShdw>
              </a:effectLst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pic>
        <p:nvPicPr>
          <p:cNvPr id="16" name="รูปภาพ 16">
            <a:extLst>
              <a:ext uri="{FF2B5EF4-FFF2-40B4-BE49-F238E27FC236}">
                <a16:creationId xmlns:a16="http://schemas.microsoft.com/office/drawing/2014/main" id="{F3A0998C-C7B8-2B4C-9E4B-EAA3DD2A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990" y="3429000"/>
            <a:ext cx="960963" cy="96125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015465-A2B3-964B-8603-F76811BA1B23}"/>
                  </a:ext>
                </a:extLst>
              </p14:cNvPr>
              <p14:cNvContentPartPr/>
              <p14:nvPr/>
            </p14:nvContentPartPr>
            <p14:xfrm>
              <a:off x="7346980" y="4966551"/>
              <a:ext cx="64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015465-A2B3-964B-8603-F76811BA1B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31860" y="4951431"/>
                <a:ext cx="37080" cy="3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96227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FA7671F-3764-6840-A92E-8621363F78C8}"/>
              </a:ext>
            </a:extLst>
          </p:cNvPr>
          <p:cNvGrpSpPr/>
          <p:nvPr/>
        </p:nvGrpSpPr>
        <p:grpSpPr>
          <a:xfrm>
            <a:off x="1628596" y="985332"/>
            <a:ext cx="8534560" cy="989095"/>
            <a:chOff x="1658548" y="3600752"/>
            <a:chExt cx="9171014" cy="964899"/>
          </a:xfrm>
        </p:grpSpPr>
        <p:sp>
          <p:nvSpPr>
            <p:cNvPr id="3" name="สี่เหลี่ยมผืนผ้า 2">
              <a:extLst>
                <a:ext uri="{FF2B5EF4-FFF2-40B4-BE49-F238E27FC236}">
                  <a16:creationId xmlns:a16="http://schemas.microsoft.com/office/drawing/2014/main" id="{AACB53EB-AC34-264A-B9E2-64C0492F31D7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4" name="กลุ่ม 3">
              <a:extLst>
                <a:ext uri="{FF2B5EF4-FFF2-40B4-BE49-F238E27FC236}">
                  <a16:creationId xmlns:a16="http://schemas.microsoft.com/office/drawing/2014/main" id="{8E1719B5-DC35-764A-A46F-254C330C559E}"/>
                </a:ext>
              </a:extLst>
            </p:cNvPr>
            <p:cNvGrpSpPr/>
            <p:nvPr/>
          </p:nvGrpSpPr>
          <p:grpSpPr>
            <a:xfrm>
              <a:off x="1810948" y="3702715"/>
              <a:ext cx="9018614" cy="862936"/>
              <a:chOff x="1619641" y="3736269"/>
              <a:chExt cx="9018614" cy="862936"/>
            </a:xfrm>
          </p:grpSpPr>
          <p:sp>
            <p:nvSpPr>
              <p:cNvPr id="5" name="สี่เหลี่ยมผืนผ้า 4">
                <a:extLst>
                  <a:ext uri="{FF2B5EF4-FFF2-40B4-BE49-F238E27FC236}">
                    <a16:creationId xmlns:a16="http://schemas.microsoft.com/office/drawing/2014/main" id="{7AADF40F-84E9-DB4C-88DB-66D21DBC2760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6" name="ชื่อเรื่อง 1">
                <a:extLst>
                  <a:ext uri="{FF2B5EF4-FFF2-40B4-BE49-F238E27FC236}">
                    <a16:creationId xmlns:a16="http://schemas.microsoft.com/office/drawing/2014/main" id="{6E80635B-8267-BE4F-AA8C-1BF3281420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45149" y="3736269"/>
                <a:ext cx="8367599" cy="77369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fontAlgn="auto"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None/>
                  <a:tabLst/>
                  <a:defRPr/>
                </a:pPr>
                <a:r>
                  <a:rPr lang="th-TH" sz="7200" dirty="0">
                    <a:ln w="13462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dist="38100" dir="2700000" algn="bl" rotWithShape="0">
                        <a:schemeClr val="tx1"/>
                      </a:outerShdw>
                    </a:effectLst>
                    <a:latin typeface="SB-Expand" panose="02000000000000000000" pitchFamily="2" charset="0"/>
                    <a:ea typeface="+mj-ea"/>
                    <a:cs typeface="SB-Expand" panose="02000000000000000000" pitchFamily="2" charset="0"/>
                  </a:rPr>
                  <a:t>การกระทำของผู้ใดถือว่า</a:t>
                </a:r>
              </a:p>
            </p:txBody>
          </p:sp>
        </p:grpSp>
      </p:grpSp>
      <p:sp>
        <p:nvSpPr>
          <p:cNvPr id="9" name="ชื่อเรื่อง 1">
            <a:extLst>
              <a:ext uri="{FF2B5EF4-FFF2-40B4-BE49-F238E27FC236}">
                <a16:creationId xmlns:a16="http://schemas.microsoft.com/office/drawing/2014/main" id="{DC7142EF-803F-AD4E-86B1-2D7FCA051025}"/>
              </a:ext>
            </a:extLst>
          </p:cNvPr>
          <p:cNvSpPr txBox="1">
            <a:spLocks/>
          </p:cNvSpPr>
          <p:nvPr/>
        </p:nvSpPr>
        <p:spPr>
          <a:xfrm>
            <a:off x="1430759" y="2166090"/>
            <a:ext cx="8983241" cy="51558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sz="54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7BF00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ละเมิดสิทธิสตรี ? </a:t>
            </a:r>
          </a:p>
        </p:txBody>
      </p:sp>
      <p:sp>
        <p:nvSpPr>
          <p:cNvPr id="11" name="ชื่อเรื่อง 1">
            <a:extLst>
              <a:ext uri="{FF2B5EF4-FFF2-40B4-BE49-F238E27FC236}">
                <a16:creationId xmlns:a16="http://schemas.microsoft.com/office/drawing/2014/main" id="{132DFF52-3EB1-5146-8B5F-F15D677F208C}"/>
              </a:ext>
            </a:extLst>
          </p:cNvPr>
          <p:cNvSpPr txBox="1">
            <a:spLocks/>
          </p:cNvSpPr>
          <p:nvPr/>
        </p:nvSpPr>
        <p:spPr>
          <a:xfrm>
            <a:off x="2178737" y="3243404"/>
            <a:ext cx="9172655" cy="2650589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เอเดินชนบีโดนไม่ได้ตั้งใจ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B.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พลขับรถชนปูตอนกำลังข้ามถนน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C.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บอยต่อว่าบุ๋มที่ไม่นำเงินมาคืนตามกำหนด</a:t>
            </a:r>
          </a:p>
          <a:p>
            <a:r>
              <a:rPr lang="en-US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D. </a:t>
            </a:r>
            <a:r>
              <a:rPr lang="th-TH" sz="6000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โต้ไม่พบใจภรรยาจึงทุบตีเธอ</a:t>
            </a:r>
          </a:p>
        </p:txBody>
      </p:sp>
      <p:pic>
        <p:nvPicPr>
          <p:cNvPr id="12" name="รูปภาพ 12">
            <a:extLst>
              <a:ext uri="{FF2B5EF4-FFF2-40B4-BE49-F238E27FC236}">
                <a16:creationId xmlns:a16="http://schemas.microsoft.com/office/drawing/2014/main" id="{46E88B26-FD26-774F-968B-910A0684C1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8" t="15779" r="8434" b="15876"/>
          <a:stretch/>
        </p:blipFill>
        <p:spPr>
          <a:xfrm rot="20813732">
            <a:off x="8894959" y="2239712"/>
            <a:ext cx="2470671" cy="2022682"/>
          </a:xfrm>
          <a:prstGeom prst="rect">
            <a:avLst/>
          </a:prstGeom>
        </p:spPr>
      </p:pic>
      <p:sp>
        <p:nvSpPr>
          <p:cNvPr id="14" name="ชื่อเรื่อง 1">
            <a:extLst>
              <a:ext uri="{FF2B5EF4-FFF2-40B4-BE49-F238E27FC236}">
                <a16:creationId xmlns:a16="http://schemas.microsoft.com/office/drawing/2014/main" id="{F29CCF04-43C1-CE40-B1D1-F2556FF1EF15}"/>
              </a:ext>
            </a:extLst>
          </p:cNvPr>
          <p:cNvSpPr txBox="1">
            <a:spLocks/>
          </p:cNvSpPr>
          <p:nvPr/>
        </p:nvSpPr>
        <p:spPr>
          <a:xfrm rot="507331">
            <a:off x="8160977" y="2979594"/>
            <a:ext cx="3704571" cy="929417"/>
          </a:xfrm>
          <a:prstGeom prst="rect">
            <a:avLst/>
          </a:prstGeom>
          <a:effectLst>
            <a:outerShdw blurRad="50800" dist="50800" dir="5400000" sx="1000" sy="1000" algn="ctr" rotWithShape="0">
              <a:schemeClr val="tx1"/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Q 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F8F8F8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and</a:t>
            </a:r>
            <a:r>
              <a:rPr lang="en-US" sz="9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rgbClr val="029757"/>
                </a:solidFill>
                <a:effectLst>
                  <a:outerShdw dist="38100" dir="2700000" algn="bl" rotWithShape="0">
                    <a:schemeClr val="tx1"/>
                  </a:outerShdw>
                </a:effectLst>
                <a:latin typeface="SB-Expand" panose="02000000000000000000" pitchFamily="2" charset="0"/>
                <a:cs typeface="SB-Expand" panose="02000000000000000000" pitchFamily="2" charset="0"/>
              </a:rPr>
              <a:t> A</a:t>
            </a:r>
            <a:endParaRPr lang="th-TH" sz="9600" b="1" dirty="0">
              <a:ln w="13462">
                <a:solidFill>
                  <a:schemeClr val="tx1"/>
                </a:solidFill>
                <a:prstDash val="solid"/>
              </a:ln>
              <a:solidFill>
                <a:srgbClr val="029757"/>
              </a:solidFill>
              <a:effectLst>
                <a:outerShdw dist="38100" dir="2700000" algn="bl" rotWithShape="0">
                  <a:schemeClr val="tx1"/>
                </a:outerShdw>
              </a:effectLst>
              <a:latin typeface="SB-Expand" panose="02000000000000000000" pitchFamily="2" charset="0"/>
              <a:cs typeface="SB-Expand" panose="02000000000000000000" pitchFamily="2" charset="0"/>
            </a:endParaRPr>
          </a:p>
        </p:txBody>
      </p:sp>
      <p:pic>
        <p:nvPicPr>
          <p:cNvPr id="16" name="รูปภาพ 16">
            <a:extLst>
              <a:ext uri="{FF2B5EF4-FFF2-40B4-BE49-F238E27FC236}">
                <a16:creationId xmlns:a16="http://schemas.microsoft.com/office/drawing/2014/main" id="{F3A0998C-C7B8-2B4C-9E4B-EAA3DD2AAA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61" y="5124695"/>
            <a:ext cx="960963" cy="961251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015465-A2B3-964B-8603-F76811BA1B23}"/>
                  </a:ext>
                </a:extLst>
              </p14:cNvPr>
              <p14:cNvContentPartPr/>
              <p14:nvPr/>
            </p14:nvContentPartPr>
            <p14:xfrm>
              <a:off x="7346980" y="4966551"/>
              <a:ext cx="6480" cy="3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015465-A2B3-964B-8603-F76811BA1B2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31500" y="4951071"/>
                <a:ext cx="37080" cy="3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8577163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4" name="รูปภาพ 7">
            <a:extLst>
              <a:ext uri="{FF2B5EF4-FFF2-40B4-BE49-F238E27FC236}">
                <a16:creationId xmlns:a16="http://schemas.microsoft.com/office/drawing/2014/main" id="{40968541-2E95-E14C-8316-9DA785550E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4464" y="840895"/>
            <a:ext cx="9596369" cy="4987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88897" y="925334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มนุษย์ทุกคนได้รับการปฏิบัติอย่างยุติธรรม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595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3" name="รูปภาพ 7">
            <a:extLst>
              <a:ext uri="{FF2B5EF4-FFF2-40B4-BE49-F238E27FC236}">
                <a16:creationId xmlns:a16="http://schemas.microsoft.com/office/drawing/2014/main" id="{7A12227D-5213-B74E-A1D8-11D0A59C8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45501" y="784011"/>
            <a:ext cx="9555331" cy="51486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88897" y="925334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ส่งเสริมให้มนุษย์มีคุณภาพชีวิตที่ดี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97339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C7C7A292-AADD-4042-9DDE-9DD04E256520}"/>
              </a:ext>
            </a:extLst>
          </p:cNvPr>
          <p:cNvSpPr/>
          <p:nvPr/>
        </p:nvSpPr>
        <p:spPr>
          <a:xfrm>
            <a:off x="990599" y="573986"/>
            <a:ext cx="10185401" cy="5522013"/>
          </a:xfrm>
          <a:prstGeom prst="rect">
            <a:avLst/>
          </a:prstGeom>
          <a:solidFill>
            <a:srgbClr val="029757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2" name="รูปภาพ 7">
            <a:extLst>
              <a:ext uri="{FF2B5EF4-FFF2-40B4-BE49-F238E27FC236}">
                <a16:creationId xmlns:a16="http://schemas.microsoft.com/office/drawing/2014/main" id="{4FE55B74-402D-EA40-9CDD-78E4324B8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41533" y="762002"/>
            <a:ext cx="9843967" cy="4960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12" name="กลุ่ม 11">
            <a:extLst>
              <a:ext uri="{FF2B5EF4-FFF2-40B4-BE49-F238E27FC236}">
                <a16:creationId xmlns:a16="http://schemas.microsoft.com/office/drawing/2014/main" id="{7169A7E7-277B-6E4B-AD4C-8EF3799766A8}"/>
              </a:ext>
            </a:extLst>
          </p:cNvPr>
          <p:cNvGrpSpPr/>
          <p:nvPr/>
        </p:nvGrpSpPr>
        <p:grpSpPr>
          <a:xfrm>
            <a:off x="2388897" y="925334"/>
            <a:ext cx="9171014" cy="1163847"/>
            <a:chOff x="1658548" y="3600752"/>
            <a:chExt cx="9171014" cy="1163847"/>
          </a:xfrm>
        </p:grpSpPr>
        <p:sp>
          <p:nvSpPr>
            <p:cNvPr id="8" name="สี่เหลี่ยมผืนผ้า 7">
              <a:extLst>
                <a:ext uri="{FF2B5EF4-FFF2-40B4-BE49-F238E27FC236}">
                  <a16:creationId xmlns:a16="http://schemas.microsoft.com/office/drawing/2014/main" id="{3FCA8ABE-CF27-3145-8DE9-EF6746AFD928}"/>
                </a:ext>
              </a:extLst>
            </p:cNvPr>
            <p:cNvSpPr/>
            <p:nvPr/>
          </p:nvSpPr>
          <p:spPr>
            <a:xfrm>
              <a:off x="1658548" y="3600752"/>
              <a:ext cx="9018614" cy="81249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h-TH">
                <a:solidFill>
                  <a:srgbClr val="0A1161"/>
                </a:solidFill>
              </a:endParaRPr>
            </a:p>
          </p:txBody>
        </p:sp>
        <p:grpSp>
          <p:nvGrpSpPr>
            <p:cNvPr id="9" name="กลุ่ม 8">
              <a:extLst>
                <a:ext uri="{FF2B5EF4-FFF2-40B4-BE49-F238E27FC236}">
                  <a16:creationId xmlns:a16="http://schemas.microsoft.com/office/drawing/2014/main" id="{AE91613B-46E3-CB46-A39E-5855B9D285BE}"/>
                </a:ext>
              </a:extLst>
            </p:cNvPr>
            <p:cNvGrpSpPr/>
            <p:nvPr/>
          </p:nvGrpSpPr>
          <p:grpSpPr>
            <a:xfrm>
              <a:off x="1810948" y="3704886"/>
              <a:ext cx="9018614" cy="1059713"/>
              <a:chOff x="1619641" y="3738440"/>
              <a:chExt cx="9018614" cy="1059713"/>
            </a:xfrm>
          </p:grpSpPr>
          <p:sp>
            <p:nvSpPr>
              <p:cNvPr id="10" name="สี่เหลี่ยมผืนผ้า 9">
                <a:extLst>
                  <a:ext uri="{FF2B5EF4-FFF2-40B4-BE49-F238E27FC236}">
                    <a16:creationId xmlns:a16="http://schemas.microsoft.com/office/drawing/2014/main" id="{71B44F96-3B54-B644-86C8-ABC2FEEF7CA3}"/>
                  </a:ext>
                </a:extLst>
              </p:cNvPr>
              <p:cNvSpPr/>
              <p:nvPr/>
            </p:nvSpPr>
            <p:spPr>
              <a:xfrm>
                <a:off x="1619641" y="3786706"/>
                <a:ext cx="9018614" cy="812499"/>
              </a:xfrm>
              <a:prstGeom prst="rect">
                <a:avLst/>
              </a:prstGeom>
              <a:solidFill>
                <a:srgbClr val="F6881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th-TH">
                  <a:solidFill>
                    <a:srgbClr val="0A1161"/>
                  </a:solidFill>
                </a:endParaRPr>
              </a:p>
            </p:txBody>
          </p:sp>
          <p:sp>
            <p:nvSpPr>
              <p:cNvPr id="11" name="ชื่อเรื่อง 1">
                <a:extLst>
                  <a:ext uri="{FF2B5EF4-FFF2-40B4-BE49-F238E27FC236}">
                    <a16:creationId xmlns:a16="http://schemas.microsoft.com/office/drawing/2014/main" id="{9E4095E0-AA03-CF43-BE34-FAC5D7F871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13531" y="3738440"/>
                <a:ext cx="8830834" cy="105971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3">
                <a:schemeClr val="lt1"/>
              </a:lnRef>
              <a:fillRef idx="1">
                <a:schemeClr val="dk1"/>
              </a:fillRef>
              <a:effectRef idx="1">
                <a:schemeClr val="dk1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th-TH" sz="6600" b="0" i="0" u="none" strike="noStrike" kern="1200" cap="none" spc="0" normalizeH="0" baseline="0" noProof="0" dirty="0">
                    <a:ln w="0">
                      <a:solidFill>
                        <a:prstClr val="black"/>
                      </a:solidFill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SB-Expand" panose="02000000000000000000" pitchFamily="2" charset="0"/>
                    <a:cs typeface="SB-Expand" panose="02000000000000000000" pitchFamily="2" charset="0"/>
                  </a:rPr>
                  <a:t>ทำให้มนุษย์มีอิสระ เสรีภาพในการใช้ชีวิต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89760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27</Words>
  <Application>Microsoft Office PowerPoint</Application>
  <PresentationFormat>แบบจอกว้าง</PresentationFormat>
  <Paragraphs>15</Paragraphs>
  <Slides>65</Slides>
  <Notes>0</Notes>
  <HiddenSlides>0</HiddenSlides>
  <MMClips>0</MMClips>
  <ScaleCrop>false</ScaleCrop>
  <HeadingPairs>
    <vt:vector size="4" baseType="variant"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65</vt:i4>
      </vt:variant>
    </vt:vector>
  </HeadingPairs>
  <TitlesOfParts>
    <vt:vector size="66" baseType="lpstr">
      <vt:lpstr>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เครื่องมือ</dc:title>
  <dc:creator>Janjira Songneay</dc:creator>
  <cp:lastModifiedBy>Janjira Songney</cp:lastModifiedBy>
  <cp:revision>36</cp:revision>
  <dcterms:created xsi:type="dcterms:W3CDTF">2021-07-16T01:16:14Z</dcterms:created>
  <dcterms:modified xsi:type="dcterms:W3CDTF">2021-08-21T02:26:48Z</dcterms:modified>
</cp:coreProperties>
</file>