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926C-A6A9-4316-AC4B-FC5E02E5A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EDDEF-8EA8-4A6E-823C-6694247F7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30F6-76FB-4CBD-9D70-29338936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CF870-BF30-4FD5-88BB-5615963F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DAA0-A474-4D12-995C-C52157E4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6933-6FB6-4699-A269-F9ABC922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8C317-C447-4A66-A8E1-7218D8C30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A40F5-1A3D-4CB5-9BBF-FD6065A8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CA7A-E92E-4FBA-8613-0B99AAEF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159A-1BEB-49C3-ABB7-297B2E92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D0158-4CE8-43D8-8DAB-81CDC16B2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CCA0D-E19B-4771-ACE8-6ED36C7BE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533DA-571D-4BCC-AEF6-0701073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857B-B64F-4127-BB27-650B7049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50E7-627A-4E3A-B873-88ACE929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70F0-8F64-43EE-97FE-05A81C75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9BE55-623C-4A53-A74B-56A2A627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92CF2-2A3D-4014-9194-ECA5D100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3033B-D931-4CF2-8229-E4BC97F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9C40-A85C-4A65-A17F-969A69AA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8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1736-5DD5-4CAD-85BF-377C0E72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27B4E-C221-4C12-A2BC-2DFA09B31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B33C1-653C-4A1E-A0D7-12F9D4E7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B2C07-F241-4A2B-AFA3-57B6A705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5840-CC5B-4DDD-882A-F9E1D766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4883-8A1E-4B70-BF3F-59EE982C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8EFA-04BC-4A25-98AB-62270F457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B0FFB-4C64-49CE-90E7-97DB881E8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2B96F-0A2C-4C39-AFCA-861462E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78F5-4EBF-4CBE-8A58-899B1617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8657-5928-493A-99E7-1D0CF77B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3720-5D08-4BFF-A9EC-FDAE68DE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E571E-5D8A-4939-8E15-0F31098E7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46CB-5CC2-4504-AE96-D8DE22BE2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740E8-CC18-4808-A28C-4E9525FA4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B9304-27F8-4EE5-96E3-5CAC8455D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20966-A053-4464-9C3D-F975FF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E09B9-D8C0-46BC-9282-9D02CC4F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1B810-C939-430F-8D45-B5A7D4EA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9A71-69BA-4999-A4B9-3FBD2BE7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188D0-3A62-491D-AECA-2584D1CE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FD535-6799-4368-B107-C4BAA59B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D23B-5058-4BD5-BE18-2FF78B96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4343A-7342-4963-9459-43314829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299C3-1121-41EF-B586-A1150877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F259C-B28D-4DC0-B7F8-350D7E1B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E467-5FDF-4A9B-B1D9-5880BF39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A6FD0-AF76-46D3-A0C5-8AA7A934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685E6-F222-4224-AB52-64024AB8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4FFDB-5563-4F7A-A163-ED415641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B98D2-C245-4113-AC33-A26E1A71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60A90-06E5-4614-BE9F-AF9DA6B4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3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0940-E966-409C-86C0-F1FE2D93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1A7D8-96B5-4FF0-87AB-4C9EFA613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F731D-C5C1-492E-A628-5F0048A1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8F2A8-3EAB-445B-89B3-DA37BB30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90F29-BCB3-4BBE-BBB0-31C66C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271C0-F127-4290-82B0-DEBCC372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EAE1-6694-4500-B41B-5B13DD24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37D1E-0105-41D6-A83E-D2E4E4B2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0EBE-F2B4-4188-BBF2-2E8EE6C7C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C0A0-1524-4508-B329-1DDFCD0BCA3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093F8-4F43-4DE5-8946-A595A7958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5E898-B006-4F9F-8B42-1A2FECEAA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F3A4-C1E8-4AC7-B864-3E159057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021DF-A27F-4800-8885-B73319CA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CCDD3-CEAC-4AA8-A76A-2A623AEC3959}"/>
              </a:ext>
            </a:extLst>
          </p:cNvPr>
          <p:cNvSpPr txBox="1"/>
          <p:nvPr/>
        </p:nvSpPr>
        <p:spPr>
          <a:xfrm>
            <a:off x="4276164" y="3680374"/>
            <a:ext cx="7355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รายวิชาภาษาถิ่นใต้</a:t>
            </a:r>
            <a:endParaRPr lang="en-US" sz="5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183C5-C277-4AA9-9107-F521C1832EB3}"/>
              </a:ext>
            </a:extLst>
          </p:cNvPr>
          <p:cNvSpPr txBox="1"/>
          <p:nvPr/>
        </p:nvSpPr>
        <p:spPr>
          <a:xfrm>
            <a:off x="5907740" y="4482244"/>
            <a:ext cx="735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 30213 ชั้นมัธยมศึกษาปีที่ 5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CE4A8-0083-4C0B-8491-848ECE3D95EE}"/>
              </a:ext>
            </a:extLst>
          </p:cNvPr>
          <p:cNvSpPr txBox="1"/>
          <p:nvPr/>
        </p:nvSpPr>
        <p:spPr>
          <a:xfrm>
            <a:off x="3747247" y="5346814"/>
            <a:ext cx="735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ครูสุดารัตน์   บรรณ</a:t>
            </a:r>
            <a:r>
              <a:rPr lang="th-TH" sz="36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าลั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งก์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77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819B0-45D8-4C21-8629-C90E5622C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DBC9E-4FF1-4014-8E2D-52DF6DB26CB3}"/>
              </a:ext>
            </a:extLst>
          </p:cNvPr>
          <p:cNvSpPr txBox="1"/>
          <p:nvPr/>
        </p:nvSpPr>
        <p:spPr>
          <a:xfrm>
            <a:off x="3480547" y="2187751"/>
            <a:ext cx="7355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มารู้จักภาษาถิ่นใต้</a:t>
            </a:r>
            <a:endParaRPr lang="en-US" sz="6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990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E0FD-6F05-43F2-A23F-F6E83BF9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6367-B397-453D-9FDD-E18756D8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0B063-EBC1-4727-9516-FE612801A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45D7F9-9811-4C0A-AA3F-A591E332468D}"/>
              </a:ext>
            </a:extLst>
          </p:cNvPr>
          <p:cNvSpPr txBox="1"/>
          <p:nvPr/>
        </p:nvSpPr>
        <p:spPr>
          <a:xfrm>
            <a:off x="1092572" y="1027906"/>
            <a:ext cx="87237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ภาษาใต้" เป็นหนึ่งในภาษาไทยที่มีมนต์เสน่ห์น่ารักๆบางอย่าง แอบแฝงอยู่ในแต่ละถ้อยคำที่เปล่ง ออกมา แต่ภาษาใต้เป็นภาษาที่ไม่มีภาษาเขียนตายตัว โดยเป็นภาษาที่ใช้กันในภาคใต้ของประเทศไทย นับตั้งแต่ชุมพรลงไปจรดชายแดนใต้ บางส่วนของจังหวัดประจวบคีรีขันธ์เอง ทุกวันนี้ก็ยังคงใช้ภาษาใต้กันอยู่ (ปัจจุบันประจวบฯอยู่ภาคกลาง) ชุมชนในพื้นที่ประเทศมาเลเซีย ตรงส่วนที่เคยเป็นเขตปกครองของประเทศ ไทย โดยเฉพาะส่วนของชุมชนไทรบุรี รัฐเคดา</a:t>
            </a:r>
            <a:r>
              <a:rPr lang="th-TH" sz="28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ห์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ก็ยังคงมีการใช้ภาษาใต้อยู่เช่นเดียวกัน แต่ใครจะรู้ว่าภาษาใต้ นั้น ได้มีการจำแนกภาษาใต้ออกเป็น 5 กลุ่มด้วยกัน </a:t>
            </a:r>
            <a:endParaRPr lang="en-US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636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7EA20-DF65-45FF-8F0C-EEAC46EB1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E273D-2FDA-44F4-AE44-F5F7DDAA89FC}"/>
              </a:ext>
            </a:extLst>
          </p:cNvPr>
          <p:cNvSpPr txBox="1"/>
          <p:nvPr/>
        </p:nvSpPr>
        <p:spPr>
          <a:xfrm>
            <a:off x="1240491" y="1812539"/>
            <a:ext cx="82060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ภาษาใต้สำเนียงสงขลา เป็นสำเนียงใต้ที่คนใต้จังหวัดอื่นๆ มักจะมองว่าพูด แปลกๆ ซึ่งภาษาใต้ที่พูดในจังหวัดสงขลา และบางส่วนของจังหวัดยะลาและปัตตานี โดยภาษาใต้ในกลุ่มแรกนี้ จะมีลักษณะเด่น คือ หางเสียงจะห้วน แต่จะค่อย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ๆเ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บาเสียงลงไป ทำให้ภาษาใต้กลุ่มนี้ ฟังแล้วดูไม่หยาบกระด้างและแข็งจนเกินไป นอกจากนี้ยังมีคำสร้อยที่โด่งดัง ที่กลายเป็นเอกลักษณ์เด่นของจังหวัดสงขลาอย่าง คำว่า "กะเบอะ" ซึ่งมีความหมายในภาษาไทยมาตรฐาน แปลว่า เพราะว่า ก็เพราะว่า อีกทั้งยังมีคำว่า "ไม่หอน" ซึ่งแปลว่า "ไม่เคย" อีกด้วย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2BEF0-C502-453E-8D35-BC7F338415DA}"/>
              </a:ext>
            </a:extLst>
          </p:cNvPr>
          <p:cNvSpPr txBox="1"/>
          <p:nvPr/>
        </p:nvSpPr>
        <p:spPr>
          <a:xfrm>
            <a:off x="1240491" y="1227764"/>
            <a:ext cx="6192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1.ภาษาถิ่นใต้สงขลา</a:t>
            </a:r>
          </a:p>
        </p:txBody>
      </p:sp>
    </p:spTree>
    <p:extLst>
      <p:ext uri="{BB962C8B-B14F-4D97-AF65-F5344CB8AC3E}">
        <p14:creationId xmlns:p14="http://schemas.microsoft.com/office/powerpoint/2010/main" val="95396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2479-E4AE-4BDD-AC9C-94DAACDF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7327-61E8-4037-92F0-371BCF330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33819-81D9-4C3B-AC54-CA56AF463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BFE36-9995-4DC0-9455-BC865BA9DCD3}"/>
              </a:ext>
            </a:extLst>
          </p:cNvPr>
          <p:cNvSpPr txBox="1"/>
          <p:nvPr/>
        </p:nvSpPr>
        <p:spPr>
          <a:xfrm>
            <a:off x="1717862" y="1687150"/>
            <a:ext cx="78967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ภาษาถิ่นใต้ตะวันออก (นครศรีธรรมราช) พูดง่ายๆคือภาษาใต้ที่ใช้ทั่วไป ส่วนมากจะใช้กันใน จังหวัดที่อยู่ทางฝั่งทะเลอ่าวไทย บริเวณจังหวัดนครศรีธรรมราช พัทลุง สงขลา ปัตตานี รวมทั้งจังหวัดตรัง และสตูล ภาษาถิ่นใต้ตะวันออกนี่จะออกเสียงตัวสะกด ก ไก่ ได้ชัดเจน ไม่มีผิดเพี้ยน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C0674-9CC6-4037-811E-C9AEB7CFB173}"/>
              </a:ext>
            </a:extLst>
          </p:cNvPr>
          <p:cNvSpPr txBox="1"/>
          <p:nvPr/>
        </p:nvSpPr>
        <p:spPr>
          <a:xfrm>
            <a:off x="1159809" y="961752"/>
            <a:ext cx="6192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2.ภาษาถิ่นใต้ตะวันออก 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993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5CA0A7-A4CA-4DF9-BC8C-26E2DF4B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0891FC-1610-482B-A52C-875F58248CCD}"/>
              </a:ext>
            </a:extLst>
          </p:cNvPr>
          <p:cNvSpPr txBox="1"/>
          <p:nvPr/>
        </p:nvSpPr>
        <p:spPr>
          <a:xfrm>
            <a:off x="1505259" y="1608257"/>
            <a:ext cx="8306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ภาษาถิ่นใต้ตะวันตก ภาษาไทยถิ่นใต้กลุ่มนี้ส่วนใหญ่จะพูดกันทั่วไปในฝั่งทะเลอันดามัน บริเวณ พื้นที่จังหวัดกระบี่ พังงา ภูเก็ต ระนอง สุราษฎร์ธานี และชุมพร โดยสังเกตง่ายๆ จากการออกเสียงคำว่า "สี่แยก" เป็น "สี่แยะ" หรือคำว่า "กินยา" เป็น "กินหญ้า" แต่พื้นที่บางส่วนของนครศรีธรรมราช อาทิ บ้านฉวาง บ้านพิปูน บ้านทุ่งใหญ่ ก็ใช้ภาษาใต้กลุ่มนี้อยู่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B01CA-7CB8-4848-91F5-82D7FFA8C343}"/>
              </a:ext>
            </a:extLst>
          </p:cNvPr>
          <p:cNvSpPr txBox="1"/>
          <p:nvPr/>
        </p:nvSpPr>
        <p:spPr>
          <a:xfrm>
            <a:off x="1253938" y="1023482"/>
            <a:ext cx="6192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3.ภาษาถิ่นใต้ตะวันตก 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91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C8E0E-E410-41ED-B00E-A01377F0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9F0CE-12D4-4478-B672-D6E07FDE026A}"/>
              </a:ext>
            </a:extLst>
          </p:cNvPr>
          <p:cNvSpPr txBox="1"/>
          <p:nvPr/>
        </p:nvSpPr>
        <p:spPr>
          <a:xfrm>
            <a:off x="1758203" y="1783994"/>
            <a:ext cx="84615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ภาษาถิ่นใต้เจ๊ะเห ภาษาใต้สำเนียงตากใบ เป็นภาษาถิ่นใต้ที่พูดอยู่ในพื้นที่จังหวัดนราธิวาส และ บางส่วนของจังหวัดปัตตานี รวมทั้งในเขตรัฐกล</a:t>
            </a:r>
            <a:r>
              <a:rPr lang="th-TH" sz="28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ัน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ตันของประเทศมาเลเซีย โดยในหมู่บ้านที่พูดภาษาไทย ก็มักจะใช้สำเนียงใต้กลุ่มนี้พูดกัน 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B399E-343D-4856-9F73-32435259D5A2}"/>
              </a:ext>
            </a:extLst>
          </p:cNvPr>
          <p:cNvSpPr txBox="1"/>
          <p:nvPr/>
        </p:nvSpPr>
        <p:spPr>
          <a:xfrm>
            <a:off x="1348068" y="1114477"/>
            <a:ext cx="6192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4.ภาษาถิ่นใต้เจ๊ะเห 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883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A5A4-849A-4813-B2BE-AD6BA5F8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D199-2F7D-4DCA-88E1-CA0E857A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AD6C1-CEB0-4022-9001-5E4ACAE8F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BA40A-4731-4B17-B725-639F8ABAD289}"/>
              </a:ext>
            </a:extLst>
          </p:cNvPr>
          <p:cNvSpPr txBox="1"/>
          <p:nvPr/>
        </p:nvSpPr>
        <p:spPr>
          <a:xfrm>
            <a:off x="1677520" y="1519058"/>
            <a:ext cx="78295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ภาษาถิ่นใต้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พิเ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 ภาษาไทยถิ่นใต้สำเนียง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พิเ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 เป็นภาษาถิ่นย่อยของภาษาไทยถิ่นใต้สำเนียงตากใบที่ใช้อยู่ในตำบลพ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ิเ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 อำเภอทุ่งยางแดง และตำบลกะ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รุบี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อำเภอกะพ้อ จังหวัดปัตตานี ปัจจุบันคนใน ตำบลพ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ิเ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ทนพูดภาษาไทย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ถิ่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นพ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ิเ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ทนน้อยลง ส่วนมากจะใช้ภาษามลายูปัตตานีในชีวิตประจำวัน ตามความนิยม ของผู้ใช้ภาษาส่วนใหญ่ ผู้ที่สามารถใช้สำเนียง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พิเ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ทนได้ดีคือผู้ที่มีอายุ 40 ปีขึ้นไป อายุน้อยกว่านี้บางคนไม่ยอม พูดภาษาของตน หรือพูดได้ก็ยังไม่ดีเท่าที่ควร โดยภาษา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พิเ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ทนมีการใช้คำยืม และคำที่ใช้ร่วมกันกับภาษามลายู ปัตตานีถึงร้อยละ 97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55DF0-913E-438C-A8FA-1FF3B7E359E6}"/>
              </a:ext>
            </a:extLst>
          </p:cNvPr>
          <p:cNvSpPr txBox="1"/>
          <p:nvPr/>
        </p:nvSpPr>
        <p:spPr>
          <a:xfrm>
            <a:off x="1401856" y="922456"/>
            <a:ext cx="6192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5.ภาษาถิ่นใต้</a:t>
            </a:r>
            <a:r>
              <a:rPr lang="th-TH" sz="32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พิเ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ทน 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176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1617CF-9285-4814-9859-E3A453672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C96A3-8BC3-4762-8A53-5715BAB42C47}"/>
              </a:ext>
            </a:extLst>
          </p:cNvPr>
          <p:cNvSpPr txBox="1"/>
          <p:nvPr/>
        </p:nvSpPr>
        <p:spPr>
          <a:xfrm>
            <a:off x="995081" y="2819762"/>
            <a:ext cx="7355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ประโยคน่ารักๆโหม</a:t>
            </a:r>
            <a:r>
              <a:rPr lang="th-TH" sz="5400" dirty="0" err="1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๋เ</a:t>
            </a:r>
            <a:r>
              <a:rPr lang="th-TH" sz="54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ราคนใต้</a:t>
            </a:r>
            <a:endParaRPr lang="en-US" sz="54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27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FBB33-B41D-4415-AED7-A0976A13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BC575A-1D7C-4189-B082-51301B723354}"/>
              </a:ext>
            </a:extLst>
          </p:cNvPr>
          <p:cNvSpPr txBox="1"/>
          <p:nvPr/>
        </p:nvSpPr>
        <p:spPr>
          <a:xfrm>
            <a:off x="1959909" y="2949714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แขบ ๆ </a:t>
            </a:r>
            <a:r>
              <a:rPr lang="th-TH" sz="7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หิดตะ</a:t>
            </a:r>
            <a:endParaRPr lang="en-US" sz="7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762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2C2300-D473-4EB4-8F00-B703B9FE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9E617-F1D0-4ACC-AAF8-37919D1CE70A}"/>
              </a:ext>
            </a:extLst>
          </p:cNvPr>
          <p:cNvSpPr txBox="1"/>
          <p:nvPr/>
        </p:nvSpPr>
        <p:spPr>
          <a:xfrm>
            <a:off x="1959909" y="2949714"/>
            <a:ext cx="60982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8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แขบไปไหนอ</a:t>
            </a:r>
            <a:r>
              <a:rPr lang="th-TH" sz="8800" b="0" i="0" dirty="0" err="1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่ะ</a:t>
            </a:r>
            <a:endParaRPr lang="en-US" sz="88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298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CDD11-1D8D-416E-9D85-6FE59ABB8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805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9B0E17-9A3E-4786-B280-C23E021FF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785DE-E76C-4556-B5DD-5FC0A929C59D}"/>
              </a:ext>
            </a:extLst>
          </p:cNvPr>
          <p:cNvSpPr txBox="1"/>
          <p:nvPr/>
        </p:nvSpPr>
        <p:spPr>
          <a:xfrm>
            <a:off x="816348" y="1578114"/>
            <a:ext cx="1055930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8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โหม่</a:t>
            </a:r>
            <a:r>
              <a:rPr lang="th-TH" sz="8800" dirty="0" err="1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สู</a:t>
            </a:r>
            <a:r>
              <a:rPr lang="th-TH" sz="88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กินหนมแหยก</a:t>
            </a:r>
          </a:p>
          <a:p>
            <a:r>
              <a:rPr lang="th-TH" sz="88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เต็มไปหมด</a:t>
            </a:r>
            <a:endParaRPr lang="en-US" sz="88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342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6E61-BF2A-476E-9482-95ED6D80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9208-A9D5-428C-95BC-DCC3600BC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DE086-A968-4F3D-95A4-1BCCF9CB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B12BA-798A-48DF-B369-26E4EF479EDA}"/>
              </a:ext>
            </a:extLst>
          </p:cNvPr>
          <p:cNvSpPr txBox="1"/>
          <p:nvPr/>
        </p:nvSpPr>
        <p:spPr>
          <a:xfrm>
            <a:off x="1368239" y="2573196"/>
            <a:ext cx="60982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38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รักเหม</a:t>
            </a:r>
            <a:r>
              <a:rPr lang="th-TH" sz="13800" b="0" i="0" dirty="0" err="1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็ด</a:t>
            </a:r>
            <a:r>
              <a:rPr lang="th-TH" sz="138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ใจ</a:t>
            </a:r>
            <a:endParaRPr lang="en-US" sz="138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21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4449B3-88B8-479E-BC9D-A8628EB0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83251-1263-422F-B164-5772C220E19B}"/>
              </a:ext>
            </a:extLst>
          </p:cNvPr>
          <p:cNvSpPr txBox="1"/>
          <p:nvPr/>
        </p:nvSpPr>
        <p:spPr>
          <a:xfrm>
            <a:off x="1724585" y="3294093"/>
            <a:ext cx="6192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ไอ้ไหรเห</a:t>
            </a:r>
            <a:r>
              <a:rPr lang="th-TH" sz="4400" b="0" i="0" dirty="0" err="1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้อ</a:t>
            </a:r>
            <a:r>
              <a:rPr lang="th-TH" sz="44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ยืนตงหนี้ชี้ไปตุงหนู้</a:t>
            </a:r>
            <a:endParaRPr lang="en-US" sz="44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39FF6-D59D-42CB-A237-E9D33F18EDD8}"/>
              </a:ext>
            </a:extLst>
          </p:cNvPr>
          <p:cNvSpPr txBox="1"/>
          <p:nvPr/>
        </p:nvSpPr>
        <p:spPr>
          <a:xfrm>
            <a:off x="5335121" y="430665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75671"/>
                </a:solidFill>
                <a:effectLst/>
                <a:latin typeface="KoHo"/>
              </a:rPr>
              <a:t>คันเบ็ด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0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D813-8C5C-4730-B7B8-7D6CD4D4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E2A9F-5B44-46D3-99DB-9FE2AE17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47FB7-DA49-4651-9C31-C3EABECB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57012-5C6F-4025-9315-880269A2FBFD}"/>
              </a:ext>
            </a:extLst>
          </p:cNvPr>
          <p:cNvSpPr txBox="1"/>
          <p:nvPr/>
        </p:nvSpPr>
        <p:spPr>
          <a:xfrm>
            <a:off x="1139638" y="2828835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0" i="0" dirty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ไอ้ไหรหา หนังหุ้มขน ขนหุ้มโดก โดกหุ้มเนื้อ เนื้อหุ้มน้ำ</a:t>
            </a:r>
            <a:endParaRPr lang="en-US" sz="36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E2C1D-BE5C-4758-95F1-40353DD830BD}"/>
              </a:ext>
            </a:extLst>
          </p:cNvPr>
          <p:cNvSpPr txBox="1"/>
          <p:nvPr/>
        </p:nvSpPr>
        <p:spPr>
          <a:xfrm>
            <a:off x="5161430" y="4380610"/>
            <a:ext cx="6192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475671"/>
                </a:solidFill>
                <a:effectLst/>
                <a:latin typeface="KoHo"/>
              </a:rPr>
              <a:t>มะพร้าว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4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E592A-55EC-4316-B634-849FC778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38602-067E-49F1-9B37-7F73061A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CC5B3-B7BA-49B7-8930-202957283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135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13327-09B7-4ED7-BA52-08C9CF5C1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5FBB6-FBA2-4312-9738-653039F46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5BDB98-A1DE-4447-B1CA-EF3738253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E75A0-AA19-4755-BADB-D164AB03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654</Words>
  <Application>Microsoft Office PowerPoint</Application>
  <PresentationFormat>Widescreen</PresentationFormat>
  <Paragraphs>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KoHo</vt:lpstr>
      <vt:lpstr>TH Niramit AS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</cp:revision>
  <dcterms:created xsi:type="dcterms:W3CDTF">2023-06-01T20:35:42Z</dcterms:created>
  <dcterms:modified xsi:type="dcterms:W3CDTF">2023-06-16T01:59:58Z</dcterms:modified>
</cp:coreProperties>
</file>