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2" r:id="rId2"/>
  </p:sldMasterIdLst>
  <p:notesMasterIdLst>
    <p:notesMasterId r:id="rId44"/>
  </p:notesMasterIdLst>
  <p:handoutMasterIdLst>
    <p:handoutMasterId r:id="rId45"/>
  </p:handoutMasterIdLst>
  <p:sldIdLst>
    <p:sldId id="267" r:id="rId3"/>
    <p:sldId id="291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83" r:id="rId12"/>
    <p:sldId id="282" r:id="rId13"/>
    <p:sldId id="281" r:id="rId14"/>
    <p:sldId id="280" r:id="rId15"/>
    <p:sldId id="292" r:id="rId16"/>
    <p:sldId id="293" r:id="rId17"/>
    <p:sldId id="268" r:id="rId18"/>
    <p:sldId id="269" r:id="rId19"/>
    <p:sldId id="270" r:id="rId20"/>
    <p:sldId id="271" r:id="rId21"/>
    <p:sldId id="294" r:id="rId22"/>
    <p:sldId id="272" r:id="rId23"/>
    <p:sldId id="273" r:id="rId24"/>
    <p:sldId id="279" r:id="rId25"/>
    <p:sldId id="295" r:id="rId26"/>
    <p:sldId id="275" r:id="rId27"/>
    <p:sldId id="276" r:id="rId28"/>
    <p:sldId id="277" r:id="rId29"/>
    <p:sldId id="278" r:id="rId30"/>
    <p:sldId id="296" r:id="rId31"/>
    <p:sldId id="297" r:id="rId32"/>
    <p:sldId id="299" r:id="rId33"/>
    <p:sldId id="302" r:id="rId34"/>
    <p:sldId id="303" r:id="rId35"/>
    <p:sldId id="304" r:id="rId36"/>
    <p:sldId id="305" r:id="rId37"/>
    <p:sldId id="300" r:id="rId38"/>
    <p:sldId id="306" r:id="rId39"/>
    <p:sldId id="307" r:id="rId40"/>
    <p:sldId id="308" r:id="rId41"/>
    <p:sldId id="298" r:id="rId42"/>
    <p:sldId id="301" r:id="rId43"/>
  </p:sldIdLst>
  <p:sldSz cx="9144000" cy="6858000" type="screen4x3"/>
  <p:notesSz cx="6858000" cy="9144000"/>
  <p:embeddedFontLst>
    <p:embeddedFont>
      <p:font typeface="Gill Sans MT" panose="020B0502020104020203" pitchFamily="34" charset="0"/>
      <p:regular r:id="rId46"/>
      <p:bold r:id="rId47"/>
      <p:italic r:id="rId48"/>
      <p:boldItalic r:id="rId49"/>
    </p:embeddedFont>
    <p:embeddedFont>
      <p:font typeface="TH Sarabun New" panose="020B0500040200020003" pitchFamily="34" charset="-34"/>
      <p:regular r:id="rId50"/>
      <p:bold r:id="rId51"/>
      <p:italic r:id="rId52"/>
      <p:boldItalic r:id="rId53"/>
    </p:embeddedFont>
    <p:embeddedFont>
      <p:font typeface="TH SarabunPSK" panose="020B0500040200020003" pitchFamily="34" charset="-34"/>
      <p:regular r:id="rId54"/>
      <p:bold r:id="rId55"/>
      <p:italic r:id="rId56"/>
      <p:boldItalic r:id="rId57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  <a:srgbClr val="E70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A61A6-E73E-45EA-AD0F-D13B9F48C27D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1D4DD-D16C-401D-AD12-CC0E1099F2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E627-ECF7-469C-974B-F0C106AD3824}" type="datetimeFigureOut">
              <a:rPr lang="th-TH" smtClean="0"/>
              <a:t>17/05/67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7F9CF-7391-488D-B556-DD8F30FAD39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857366"/>
            <a:ext cx="9144000" cy="1285885"/>
          </a:xfrm>
          <a:solidFill>
            <a:schemeClr val="dk2">
              <a:alpha val="48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 sz="60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1" y="3143248"/>
            <a:ext cx="6357950" cy="928694"/>
          </a:xfrm>
          <a:prstGeom prst="rect">
            <a:avLst/>
          </a:prstGeom>
          <a:solidFill>
            <a:srgbClr val="E7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0" y="3286124"/>
            <a:ext cx="6400800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ชื่อวิทยากร</a:t>
            </a:r>
          </a:p>
        </p:txBody>
      </p:sp>
      <p:sp>
        <p:nvSpPr>
          <p:cNvPr id="15" name="เครื่องหมายบั้ง 14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6" name="เครื่องหมายบั้ง 15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1" name="วงรี 2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" name="รูปภาพ 26" descr="Asse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290" y="6351543"/>
            <a:ext cx="1600565" cy="292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24" name="สี่เหลี่ยมผืนผ้า 23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8" name="สี่เหลี่ยมผืนผ้า 27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9" name="สี่เหลี่ยมผืนผ้า 28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30" name="สี่เหลี่ยมผืนผ้า 29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31" name="สี่เหลี่ยมผืนผ้า 30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32" name="สี่เหลี่ยมผืนผ้า 31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33" name="สี่เหลี่ยมผืนผ้า 32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pic>
        <p:nvPicPr>
          <p:cNvPr id="36" name="รูปภาพ 35" descr="Asset 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2121">
            <a:off x="-698659" y="2531110"/>
            <a:ext cx="1397318" cy="1308398"/>
          </a:xfrm>
          <a:prstGeom prst="rect">
            <a:avLst/>
          </a:prstGeom>
        </p:spPr>
      </p:pic>
      <p:pic>
        <p:nvPicPr>
          <p:cNvPr id="7" name="รูปภาพ 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05" y="307584"/>
            <a:ext cx="1050591" cy="1177200"/>
          </a:xfrm>
          <a:prstGeom prst="rect">
            <a:avLst/>
          </a:prstGeom>
        </p:spPr>
      </p:pic>
      <p:sp>
        <p:nvSpPr>
          <p:cNvPr id="41" name="รูปแบบอิสระ 40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รูปแบบอิสระ 24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6" name="รูปแบบอิสระ 25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รูปแบบอิสระ 2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9" name="รูปแบบอิสระ 2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รูปภาพ 5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1" name="สี่เหลี่ยมผืนผ้า 20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pic>
        <p:nvPicPr>
          <p:cNvPr id="22" name="รูปภาพ 21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4000" cy="6072206"/>
          </a:xfrm>
          <a:solidFill>
            <a:schemeClr val="bg1"/>
          </a:solidFill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dirty="0"/>
              <a:t>ภาพ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ฉพาะ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รูปแบบอิสระ 34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36" name="รูปแบบอิสระ 35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-1676" y="5940198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เครื่องหมายบั้ง 25"/>
          <p:cNvSpPr/>
          <p:nvPr userDrawn="1"/>
        </p:nvSpPr>
        <p:spPr>
          <a:xfrm rot="18957933">
            <a:off x="434427" y="5289534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7" name="เครื่องหมายบั้ง 26"/>
          <p:cNvSpPr/>
          <p:nvPr userDrawn="1"/>
        </p:nvSpPr>
        <p:spPr>
          <a:xfrm rot="18957933">
            <a:off x="934493" y="4789468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30" name="วงรี 29"/>
          <p:cNvSpPr/>
          <p:nvPr userDrawn="1"/>
        </p:nvSpPr>
        <p:spPr>
          <a:xfrm>
            <a:off x="1927118" y="4424770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1" name="สี่เหลี่ยมผืนผ้า 20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pic>
        <p:nvPicPr>
          <p:cNvPr id="22" name="รูปภาพ 21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4000" cy="6072206"/>
          </a:xfrm>
          <a:solidFill>
            <a:schemeClr val="bg1"/>
          </a:solidFill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dirty="0"/>
              <a:t>ภาพ</a:t>
            </a:r>
          </a:p>
        </p:txBody>
      </p:sp>
      <p:pic>
        <p:nvPicPr>
          <p:cNvPr id="31" name="รูปภาพ 3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2" y="6324558"/>
            <a:ext cx="375919" cy="421222"/>
          </a:xfrm>
          <a:prstGeom prst="rect">
            <a:avLst/>
          </a:prstGeom>
        </p:spPr>
      </p:pic>
      <p:sp>
        <p:nvSpPr>
          <p:cNvPr id="32" name="TextBox 4"/>
          <p:cNvSpPr txBox="1"/>
          <p:nvPr userDrawn="1"/>
        </p:nvSpPr>
        <p:spPr>
          <a:xfrm>
            <a:off x="855548" y="6337209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314611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28597" y="1695446"/>
            <a:ext cx="3035609" cy="1162050"/>
          </a:xfrm>
        </p:spPr>
        <p:txBody>
          <a:bodyPr anchor="b"/>
          <a:lstStyle>
            <a:lvl1pPr algn="ctr">
              <a:defRPr sz="36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28597" y="2928935"/>
            <a:ext cx="3036917" cy="785819"/>
          </a:xfrm>
        </p:spPr>
        <p:txBody>
          <a:bodyPr/>
          <a:lstStyle>
            <a:lvl1pPr marL="0" indent="0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รูปภาพ 4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8" name="เครื่องหมายบั้ง 7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1" name="วงรี 1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รูปภาพ 20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-1" y="5944561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รูปแบบอิสระ 1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19" name="รูปแบบอิสระ 1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พร้อมคำอธิบายภาพ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5893" y="1695446"/>
            <a:ext cx="3008313" cy="1162050"/>
          </a:xfrm>
        </p:spPr>
        <p:txBody>
          <a:bodyPr anchor="b"/>
          <a:lstStyle>
            <a:lvl1pPr algn="ctr">
              <a:defRPr sz="3600" b="1"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2928935"/>
            <a:ext cx="3008313" cy="8572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th-TH" sz="2400" kern="1200" dirty="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เครื่องหมายบั้ง 4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42" name="เครื่องหมายบั้ง 4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pic>
        <p:nvPicPr>
          <p:cNvPr id="46" name="รูปภาพ 45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0"/>
            <a:ext cx="1397318" cy="1308398"/>
          </a:xfrm>
          <a:prstGeom prst="rect">
            <a:avLst/>
          </a:prstGeom>
        </p:spPr>
      </p:pic>
      <p:pic>
        <p:nvPicPr>
          <p:cNvPr id="47" name="รูปภาพ 4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48" name="TextBox 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+mj-lt"/>
                <a:cs typeface="+mn-cs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22" name="รูปแบบอิสระ 21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วงรี 2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รูปแบบอิสระ 26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8" name="รูปแบบอิสระ 27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228990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grpSp>
        <p:nvGrpSpPr>
          <p:cNvPr id="6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8" name="สี่เหลี่ยมผืนผ้า 7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9" name="สี่เหลี่ยมผืนผ้า 8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0" name="สี่เหลี่ยมผืนผ้า 9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1" name="สี่เหลี่ยมผืนผ้า 10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2" name="สี่เหลี่ยมผืนผ้า 11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3" name="สี่เหลี่ยมผืนผ้า 12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pic>
        <p:nvPicPr>
          <p:cNvPr id="18" name="รูปภาพ 17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1"/>
            <a:ext cx="1397318" cy="1308398"/>
          </a:xfrm>
          <a:prstGeom prst="rect">
            <a:avLst/>
          </a:prstGeom>
        </p:spPr>
      </p:pic>
      <p:pic>
        <p:nvPicPr>
          <p:cNvPr id="31" name="รูปภาพ 3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33" name="เครื่องหมายบั้ง 32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34" name="เครื่องหมายบั้ง 33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35" name="รูปแบบอิสระ 34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วงรี 35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รูปแบบอิสระ 3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39" name="รูปแบบอิสระ 3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857366"/>
            <a:ext cx="9144000" cy="1285885"/>
          </a:xfrm>
          <a:solidFill>
            <a:schemeClr val="dk2">
              <a:alpha val="48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 sz="60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 userDrawn="1"/>
        </p:nvSpPr>
        <p:spPr>
          <a:xfrm>
            <a:off x="1" y="3143248"/>
            <a:ext cx="6357950" cy="928694"/>
          </a:xfrm>
          <a:prstGeom prst="rect">
            <a:avLst/>
          </a:prstGeom>
          <a:solidFill>
            <a:srgbClr val="E7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0" y="3286124"/>
            <a:ext cx="6400800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ชื่อวิทยากร</a:t>
            </a:r>
          </a:p>
        </p:txBody>
      </p:sp>
      <p:sp>
        <p:nvSpPr>
          <p:cNvPr id="15" name="เครื่องหมายบั้ง 14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6" name="เครื่องหมายบั้ง 15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1" name="วงรี 2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27" name="รูปภาพ 26" descr="Asse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290" y="6351543"/>
            <a:ext cx="1600565" cy="292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24" name="สี่เหลี่ยมผืนผ้า 23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8" name="สี่เหลี่ยมผืนผ้า 27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9" name="สี่เหลี่ยมผืนผ้า 28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30" name="สี่เหลี่ยมผืนผ้า 29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31" name="สี่เหลี่ยมผืนผ้า 30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32" name="สี่เหลี่ยมผืนผ้า 31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33" name="สี่เหลี่ยมผืนผ้า 32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chemeClr val="accent5">
                  <a:lumMod val="40000"/>
                  <a:lumOff val="60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</p:grpSp>
      <p:pic>
        <p:nvPicPr>
          <p:cNvPr id="36" name="รูปภาพ 35" descr="Asset 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2121">
            <a:off x="-698659" y="2531110"/>
            <a:ext cx="1397318" cy="1308398"/>
          </a:xfrm>
          <a:prstGeom prst="rect">
            <a:avLst/>
          </a:prstGeom>
        </p:spPr>
      </p:pic>
      <p:pic>
        <p:nvPicPr>
          <p:cNvPr id="7" name="รูปภาพ 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05" y="307584"/>
            <a:ext cx="1050591" cy="1177200"/>
          </a:xfrm>
          <a:prstGeom prst="rect">
            <a:avLst/>
          </a:prstGeom>
        </p:spPr>
      </p:pic>
      <p:sp>
        <p:nvSpPr>
          <p:cNvPr id="41" name="รูปแบบอิสระ 40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5" name="รูปแบบอิสระ 24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6" name="รูปแบบอิสระ 25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60902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วงรี 26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37" name="รูปภาพ 36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5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69540" y="5000636"/>
            <a:ext cx="8229600" cy="1143000"/>
          </a:xfrm>
        </p:spPr>
        <p:txBody>
          <a:bodyPr/>
          <a:lstStyle>
            <a:lvl1pPr>
              <a:defRPr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คำอธิบายภาพ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8"/>
            <a:ext cx="8229600" cy="4525963"/>
          </a:xfrm>
          <a:solidFill>
            <a:schemeClr val="bg1"/>
          </a:solidFill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รูปภาพ 3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61A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24" name="เครื่องหมายบั้ง 23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5" name="เครื่องหมายบั้ง 24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43" name="รูปแบบอิสระ 42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9" name="รูปแบบอิสระ 38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40" name="รูปแบบอิสระ 39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12017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ชื่อเรื่องและเนื้อหา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0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69540" y="5000636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คำอธิบายภาพ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8"/>
            <a:ext cx="8229600" cy="4525963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mtClean="0"/>
            </a:lvl1pPr>
            <a:lvl2pPr>
              <a:defRPr lang="th-TH" smtClean="0"/>
            </a:lvl2pPr>
            <a:lvl3pPr>
              <a:defRPr lang="th-TH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25" name="รูปภาพ 24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24" name="รูปแบบอิสระ 23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8" name="รูปแบบอิสระ 3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9" name="รูปแบบอิสระ 3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91281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5957926" y="2857496"/>
            <a:ext cx="290035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th-TH" sz="4400" b="1" kern="1200" dirty="0">
                <a:solidFill>
                  <a:srgbClr val="0061AF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หัวข้อ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57159" y="0"/>
            <a:ext cx="2500330" cy="5000636"/>
          </a:xfrm>
        </p:spPr>
        <p:txBody>
          <a:bodyPr/>
          <a:lstStyle>
            <a:lvl1pPr>
              <a:buNone/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400"/>
            </a:lvl2pPr>
            <a:lvl3pPr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ตัวยึดเนื้อหา 2"/>
          <p:cNvSpPr>
            <a:spLocks noGrp="1"/>
          </p:cNvSpPr>
          <p:nvPr>
            <p:ph sz="half" idx="10"/>
          </p:nvPr>
        </p:nvSpPr>
        <p:spPr>
          <a:xfrm>
            <a:off x="3170537" y="1142984"/>
            <a:ext cx="2500330" cy="5000636"/>
          </a:xfrm>
        </p:spPr>
        <p:txBody>
          <a:bodyPr/>
          <a:lstStyle>
            <a:lvl1pPr>
              <a:buNone/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400"/>
            </a:lvl2pPr>
            <a:lvl3pPr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17" name="เครื่องหมายบั้ง 16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8" name="เครื่องหมายบั้ง 17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0" name="วงรี 19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30" name="รูปภาพ 29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61A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22" name="รูปแบบอิสระ 21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3" name="รูปแบบอิสระ 22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4" name="รูปแบบอิสระ 23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04859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วงรี 26"/>
          <p:cNvSpPr/>
          <p:nvPr userDrawn="1"/>
        </p:nvSpPr>
        <p:spPr>
          <a:xfrm>
            <a:off x="1928794" y="4429134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" name="รูปภาพ 36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5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69540" y="5000636"/>
            <a:ext cx="8229600" cy="1143000"/>
          </a:xfrm>
        </p:spPr>
        <p:txBody>
          <a:bodyPr/>
          <a:lstStyle>
            <a:lvl1pPr>
              <a:defRPr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คำอธิบายภาพ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8"/>
            <a:ext cx="8229600" cy="4525963"/>
          </a:xfrm>
          <a:solidFill>
            <a:schemeClr val="bg1"/>
          </a:solidFill>
        </p:spPr>
        <p:txBody>
          <a:bodyPr/>
          <a:lstStyle>
            <a:lvl1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รูปภาพ 3" descr="ipstlogo 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24" name="เครื่องหมายบั้ง 23"/>
          <p:cNvSpPr/>
          <p:nvPr userDrawn="1"/>
        </p:nvSpPr>
        <p:spPr>
          <a:xfrm rot="18957933">
            <a:off x="436103" y="5293898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5" name="เครื่องหมายบั้ง 24"/>
          <p:cNvSpPr/>
          <p:nvPr userDrawn="1"/>
        </p:nvSpPr>
        <p:spPr>
          <a:xfrm rot="18957933">
            <a:off x="936169" y="4793832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43" name="รูปแบบอิสระ 42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รูปแบบอิสระ 38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40" name="รูปแบบอิสระ 39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นื้อหา 2 ส่วน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เครื่องหมายบั้ง 1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4" name="วงรี 1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24" name="รูปภาพ 23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1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5957927" y="2857496"/>
            <a:ext cx="2757478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หัวข้อ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57159" y="0"/>
            <a:ext cx="2500330" cy="5000636"/>
          </a:xfrm>
        </p:spPr>
        <p:txBody>
          <a:bodyPr/>
          <a:lstStyle>
            <a:lvl1pPr>
              <a:buNone/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400"/>
            </a:lvl2pPr>
            <a:lvl3pPr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ตัวยึดเนื้อหา 2"/>
          <p:cNvSpPr>
            <a:spLocks noGrp="1"/>
          </p:cNvSpPr>
          <p:nvPr>
            <p:ph sz="half" idx="10"/>
          </p:nvPr>
        </p:nvSpPr>
        <p:spPr>
          <a:xfrm>
            <a:off x="3170537" y="1214422"/>
            <a:ext cx="2500330" cy="5000636"/>
          </a:xfrm>
        </p:spPr>
        <p:txBody>
          <a:bodyPr/>
          <a:lstStyle>
            <a:lvl1pPr>
              <a:buNone/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400"/>
            </a:lvl2pPr>
            <a:lvl3pPr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pic>
        <p:nvPicPr>
          <p:cNvPr id="17" name="รูปภาพ 1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16" name="รูปแบบอิสระ 1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0" name="รูปแบบอิสระ 19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1" name="รูปแบบอิสระ 20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59689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503583"/>
            <a:ext cx="2614602" cy="584775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32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ข้อความ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14602" cy="2557070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3252658" y="4143382"/>
            <a:ext cx="2613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th-TH" b="1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lvl="0" indent="0" algn="ctr">
              <a:buNone/>
            </a:pPr>
            <a:r>
              <a:rPr lang="th-TH" dirty="0"/>
              <a:t>ข้อความ</a:t>
            </a:r>
          </a:p>
        </p:txBody>
      </p:sp>
      <p:pic>
        <p:nvPicPr>
          <p:cNvPr id="15" name="รูปภาพ 14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17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3249730" y="1500174"/>
            <a:ext cx="2614602" cy="25570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ตัวยึดข้อความ 2"/>
          <p:cNvSpPr>
            <a:spLocks noGrp="1"/>
          </p:cNvSpPr>
          <p:nvPr>
            <p:ph type="body" idx="14" hasCustomPrompt="1"/>
          </p:nvPr>
        </p:nvSpPr>
        <p:spPr>
          <a:xfrm>
            <a:off x="6072198" y="1500175"/>
            <a:ext cx="2614602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th-TH" b="1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lvl="0" indent="0" algn="ctr"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19" name="ตัวยึดเนื้อหา 3"/>
          <p:cNvSpPr>
            <a:spLocks noGrp="1"/>
          </p:cNvSpPr>
          <p:nvPr>
            <p:ph sz="half" idx="15"/>
          </p:nvPr>
        </p:nvSpPr>
        <p:spPr>
          <a:xfrm>
            <a:off x="6072198" y="2171468"/>
            <a:ext cx="2614602" cy="25570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เครื่องหมายบั้ง 24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6" name="เครื่องหมายบั้ง 25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8" name="วงรี 27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38" name="รูปภาพ 37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61A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40" name="รูปแบบอิสระ 39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44" name="รูปแบบอิสระ 43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45" name="รูปแบบอิสระ 44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116264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การเปรียบเทียบ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503583"/>
            <a:ext cx="2614602" cy="584775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ข้อความ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14602" cy="2557070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3252658" y="4143382"/>
            <a:ext cx="2613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lvl="0" indent="0" algn="ctr"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17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3249730" y="1500174"/>
            <a:ext cx="2614602" cy="25570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ตัวยึดข้อความ 2"/>
          <p:cNvSpPr>
            <a:spLocks noGrp="1"/>
          </p:cNvSpPr>
          <p:nvPr>
            <p:ph type="body" idx="14" hasCustomPrompt="1"/>
          </p:nvPr>
        </p:nvSpPr>
        <p:spPr>
          <a:xfrm>
            <a:off x="6072198" y="1500175"/>
            <a:ext cx="2614602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lvl="0" indent="0" algn="ctr"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19" name="ตัวยึดเนื้อหา 3"/>
          <p:cNvSpPr>
            <a:spLocks noGrp="1"/>
          </p:cNvSpPr>
          <p:nvPr>
            <p:ph sz="half" idx="15"/>
          </p:nvPr>
        </p:nvSpPr>
        <p:spPr>
          <a:xfrm>
            <a:off x="6072198" y="2171468"/>
            <a:ext cx="2614602" cy="25570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เครื่องหมายบั้ง 15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0" name="เครื่องหมายบั้ง 1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2" name="วงรี 2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grpSp>
        <p:nvGrpSpPr>
          <p:cNvPr id="2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25" name="สี่เหลี่ยมผืนผ้า 24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6" name="สี่เหลี่ยมผืนผ้า 25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7" name="สี่เหลี่ยมผืนผ้า 26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8" name="สี่เหลี่ยมผืนผ้า 27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9" name="สี่เหลี่ยมผืนผ้า 28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30" name="สี่เหลี่ยมผืนผ้า 29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31" name="สี่เหลี่ยมผืนผ้า 30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</p:grpSp>
      <p:sp>
        <p:nvSpPr>
          <p:cNvPr id="68" name="เครื่องหมายบั้ง 67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69" name="เครื่องหมายบั้ง 68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71" name="วงรี 7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81" name="รูปภาพ 80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0"/>
            <a:ext cx="1397318" cy="1308398"/>
          </a:xfrm>
          <a:prstGeom prst="rect">
            <a:avLst/>
          </a:prstGeom>
        </p:spPr>
      </p:pic>
      <p:pic>
        <p:nvPicPr>
          <p:cNvPr id="82" name="รูปภาพ 8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83" name="TextBox 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40" name="รูปแบบอิสระ 39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41" name="รูปแบบอิสระ 40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96415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รูปแบบอิสระ 2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9" name="รูปแบบอิสระ 2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6" name="รูปภาพ 5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61A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22" name="รูปภาพ 21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5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67544" y="254705"/>
            <a:ext cx="8136903" cy="777600"/>
          </a:xfrm>
        </p:spPr>
        <p:txBody>
          <a:bodyPr anchor="b"/>
          <a:lstStyle>
            <a:lvl1pPr algn="ctr">
              <a:defRPr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1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185978"/>
            <a:ext cx="8136903" cy="4940187"/>
          </a:xfrm>
          <a:solidFill>
            <a:schemeClr val="bg1">
              <a:alpha val="40000"/>
            </a:schemeClr>
          </a:solidFill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8360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ฉพาะ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รูปแบบอิสระ 34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6" name="รูปแบบอิสระ 35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-1676" y="5940198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6" name="เครื่องหมายบั้ง 25"/>
          <p:cNvSpPr/>
          <p:nvPr userDrawn="1"/>
        </p:nvSpPr>
        <p:spPr>
          <a:xfrm rot="18957933">
            <a:off x="434427" y="5289534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7" name="เครื่องหมายบั้ง 26"/>
          <p:cNvSpPr/>
          <p:nvPr userDrawn="1"/>
        </p:nvSpPr>
        <p:spPr>
          <a:xfrm rot="18957933">
            <a:off x="934493" y="4789468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0" name="วงรี 29"/>
          <p:cNvSpPr/>
          <p:nvPr userDrawn="1"/>
        </p:nvSpPr>
        <p:spPr>
          <a:xfrm>
            <a:off x="1927118" y="4424770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grpSp>
        <p:nvGrpSpPr>
          <p:cNvPr id="1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1" name="สี่เหลี่ยมผืนผ้า 20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</p:grpSp>
      <p:pic>
        <p:nvPicPr>
          <p:cNvPr id="31" name="รูปภาพ 3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2" y="6324558"/>
            <a:ext cx="375919" cy="421222"/>
          </a:xfrm>
          <a:prstGeom prst="rect">
            <a:avLst/>
          </a:prstGeom>
        </p:spPr>
      </p:pic>
      <p:sp>
        <p:nvSpPr>
          <p:cNvPr id="32" name="TextBox 4"/>
          <p:cNvSpPr txBox="1"/>
          <p:nvPr userDrawn="1"/>
        </p:nvSpPr>
        <p:spPr>
          <a:xfrm>
            <a:off x="855548" y="6337209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pic>
        <p:nvPicPr>
          <p:cNvPr id="37" name="รูปภาพ 36" descr="Asset 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2121">
            <a:off x="-698659" y="2531111"/>
            <a:ext cx="1397318" cy="1308398"/>
          </a:xfrm>
          <a:prstGeom prst="rect">
            <a:avLst/>
          </a:prstGeom>
        </p:spPr>
      </p:pic>
      <p:sp>
        <p:nvSpPr>
          <p:cNvPr id="3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67544" y="254705"/>
            <a:ext cx="8136903" cy="776880"/>
          </a:xfr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3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185978"/>
            <a:ext cx="8136903" cy="4940187"/>
          </a:xfrm>
          <a:solidFill>
            <a:schemeClr val="bg1">
              <a:alpha val="40000"/>
            </a:schemeClr>
          </a:solidFill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338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รูปแบบอิสระ 2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9" name="รูปแบบอิสระ 2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6" name="รูปภาพ 5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61A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grpSp>
        <p:nvGrpSpPr>
          <p:cNvPr id="1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1" name="สี่เหลี่ยมผืนผ้า 20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</p:grpSp>
      <p:pic>
        <p:nvPicPr>
          <p:cNvPr id="22" name="รูปภาพ 21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4000" cy="6072206"/>
          </a:xfrm>
          <a:solidFill>
            <a:schemeClr val="bg1"/>
          </a:solidFill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dirty="0"/>
              <a:t>ภาพ</a:t>
            </a:r>
          </a:p>
        </p:txBody>
      </p:sp>
    </p:spTree>
    <p:extLst>
      <p:ext uri="{BB962C8B-B14F-4D97-AF65-F5344CB8AC3E}">
        <p14:creationId xmlns:p14="http://schemas.microsoft.com/office/powerpoint/2010/main" val="1131589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ฉพาะ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รูปแบบอิสระ 34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6" name="รูปแบบอิสระ 35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-1676" y="5940198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6" name="เครื่องหมายบั้ง 25"/>
          <p:cNvSpPr/>
          <p:nvPr userDrawn="1"/>
        </p:nvSpPr>
        <p:spPr>
          <a:xfrm rot="18957933">
            <a:off x="434427" y="5289534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7" name="เครื่องหมายบั้ง 26"/>
          <p:cNvSpPr/>
          <p:nvPr userDrawn="1"/>
        </p:nvSpPr>
        <p:spPr>
          <a:xfrm rot="18957933">
            <a:off x="934493" y="4789468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0" name="วงรี 29"/>
          <p:cNvSpPr/>
          <p:nvPr userDrawn="1"/>
        </p:nvSpPr>
        <p:spPr>
          <a:xfrm>
            <a:off x="1927118" y="4424770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grpSp>
        <p:nvGrpSpPr>
          <p:cNvPr id="1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21" name="สี่เหลี่ยมผืนผ้า 20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</p:grpSp>
      <p:pic>
        <p:nvPicPr>
          <p:cNvPr id="22" name="รูปภาพ 21" descr="Asset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4000" cy="6072206"/>
          </a:xfrm>
          <a:solidFill>
            <a:schemeClr val="bg1"/>
          </a:solidFill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dirty="0"/>
              <a:t>ภาพ</a:t>
            </a:r>
          </a:p>
        </p:txBody>
      </p:sp>
      <p:pic>
        <p:nvPicPr>
          <p:cNvPr id="31" name="รูปภาพ 3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2" y="6324558"/>
            <a:ext cx="375919" cy="421222"/>
          </a:xfrm>
          <a:prstGeom prst="rect">
            <a:avLst/>
          </a:prstGeom>
        </p:spPr>
      </p:pic>
      <p:sp>
        <p:nvSpPr>
          <p:cNvPr id="32" name="TextBox 4"/>
          <p:cNvSpPr txBox="1"/>
          <p:nvPr userDrawn="1"/>
        </p:nvSpPr>
        <p:spPr>
          <a:xfrm>
            <a:off x="855548" y="6337209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1259318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28597" y="1695446"/>
            <a:ext cx="3035609" cy="1162050"/>
          </a:xfrm>
        </p:spPr>
        <p:txBody>
          <a:bodyPr anchor="b"/>
          <a:lstStyle>
            <a:lvl1pPr algn="ctr">
              <a:defRPr sz="36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28597" y="2928935"/>
            <a:ext cx="3036917" cy="785819"/>
          </a:xfrm>
        </p:spPr>
        <p:txBody>
          <a:bodyPr/>
          <a:lstStyle>
            <a:lvl1pPr marL="0" indent="0"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รูปภาพ 4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8" name="เครื่องหมายบั้ง 7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1" name="วงรี 1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21" name="รูปภาพ 20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61A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-1" y="5944561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8" name="รูปแบบอิสระ 1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9" name="รูปแบบอิสระ 1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17188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พร้อมคำอธิบายภาพ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5893" y="1695446"/>
            <a:ext cx="3008313" cy="1162050"/>
          </a:xfrm>
        </p:spPr>
        <p:txBody>
          <a:bodyPr anchor="b"/>
          <a:lstStyle>
            <a:lvl1pPr algn="ctr">
              <a:defRPr sz="3600" b="1"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2928935"/>
            <a:ext cx="3008313" cy="8572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th-TH" sz="2400" kern="1200" dirty="0" smtClean="0">
                <a:solidFill>
                  <a:schemeClr val="tx1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เครื่องหมายบั้ง 4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42" name="เครื่องหมายบั้ง 4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46" name="รูปภาพ 45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0"/>
            <a:ext cx="1397318" cy="1308398"/>
          </a:xfrm>
          <a:prstGeom prst="rect">
            <a:avLst/>
          </a:prstGeom>
        </p:spPr>
      </p:pic>
      <p:pic>
        <p:nvPicPr>
          <p:cNvPr id="47" name="รูปภาพ 4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48" name="TextBox 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22" name="รูปแบบอิสระ 21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4" name="วงรี 2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7" name="รูปแบบอิสระ 26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8" name="รูปแบบอิสระ 27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lang="th-TH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lang="th-TH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3247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8" name="เครื่องหมายบั้ง 7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1" name="วงรี 1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21" name="รูปภาพ 20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0061A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14" name="รูปแบบอิสระ 13"/>
          <p:cNvSpPr/>
          <p:nvPr userDrawn="1"/>
        </p:nvSpPr>
        <p:spPr>
          <a:xfrm>
            <a:off x="-1" y="5944561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8" name="รูปแบบอิสระ 1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9" name="รูปแบบอิสระ 1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832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ชื่อเรื่องและเนื้อหา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0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69540" y="5000636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คำอธิบายภาพ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8"/>
            <a:ext cx="8229600" cy="4525963"/>
          </a:xfr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mtClean="0"/>
            </a:lvl1pPr>
            <a:lvl2pPr>
              <a:defRPr lang="th-TH" smtClean="0"/>
            </a:lvl2pPr>
            <a:lvl3pPr>
              <a:defRPr lang="th-TH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รูปภาพ 24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24" name="รูปแบบอิสระ 23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รูปแบบอิสระ 3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39" name="รูปแบบอิสระ 3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grpSp>
        <p:nvGrpSpPr>
          <p:cNvPr id="6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8" name="สี่เหลี่ยมผืนผ้า 7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9" name="สี่เหลี่ยมผืนผ้า 8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0" name="สี่เหลี่ยมผืนผ้า 9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1" name="สี่เหลี่ยมผืนผ้า 10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2" name="สี่เหลี่ยมผืนผ้า 11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  <p:sp>
          <p:nvSpPr>
            <p:cNvPr id="13" name="สี่เหลี่ยมผืนผ้า 12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endParaRPr>
            </a:p>
          </p:txBody>
        </p:sp>
      </p:grpSp>
      <p:pic>
        <p:nvPicPr>
          <p:cNvPr id="18" name="รูปภาพ 17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1"/>
            <a:ext cx="1397318" cy="1308398"/>
          </a:xfrm>
          <a:prstGeom prst="rect">
            <a:avLst/>
          </a:prstGeom>
        </p:spPr>
      </p:pic>
      <p:pic>
        <p:nvPicPr>
          <p:cNvPr id="31" name="รูปภาพ 3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33" name="เครื่องหมายบั้ง 32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4" name="เครื่องหมายบั้ง 33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5" name="รูปแบบอิสระ 34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6" name="วงรี 35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8" name="รูปแบบอิสระ 3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39" name="รูปแบบอิสระ 3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400886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5957926" y="2857496"/>
            <a:ext cx="2900354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th-TH" sz="4400" b="1" kern="1200" dirty="0">
                <a:solidFill>
                  <a:srgbClr val="0061AF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หัวข้อ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57159" y="0"/>
            <a:ext cx="2500330" cy="5000636"/>
          </a:xfrm>
        </p:spPr>
        <p:txBody>
          <a:bodyPr/>
          <a:lstStyle>
            <a:lvl1pPr>
              <a:buNone/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400"/>
            </a:lvl2pPr>
            <a:lvl3pPr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ตัวยึดเนื้อหา 2"/>
          <p:cNvSpPr>
            <a:spLocks noGrp="1"/>
          </p:cNvSpPr>
          <p:nvPr>
            <p:ph sz="half" idx="10"/>
          </p:nvPr>
        </p:nvSpPr>
        <p:spPr>
          <a:xfrm>
            <a:off x="3170537" y="1142984"/>
            <a:ext cx="2500330" cy="5000636"/>
          </a:xfrm>
        </p:spPr>
        <p:txBody>
          <a:bodyPr/>
          <a:lstStyle>
            <a:lvl1pPr>
              <a:buNone/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400"/>
            </a:lvl2pPr>
            <a:lvl3pPr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รูปภาพ 9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17" name="เครื่องหมายบั้ง 16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8" name="เครื่องหมายบั้ง 17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0" name="วงรี 19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" name="รูปภาพ 29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22" name="รูปแบบอิสระ 21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รูปแบบอิสระ 22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4" name="รูปแบบอิสระ 23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นื้อหา 2 ส่วน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เครื่องหมายบั้ง 10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4" name="วงรี 13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รูปภาพ 23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1"/>
            <a:ext cx="1397318" cy="1308398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5957927" y="2857496"/>
            <a:ext cx="2757478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dirty="0"/>
              <a:t>หัวข้อ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57159" y="0"/>
            <a:ext cx="2500330" cy="5000636"/>
          </a:xfrm>
        </p:spPr>
        <p:txBody>
          <a:bodyPr/>
          <a:lstStyle>
            <a:lvl1pPr>
              <a:buNone/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400"/>
            </a:lvl2pPr>
            <a:lvl3pPr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ตัวยึดเนื้อหา 2"/>
          <p:cNvSpPr>
            <a:spLocks noGrp="1"/>
          </p:cNvSpPr>
          <p:nvPr>
            <p:ph sz="half" idx="10"/>
          </p:nvPr>
        </p:nvSpPr>
        <p:spPr>
          <a:xfrm>
            <a:off x="3170537" y="1214422"/>
            <a:ext cx="2500330" cy="5000636"/>
          </a:xfrm>
        </p:spPr>
        <p:txBody>
          <a:bodyPr/>
          <a:lstStyle>
            <a:lvl1pPr>
              <a:buNone/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400"/>
            </a:lvl2pPr>
            <a:lvl3pPr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pic>
        <p:nvPicPr>
          <p:cNvPr id="17" name="รูปภาพ 1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16" name="รูปแบบอิสระ 15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รูปแบบอิสระ 19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1" name="รูปแบบอิสระ 20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503583"/>
            <a:ext cx="2614602" cy="584775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32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ข้อความ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14602" cy="2557070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3252658" y="4143382"/>
            <a:ext cx="2613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th-TH" b="1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lvl="0" indent="0" algn="ctr">
              <a:buNone/>
            </a:pPr>
            <a:r>
              <a:rPr lang="th-TH" dirty="0"/>
              <a:t>ข้อความ</a:t>
            </a:r>
          </a:p>
        </p:txBody>
      </p:sp>
      <p:pic>
        <p:nvPicPr>
          <p:cNvPr id="15" name="รูปภาพ 14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17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3249730" y="1500174"/>
            <a:ext cx="2614602" cy="25570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ตัวยึดข้อความ 2"/>
          <p:cNvSpPr>
            <a:spLocks noGrp="1"/>
          </p:cNvSpPr>
          <p:nvPr>
            <p:ph type="body" idx="14" hasCustomPrompt="1"/>
          </p:nvPr>
        </p:nvSpPr>
        <p:spPr>
          <a:xfrm>
            <a:off x="6072198" y="1500175"/>
            <a:ext cx="2614602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th-TH" b="1" dirty="0" smtClean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lvl="0" indent="0" algn="ctr"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19" name="ตัวยึดเนื้อหา 3"/>
          <p:cNvSpPr>
            <a:spLocks noGrp="1"/>
          </p:cNvSpPr>
          <p:nvPr>
            <p:ph sz="half" idx="15"/>
          </p:nvPr>
        </p:nvSpPr>
        <p:spPr>
          <a:xfrm>
            <a:off x="6072198" y="2171468"/>
            <a:ext cx="2614602" cy="25570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เครื่องหมายบั้ง 24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6" name="เครื่องหมายบั้ง 25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8" name="วงรี 27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" name="รูปภาพ 37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40" name="รูปแบบอิสระ 39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รูปแบบอิสระ 43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45" name="รูปแบบอิสระ 44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การเปรียบเทียบ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 userDrawn="1"/>
        </p:nvSpPr>
        <p:spPr>
          <a:xfrm>
            <a:off x="0" y="5944560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503583"/>
            <a:ext cx="2614602" cy="584775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ข้อความ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14602" cy="2557070"/>
          </a:xfrm>
        </p:spPr>
        <p:txBody>
          <a:bodyPr/>
          <a:lstStyle>
            <a:lvl1pPr>
              <a:buNone/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ตัวยึดข้อความ 2"/>
          <p:cNvSpPr>
            <a:spLocks noGrp="1"/>
          </p:cNvSpPr>
          <p:nvPr>
            <p:ph type="body" idx="12" hasCustomPrompt="1"/>
          </p:nvPr>
        </p:nvSpPr>
        <p:spPr>
          <a:xfrm>
            <a:off x="3252658" y="4143382"/>
            <a:ext cx="2613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lvl="0" indent="0" algn="ctr"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17" name="ตัวยึดเนื้อหา 3"/>
          <p:cNvSpPr>
            <a:spLocks noGrp="1"/>
          </p:cNvSpPr>
          <p:nvPr>
            <p:ph sz="half" idx="13"/>
          </p:nvPr>
        </p:nvSpPr>
        <p:spPr>
          <a:xfrm>
            <a:off x="3249730" y="1500174"/>
            <a:ext cx="2614602" cy="25570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ตัวยึดข้อความ 2"/>
          <p:cNvSpPr>
            <a:spLocks noGrp="1"/>
          </p:cNvSpPr>
          <p:nvPr>
            <p:ph type="body" idx="14" hasCustomPrompt="1"/>
          </p:nvPr>
        </p:nvSpPr>
        <p:spPr>
          <a:xfrm>
            <a:off x="6072198" y="1500175"/>
            <a:ext cx="2614602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marL="0" lvl="0" indent="0" algn="ctr">
              <a:buNone/>
            </a:pPr>
            <a:r>
              <a:rPr lang="th-TH" dirty="0"/>
              <a:t>ข้อความ</a:t>
            </a:r>
          </a:p>
        </p:txBody>
      </p:sp>
      <p:sp>
        <p:nvSpPr>
          <p:cNvPr id="19" name="ตัวยึดเนื้อหา 3"/>
          <p:cNvSpPr>
            <a:spLocks noGrp="1"/>
          </p:cNvSpPr>
          <p:nvPr>
            <p:ph sz="half" idx="15"/>
          </p:nvPr>
        </p:nvSpPr>
        <p:spPr>
          <a:xfrm>
            <a:off x="6072198" y="2171468"/>
            <a:ext cx="2614602" cy="255707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th-TH" sz="2400" smtClean="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pPr lvl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เครื่องหมายบั้ง 15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0" name="เครื่องหมายบั้ง 1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2" name="วงรี 2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25" name="สี่เหลี่ยมผืนผ้า 24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6" name="สี่เหลี่ยมผืนผ้า 25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7" name="สี่เหลี่ยมผืนผ้า 26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8" name="สี่เหลี่ยมผืนผ้า 27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9" name="สี่เหลี่ยมผืนผ้า 28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30" name="สี่เหลี่ยมผืนผ้า 29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31" name="สี่เหลี่ยมผืนผ้า 30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sp>
        <p:nvSpPr>
          <p:cNvPr id="68" name="เครื่องหมายบั้ง 67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69" name="เครื่องหมายบั้ง 68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71" name="วงรี 70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" name="รูปภาพ 80" descr="Asset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12121">
            <a:off x="-698659" y="2531110"/>
            <a:ext cx="1397318" cy="1308398"/>
          </a:xfrm>
          <a:prstGeom prst="rect">
            <a:avLst/>
          </a:prstGeom>
        </p:spPr>
      </p:pic>
      <p:pic>
        <p:nvPicPr>
          <p:cNvPr id="82" name="รูปภาพ 8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8" y="6328920"/>
            <a:ext cx="375919" cy="421222"/>
          </a:xfrm>
          <a:prstGeom prst="rect">
            <a:avLst/>
          </a:prstGeom>
        </p:spPr>
      </p:pic>
      <p:sp>
        <p:nvSpPr>
          <p:cNvPr id="83" name="TextBox 4"/>
          <p:cNvSpPr txBox="1"/>
          <p:nvPr userDrawn="1"/>
        </p:nvSpPr>
        <p:spPr>
          <a:xfrm>
            <a:off x="857224" y="6341571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+mj-lt"/>
                <a:cs typeface="+mn-cs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40" name="รูปแบบอิสระ 39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41" name="รูปแบบอิสระ 40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รูปแบบอิสระ 27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29" name="รูปแบบอิสระ 28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รูปแบบอิสระ 22"/>
          <p:cNvSpPr/>
          <p:nvPr userDrawn="1"/>
        </p:nvSpPr>
        <p:spPr>
          <a:xfrm>
            <a:off x="-1" y="5953270"/>
            <a:ext cx="857010" cy="913438"/>
          </a:xfrm>
          <a:custGeom>
            <a:avLst/>
            <a:gdLst>
              <a:gd name="connsiteX0" fmla="*/ 99403 w 857010"/>
              <a:gd name="connsiteY0" fmla="*/ 0 h 913438"/>
              <a:gd name="connsiteX1" fmla="*/ 857010 w 857010"/>
              <a:gd name="connsiteY1" fmla="*/ 12768 h 913438"/>
              <a:gd name="connsiteX2" fmla="*/ 844241 w 857010"/>
              <a:gd name="connsiteY2" fmla="*/ 770375 h 913438"/>
              <a:gd name="connsiteX3" fmla="*/ 696273 w 857010"/>
              <a:gd name="connsiteY3" fmla="*/ 913438 h 913438"/>
              <a:gd name="connsiteX4" fmla="*/ 462919 w 857010"/>
              <a:gd name="connsiteY4" fmla="*/ 913438 h 913438"/>
              <a:gd name="connsiteX5" fmla="*/ 471822 w 857010"/>
              <a:gd name="connsiteY5" fmla="*/ 385187 h 913438"/>
              <a:gd name="connsiteX6" fmla="*/ 0 w 857010"/>
              <a:gd name="connsiteY6" fmla="*/ 377236 h 913438"/>
              <a:gd name="connsiteX7" fmla="*/ 0 w 857010"/>
              <a:gd name="connsiteY7" fmla="*/ 96108 h 913438"/>
              <a:gd name="connsiteX8" fmla="*/ 99403 w 857010"/>
              <a:gd name="connsiteY8" fmla="*/ 0 h 91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38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3" y="913438"/>
                </a:lnTo>
                <a:lnTo>
                  <a:pt x="462919" y="913438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rgbClr val="0061A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รูปภาพ 5" descr="ipstlogo 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7" y="6286520"/>
            <a:ext cx="436804" cy="4368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57224" y="630486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sp>
        <p:nvSpPr>
          <p:cNvPr id="9" name="เครื่องหมายบั้ง 8"/>
          <p:cNvSpPr/>
          <p:nvPr userDrawn="1"/>
        </p:nvSpPr>
        <p:spPr>
          <a:xfrm rot="18957933">
            <a:off x="436103" y="5293896"/>
            <a:ext cx="1071570" cy="1071570"/>
          </a:xfrm>
          <a:prstGeom prst="chevron">
            <a:avLst/>
          </a:prstGeom>
          <a:solidFill>
            <a:srgbClr val="0061A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รูปภาพ 21" descr="Asset 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975125">
            <a:off x="-651742" y="2517184"/>
            <a:ext cx="1397318" cy="1308398"/>
          </a:xfrm>
          <a:prstGeom prst="rect">
            <a:avLst/>
          </a:prstGeom>
        </p:spPr>
      </p:pic>
      <p:sp>
        <p:nvSpPr>
          <p:cNvPr id="25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67544" y="254705"/>
            <a:ext cx="8136903" cy="777600"/>
          </a:xfrm>
        </p:spPr>
        <p:txBody>
          <a:bodyPr anchor="b"/>
          <a:lstStyle>
            <a:lvl1pPr algn="ctr">
              <a:defRPr sz="4400" b="1">
                <a:solidFill>
                  <a:srgbClr val="0061AF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1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185978"/>
            <a:ext cx="8136903" cy="4940187"/>
          </a:xfrm>
          <a:solidFill>
            <a:schemeClr val="bg1">
              <a:alpha val="40000"/>
            </a:schemeClr>
          </a:solidFill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48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ฉพาะชื่อเรื่อง">
    <p:bg>
      <p:bgPr>
        <a:solidFill>
          <a:srgbClr val="0061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รูปแบบอิสระ 34"/>
          <p:cNvSpPr/>
          <p:nvPr userDrawn="1"/>
        </p:nvSpPr>
        <p:spPr>
          <a:xfrm rot="2655654">
            <a:off x="2716593" y="6327317"/>
            <a:ext cx="1085780" cy="1058122"/>
          </a:xfrm>
          <a:custGeom>
            <a:avLst/>
            <a:gdLst>
              <a:gd name="connsiteX0" fmla="*/ 0 w 1085780"/>
              <a:gd name="connsiteY0" fmla="*/ 0 h 1058122"/>
              <a:gd name="connsiteX1" fmla="*/ 1085780 w 1085780"/>
              <a:gd name="connsiteY1" fmla="*/ 0 h 1058122"/>
              <a:gd name="connsiteX2" fmla="*/ 0 w 1085780"/>
              <a:gd name="connsiteY2" fmla="*/ 1058122 h 10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80" h="1058122">
                <a:moveTo>
                  <a:pt x="0" y="0"/>
                </a:moveTo>
                <a:lnTo>
                  <a:pt x="1085780" y="0"/>
                </a:lnTo>
                <a:lnTo>
                  <a:pt x="0" y="1058122"/>
                </a:lnTo>
                <a:close/>
              </a:path>
            </a:pathLst>
          </a:custGeom>
          <a:noFill/>
          <a:ln w="28575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sz="2800"/>
          </a:p>
        </p:txBody>
      </p:sp>
      <p:sp>
        <p:nvSpPr>
          <p:cNvPr id="36" name="รูปแบบอิสระ 35"/>
          <p:cNvSpPr/>
          <p:nvPr userDrawn="1"/>
        </p:nvSpPr>
        <p:spPr>
          <a:xfrm>
            <a:off x="2186953" y="5911346"/>
            <a:ext cx="2145061" cy="1072173"/>
          </a:xfrm>
          <a:custGeom>
            <a:avLst/>
            <a:gdLst>
              <a:gd name="connsiteX0" fmla="*/ 1044863 w 2145061"/>
              <a:gd name="connsiteY0" fmla="*/ 0 h 1072173"/>
              <a:gd name="connsiteX1" fmla="*/ 2145061 w 2145061"/>
              <a:gd name="connsiteY1" fmla="*/ 1072173 h 1072173"/>
              <a:gd name="connsiteX2" fmla="*/ 0 w 2145061"/>
              <a:gd name="connsiteY2" fmla="*/ 1072173 h 1072173"/>
              <a:gd name="connsiteX3" fmla="*/ 1044863 w 2145061"/>
              <a:gd name="connsiteY3" fmla="*/ 0 h 107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5061" h="1072173">
                <a:moveTo>
                  <a:pt x="1044863" y="0"/>
                </a:moveTo>
                <a:lnTo>
                  <a:pt x="2145061" y="1072173"/>
                </a:lnTo>
                <a:lnTo>
                  <a:pt x="0" y="1072173"/>
                </a:lnTo>
                <a:lnTo>
                  <a:pt x="1044863" y="0"/>
                </a:lnTo>
                <a:close/>
              </a:path>
            </a:pathLst>
          </a:custGeom>
          <a:noFill/>
          <a:ln w="76200" cmpd="sng">
            <a:solidFill>
              <a:schemeClr val="accent5">
                <a:lumMod val="40000"/>
                <a:lumOff val="60000"/>
                <a:alpha val="1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รูปแบบอิสระ 24"/>
          <p:cNvSpPr/>
          <p:nvPr userDrawn="1"/>
        </p:nvSpPr>
        <p:spPr>
          <a:xfrm>
            <a:off x="-1676" y="5940198"/>
            <a:ext cx="857010" cy="913440"/>
          </a:xfrm>
          <a:custGeom>
            <a:avLst/>
            <a:gdLst>
              <a:gd name="connsiteX0" fmla="*/ 99403 w 857010"/>
              <a:gd name="connsiteY0" fmla="*/ 0 h 913440"/>
              <a:gd name="connsiteX1" fmla="*/ 857010 w 857010"/>
              <a:gd name="connsiteY1" fmla="*/ 12768 h 913440"/>
              <a:gd name="connsiteX2" fmla="*/ 844241 w 857010"/>
              <a:gd name="connsiteY2" fmla="*/ 770375 h 913440"/>
              <a:gd name="connsiteX3" fmla="*/ 696271 w 857010"/>
              <a:gd name="connsiteY3" fmla="*/ 913440 h 913440"/>
              <a:gd name="connsiteX4" fmla="*/ 462919 w 857010"/>
              <a:gd name="connsiteY4" fmla="*/ 913440 h 913440"/>
              <a:gd name="connsiteX5" fmla="*/ 471822 w 857010"/>
              <a:gd name="connsiteY5" fmla="*/ 385187 h 913440"/>
              <a:gd name="connsiteX6" fmla="*/ 0 w 857010"/>
              <a:gd name="connsiteY6" fmla="*/ 377236 h 913440"/>
              <a:gd name="connsiteX7" fmla="*/ 0 w 857010"/>
              <a:gd name="connsiteY7" fmla="*/ 96108 h 913440"/>
              <a:gd name="connsiteX8" fmla="*/ 99403 w 857010"/>
              <a:gd name="connsiteY8" fmla="*/ 0 h 9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10" h="913440">
                <a:moveTo>
                  <a:pt x="99403" y="0"/>
                </a:moveTo>
                <a:lnTo>
                  <a:pt x="857010" y="12768"/>
                </a:lnTo>
                <a:lnTo>
                  <a:pt x="844241" y="770375"/>
                </a:lnTo>
                <a:lnTo>
                  <a:pt x="696271" y="913440"/>
                </a:lnTo>
                <a:lnTo>
                  <a:pt x="462919" y="913440"/>
                </a:lnTo>
                <a:lnTo>
                  <a:pt x="471822" y="385187"/>
                </a:lnTo>
                <a:lnTo>
                  <a:pt x="0" y="377236"/>
                </a:lnTo>
                <a:lnTo>
                  <a:pt x="0" y="96108"/>
                </a:lnTo>
                <a:lnTo>
                  <a:pt x="99403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เครื่องหมายบั้ง 25"/>
          <p:cNvSpPr/>
          <p:nvPr userDrawn="1"/>
        </p:nvSpPr>
        <p:spPr>
          <a:xfrm rot="18957933">
            <a:off x="434427" y="5289534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27" name="เครื่องหมายบั้ง 26"/>
          <p:cNvSpPr/>
          <p:nvPr userDrawn="1"/>
        </p:nvSpPr>
        <p:spPr>
          <a:xfrm rot="18957933">
            <a:off x="934493" y="4789468"/>
            <a:ext cx="1071570" cy="1071570"/>
          </a:xfrm>
          <a:prstGeom prst="chevron">
            <a:avLst/>
          </a:prstGeom>
          <a:solidFill>
            <a:schemeClr val="accent5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30" name="วงรี 29"/>
          <p:cNvSpPr/>
          <p:nvPr userDrawn="1"/>
        </p:nvSpPr>
        <p:spPr>
          <a:xfrm>
            <a:off x="1927118" y="4424770"/>
            <a:ext cx="428628" cy="428628"/>
          </a:xfrm>
          <a:prstGeom prst="ellipse">
            <a:avLst/>
          </a:prstGeom>
          <a:noFill/>
          <a:ln w="158750" cap="rnd" cmpd="dbl">
            <a:solidFill>
              <a:schemeClr val="accent5">
                <a:lumMod val="40000"/>
                <a:lumOff val="60000"/>
                <a:alpha val="11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เครื่องหมายบั้ง 9"/>
          <p:cNvSpPr/>
          <p:nvPr userDrawn="1"/>
        </p:nvSpPr>
        <p:spPr>
          <a:xfrm rot="18957933">
            <a:off x="936169" y="4793830"/>
            <a:ext cx="1071570" cy="1071570"/>
          </a:xfrm>
          <a:prstGeom prst="chevron">
            <a:avLst/>
          </a:prstGeom>
          <a:solidFill>
            <a:srgbClr val="0061A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tx1"/>
              </a:solidFill>
            </a:endParaRPr>
          </a:p>
        </p:txBody>
      </p:sp>
      <p:sp>
        <p:nvSpPr>
          <p:cNvPr id="12" name="วงรี 11"/>
          <p:cNvSpPr/>
          <p:nvPr userDrawn="1"/>
        </p:nvSpPr>
        <p:spPr>
          <a:xfrm>
            <a:off x="1928794" y="4429132"/>
            <a:ext cx="428628" cy="428628"/>
          </a:xfrm>
          <a:prstGeom prst="ellipse">
            <a:avLst/>
          </a:prstGeom>
          <a:noFill/>
          <a:ln w="158750" cap="rnd" cmpd="dbl">
            <a:solidFill>
              <a:srgbClr val="0061AF">
                <a:alpha val="11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th-TH" sz="2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กลุ่ม 33"/>
          <p:cNvGrpSpPr/>
          <p:nvPr userDrawn="1"/>
        </p:nvGrpSpPr>
        <p:grpSpPr>
          <a:xfrm rot="167987">
            <a:off x="6245661" y="2530893"/>
            <a:ext cx="1714512" cy="1714512"/>
            <a:chOff x="5582394" y="2367692"/>
            <a:chExt cx="1989223" cy="1989223"/>
          </a:xfrm>
        </p:grpSpPr>
        <p:sp>
          <p:nvSpPr>
            <p:cNvPr id="15" name="สี่เหลี่ยมผืนผ้า 14"/>
            <p:cNvSpPr/>
            <p:nvPr userDrawn="1"/>
          </p:nvSpPr>
          <p:spPr>
            <a:xfrm rot="18768870">
              <a:off x="5582394" y="2367692"/>
              <a:ext cx="1989223" cy="198922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6" name="สี่เหลี่ยมผืนผ้า 15"/>
            <p:cNvSpPr/>
            <p:nvPr userDrawn="1"/>
          </p:nvSpPr>
          <p:spPr>
            <a:xfrm rot="18768870">
              <a:off x="5711782" y="2492660"/>
              <a:ext cx="1730970" cy="1730970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7" name="สี่เหลี่ยมผืนผ้า 16"/>
            <p:cNvSpPr/>
            <p:nvPr userDrawn="1"/>
          </p:nvSpPr>
          <p:spPr>
            <a:xfrm rot="18768870">
              <a:off x="5880081" y="2636533"/>
              <a:ext cx="1432522" cy="143252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8" name="สี่เหลี่ยมผืนผ้า 17"/>
            <p:cNvSpPr/>
            <p:nvPr userDrawn="1"/>
          </p:nvSpPr>
          <p:spPr>
            <a:xfrm rot="18768870">
              <a:off x="6047026" y="2801829"/>
              <a:ext cx="1129193" cy="1129193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19" name="สี่เหลี่ยมผืนผ้า 18"/>
            <p:cNvSpPr/>
            <p:nvPr userDrawn="1"/>
          </p:nvSpPr>
          <p:spPr>
            <a:xfrm rot="18768870">
              <a:off x="6226179" y="2956885"/>
              <a:ext cx="811402" cy="811402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0" name="สี่เหลี่ยมผืนผ้า 19"/>
            <p:cNvSpPr/>
            <p:nvPr userDrawn="1"/>
          </p:nvSpPr>
          <p:spPr>
            <a:xfrm rot="18768870">
              <a:off x="6387501" y="3127243"/>
              <a:ext cx="501961" cy="501961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  <p:sp>
          <p:nvSpPr>
            <p:cNvPr id="21" name="สี่เหลี่ยมผืนผ้า 20"/>
            <p:cNvSpPr/>
            <p:nvPr userDrawn="1"/>
          </p:nvSpPr>
          <p:spPr>
            <a:xfrm rot="18768870">
              <a:off x="6542623" y="3281691"/>
              <a:ext cx="207688" cy="207688"/>
            </a:xfrm>
            <a:prstGeom prst="rect">
              <a:avLst/>
            </a:prstGeom>
            <a:noFill/>
            <a:ln w="28575" cmpd="sng">
              <a:solidFill>
                <a:srgbClr val="0061AF">
                  <a:alpha val="1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/>
            </a:p>
          </p:txBody>
        </p:sp>
      </p:grpSp>
      <p:pic>
        <p:nvPicPr>
          <p:cNvPr id="31" name="รูปภาพ 3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2" y="6324558"/>
            <a:ext cx="375919" cy="421222"/>
          </a:xfrm>
          <a:prstGeom prst="rect">
            <a:avLst/>
          </a:prstGeom>
        </p:spPr>
      </p:pic>
      <p:sp>
        <p:nvSpPr>
          <p:cNvPr id="32" name="TextBox 4"/>
          <p:cNvSpPr txBox="1"/>
          <p:nvPr userDrawn="1"/>
        </p:nvSpPr>
        <p:spPr>
          <a:xfrm>
            <a:off x="855548" y="6337209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</a:t>
            </a:r>
          </a:p>
        </p:txBody>
      </p:sp>
      <p:pic>
        <p:nvPicPr>
          <p:cNvPr id="37" name="รูปภาพ 36" descr="Asset 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012121">
            <a:off x="-698659" y="2531111"/>
            <a:ext cx="1397318" cy="1308398"/>
          </a:xfrm>
          <a:prstGeom prst="rect">
            <a:avLst/>
          </a:prstGeom>
        </p:spPr>
      </p:pic>
      <p:sp>
        <p:nvSpPr>
          <p:cNvPr id="38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67544" y="254705"/>
            <a:ext cx="8136903" cy="776880"/>
          </a:xfr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dirty="0"/>
              <a:t>ข้อความ</a:t>
            </a:r>
          </a:p>
        </p:txBody>
      </p:sp>
      <p:sp>
        <p:nvSpPr>
          <p:cNvPr id="3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185978"/>
            <a:ext cx="8136903" cy="4940187"/>
          </a:xfrm>
          <a:solidFill>
            <a:schemeClr val="bg1">
              <a:alpha val="40000"/>
            </a:schemeClr>
          </a:solidFill>
        </p:spPr>
        <p:txBody>
          <a:bodyPr/>
          <a:lstStyle>
            <a:lvl1pPr>
              <a:defRPr sz="3200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  <a:lvl2pPr>
              <a:defRPr sz="2800">
                <a:latin typeface="TH Sarabun New" panose="020B0500040200020003" pitchFamily="34" charset="-34"/>
                <a:cs typeface="TH Sarabun New" panose="020B0500040200020003" pitchFamily="34" charset="-34"/>
              </a:defRPr>
            </a:lvl2pPr>
            <a:lvl3pPr>
              <a:defRPr sz="2400">
                <a:latin typeface="TH Sarabun New" panose="020B0500040200020003" pitchFamily="34" charset="-34"/>
                <a:cs typeface="TH Sarabun New" panose="020B0500040200020003" pitchFamily="34" charset="-34"/>
              </a:defRPr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039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3A52FE-9202-4AC2-94F2-57B0B3E9ED05}" type="datetimeFigureOut">
              <a:rPr lang="th-TH"/>
              <a:pPr>
                <a:defRPr/>
              </a:pPr>
              <a:t>17/05/67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A7494-090D-439E-87C3-F04DA15D42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2" r:id="rId3"/>
    <p:sldLayoutId id="2147483683" r:id="rId4"/>
    <p:sldLayoutId id="2147483684" r:id="rId5"/>
    <p:sldLayoutId id="2147483674" r:id="rId6"/>
    <p:sldLayoutId id="2147483687" r:id="rId7"/>
    <p:sldLayoutId id="2147483689" r:id="rId8"/>
    <p:sldLayoutId id="2147483688" r:id="rId9"/>
    <p:sldLayoutId id="2147483675" r:id="rId10"/>
    <p:sldLayoutId id="2147483690" r:id="rId11"/>
    <p:sldLayoutId id="2147483679" r:id="rId12"/>
    <p:sldLayoutId id="2147483685" r:id="rId13"/>
    <p:sldLayoutId id="2147483691" r:id="rId14"/>
    <p:sldLayoutId id="2147483676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PSK" pitchFamily="34" charset="-34"/>
          <a:cs typeface="TH SarabunPSK" pitchFamily="34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PSK" pitchFamily="34" charset="-34"/>
          <a:cs typeface="TH SarabunPSK" pitchFamily="34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PSK" pitchFamily="34" charset="-34"/>
          <a:cs typeface="TH SarabunPSK" pitchFamily="34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PSK" pitchFamily="34" charset="-34"/>
          <a:cs typeface="TH SarabunPSK" pitchFamily="34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cs typeface="Cordia New" pitchFamily="34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cs typeface="Cordia New" pitchFamily="34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cs typeface="Cordia New" pitchFamily="34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cs typeface="Cordia New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A52FE-9202-4AC2-94F2-57B0B3E9ED05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17/05/67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A7494-090D-439E-87C3-F04DA15D42C2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7779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PSK" pitchFamily="34" charset="-34"/>
          <a:cs typeface="TH SarabunPSK" pitchFamily="34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PSK" pitchFamily="34" charset="-34"/>
          <a:cs typeface="TH SarabunPSK" pitchFamily="34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PSK" pitchFamily="34" charset="-34"/>
          <a:cs typeface="TH SarabunPSK" pitchFamily="34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H SarabunPSK" pitchFamily="34" charset="-34"/>
          <a:cs typeface="TH SarabunPSK" pitchFamily="34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cs typeface="Cordia New" pitchFamily="34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cs typeface="Cordia New" pitchFamily="34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cs typeface="Cordia New" pitchFamily="34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  <a:cs typeface="Cordia New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4870D54-9C18-10B8-1BED-8EA97B5B9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3" y="902966"/>
            <a:ext cx="6552728" cy="374639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FBDEEEE-8E1A-571C-7A12-2DF13BAC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996952"/>
            <a:ext cx="449123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CC8D6A8-6408-7E0D-BCF6-E93A2EB9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7300593" cy="135647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404738A-219E-D40E-DAC5-496D42D57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81" y="2732644"/>
            <a:ext cx="8276037" cy="8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6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0AF3DFE-0EAF-5401-F6DA-BD0889DE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41" y="1052736"/>
            <a:ext cx="7331075" cy="148602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26ECF06-B77F-5B93-0702-273B0F581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20"/>
          <a:stretch/>
        </p:blipFill>
        <p:spPr>
          <a:xfrm>
            <a:off x="584631" y="2754789"/>
            <a:ext cx="8420830" cy="9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8326DF3-1015-3CAB-8275-2EE83EEE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53" y="836712"/>
            <a:ext cx="6148103" cy="409029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8B36B90-62AB-FA8D-0C14-982891DBA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3" y="5135961"/>
            <a:ext cx="810076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1D72B10-9DC7-FCF7-A502-B73F04C02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36" y="838597"/>
            <a:ext cx="6274620" cy="39321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EDA4635-4230-1FA9-8860-EFB8B6861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9" y="5013176"/>
            <a:ext cx="828365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5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51C05EC-8459-2865-48A6-A2551A143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42797"/>
            <a:ext cx="6225835" cy="377257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EB4306D-C499-5C6F-4340-192518B7BA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5919" y="2204864"/>
            <a:ext cx="4651085" cy="30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6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43" t="41429" r="23661" b="31429"/>
          <a:stretch/>
        </p:blipFill>
        <p:spPr>
          <a:xfrm>
            <a:off x="179512" y="836712"/>
            <a:ext cx="5062015" cy="1158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CEA7EDE-408A-99A2-FF5E-A35A08DA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32" y="2371148"/>
            <a:ext cx="8016935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2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09" t="42284" r="14619" b="30611"/>
          <a:stretch/>
        </p:blipFill>
        <p:spPr>
          <a:xfrm>
            <a:off x="526421" y="932248"/>
            <a:ext cx="6048672" cy="1172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EE3BA4C-5ABC-0CB8-C42D-5D0554FF3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42" y="2492896"/>
            <a:ext cx="810076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2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61" t="35158" r="27557" b="36364"/>
          <a:stretch/>
        </p:blipFill>
        <p:spPr>
          <a:xfrm>
            <a:off x="323528" y="908720"/>
            <a:ext cx="5256584" cy="12350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4F7C997-3D60-1848-7707-316104C96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9" y="2564904"/>
            <a:ext cx="8100762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99" t="14340" r="31436" b="19695"/>
          <a:stretch/>
        </p:blipFill>
        <p:spPr>
          <a:xfrm>
            <a:off x="340944" y="836712"/>
            <a:ext cx="6624736" cy="4353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8109624-4525-EAD8-4E54-37873925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275135"/>
            <a:ext cx="8268417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AD8E7A8-A2CC-D485-E270-AD3C40EF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00225"/>
            <a:ext cx="6590878" cy="316362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8CC6E41-BB1C-7605-83F9-855395AB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847668"/>
            <a:ext cx="4373338" cy="2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2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5794F4A-90D9-D301-1397-8B96F1A7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5540220" cy="119644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A2DB098-FCD8-FF45-4FA1-F192E2A47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81" y="2492896"/>
            <a:ext cx="7186283" cy="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6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39" t="33227" r="31709" b="47603"/>
          <a:stretch/>
        </p:blipFill>
        <p:spPr>
          <a:xfrm>
            <a:off x="439199" y="877656"/>
            <a:ext cx="6392862" cy="1245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934D7A2-C53A-23B7-1218-5228816D7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20058"/>
            <a:ext cx="8352244" cy="89161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EC471C6-8EA3-6F72-0347-C12D54A90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05064"/>
            <a:ext cx="5471634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6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2" t="20732" r="34193" b="14109"/>
          <a:stretch/>
        </p:blipFill>
        <p:spPr>
          <a:xfrm>
            <a:off x="319760" y="876387"/>
            <a:ext cx="6063401" cy="410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2066E68-40D5-A79B-AE27-6201FD2BA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88" y="4980843"/>
            <a:ext cx="812362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0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24" t="19695" r="32773" b="14846"/>
          <a:stretch/>
        </p:blipFill>
        <p:spPr>
          <a:xfrm>
            <a:off x="193160" y="908720"/>
            <a:ext cx="6496334" cy="424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79609D4-77C8-0E3E-E6EF-0BB7F25B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1" y="5060538"/>
            <a:ext cx="8055038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t>คณิตศาสตร์ เพิ่มเติม ม.4 เล่ม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721" t="20162" r="44105" b="12151"/>
          <a:stretch/>
        </p:blipFill>
        <p:spPr>
          <a:xfrm>
            <a:off x="1691680" y="980728"/>
            <a:ext cx="550171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2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/>
              <a:ea typeface="+mn-ea"/>
              <a:cs typeface="TH SarabunPS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ngsana New" pitchFamily="18" charset="-34"/>
              </a:rPr>
              <a:t>คณิตศาสตร์ เพิ่มเติม ม.4 เล่ม 1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4D5BDFD-74B9-D88E-018C-C109648A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064896" cy="2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62" t="34783" r="42120" b="15942"/>
          <a:stretch/>
        </p:blipFill>
        <p:spPr>
          <a:xfrm>
            <a:off x="395536" y="895072"/>
            <a:ext cx="4316552" cy="2640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EFD5AA7-7FB5-FC33-0E69-4407FBCA36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3968" y="980728"/>
            <a:ext cx="4562143" cy="277419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6936354-59DD-647A-3A29-57B15CC8D0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3968" y="3739428"/>
            <a:ext cx="4320914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92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29" t="29510" r="31503" b="6247"/>
          <a:stretch/>
        </p:blipFill>
        <p:spPr>
          <a:xfrm>
            <a:off x="412953" y="908720"/>
            <a:ext cx="5743223" cy="37215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C88D14B-32DA-96A7-25E0-43C5272A1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1" y="4492086"/>
            <a:ext cx="6331775" cy="15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3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20" t="16596" r="28247" b="13669"/>
          <a:stretch/>
        </p:blipFill>
        <p:spPr>
          <a:xfrm>
            <a:off x="362121" y="895947"/>
            <a:ext cx="6831814" cy="4509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40B7D5A-717E-6E0E-A292-0342A95501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48618" y="2780928"/>
            <a:ext cx="369538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7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33" t="12195" r="42377" b="6098"/>
          <a:stretch/>
        </p:blipFill>
        <p:spPr>
          <a:xfrm>
            <a:off x="117689" y="873180"/>
            <a:ext cx="4506785" cy="4583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63F015A-EE69-C754-B5D0-4DDBB0876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892856"/>
            <a:ext cx="2305867" cy="206016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CF14E53-EED2-9CB6-8541-A90E30DFF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195" y="2953016"/>
            <a:ext cx="2377875" cy="200633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01B6FB0-7380-0B77-84B0-24BAEEBCA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4074689"/>
            <a:ext cx="2690849" cy="23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8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AFF8083-B24D-56EE-B6A6-096E776D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786621" cy="214140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B98D53F-143F-C75D-5FAA-09095A36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171018"/>
            <a:ext cx="8016935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2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583A5EA-FF15-C9BF-B181-F050AD66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63892"/>
            <a:ext cx="7750212" cy="177561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7DC15D8-1EF0-8111-3F08-22B80AC6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780928"/>
            <a:ext cx="813124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50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F5CD99A-E3A6-3E61-4CE8-23207A954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0" y="1077274"/>
            <a:ext cx="8763759" cy="253005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EEE131F-95C3-EAB1-CE13-9358D9086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501008"/>
            <a:ext cx="9144000" cy="20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E119994-83EB-8495-A9BC-86E181123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1" y="908720"/>
            <a:ext cx="8740897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58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6213FB9-905C-99D5-E774-58B1E478F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4191363" cy="322353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7AA9687-805F-5389-4944-FBA7D5EBC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883" y="1196752"/>
            <a:ext cx="4016088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7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2ADF17A-1A02-A73C-9773-48EC98448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39"/>
          <a:stretch/>
        </p:blipFill>
        <p:spPr>
          <a:xfrm>
            <a:off x="478171" y="1124744"/>
            <a:ext cx="3877805" cy="30591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0D7A766-66C3-F2DA-A0C9-E82E9B7C4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9"/>
          <a:stretch/>
        </p:blipFill>
        <p:spPr>
          <a:xfrm>
            <a:off x="4824941" y="1124743"/>
            <a:ext cx="3877805" cy="30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5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2AD9774-2AF7-E486-72C9-B1B82B0D5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35"/>
          <a:stretch/>
        </p:blipFill>
        <p:spPr>
          <a:xfrm>
            <a:off x="323528" y="1268760"/>
            <a:ext cx="4104456" cy="306185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B7F7CD7-6897-E11E-BC71-03BF4F04A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14"/>
          <a:stretch/>
        </p:blipFill>
        <p:spPr>
          <a:xfrm>
            <a:off x="5004048" y="1268759"/>
            <a:ext cx="3816424" cy="30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72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0C394D9-4359-D2A9-28A0-66DE63DE9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38" b="85249"/>
          <a:stretch/>
        </p:blipFill>
        <p:spPr>
          <a:xfrm>
            <a:off x="539552" y="1268761"/>
            <a:ext cx="1440160" cy="36003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E0E1523-9443-18F7-D2B4-E69F89DAC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74"/>
          <a:stretch/>
        </p:blipFill>
        <p:spPr>
          <a:xfrm>
            <a:off x="5337408" y="1268760"/>
            <a:ext cx="3806592" cy="244084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EAB6D8A-4D41-6572-2D03-A066792AD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36" r="78543" b="83277"/>
          <a:stretch/>
        </p:blipFill>
        <p:spPr>
          <a:xfrm>
            <a:off x="5076056" y="1244684"/>
            <a:ext cx="385550" cy="40819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A9E663F-21F1-EEB2-AF11-7038C136C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50" r="53393"/>
          <a:stretch/>
        </p:blipFill>
        <p:spPr>
          <a:xfrm>
            <a:off x="547057" y="1602837"/>
            <a:ext cx="3888432" cy="20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95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8C7D233-4DC4-CC50-79F5-9891C55F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702794" cy="44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3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53007FF-A0BC-E98D-82C6-44B248F95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74"/>
          <a:stretch/>
        </p:blipFill>
        <p:spPr>
          <a:xfrm>
            <a:off x="935025" y="1268760"/>
            <a:ext cx="3420951" cy="272819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59C6229-6E0C-AA74-0035-72951478D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4"/>
          <a:stretch/>
        </p:blipFill>
        <p:spPr>
          <a:xfrm>
            <a:off x="4589176" y="1268760"/>
            <a:ext cx="3420952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53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F07D7AA-6EF8-EBE6-BF2B-D8C5F2372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92"/>
          <a:stretch/>
        </p:blipFill>
        <p:spPr>
          <a:xfrm>
            <a:off x="868246" y="1268760"/>
            <a:ext cx="3559738" cy="2743438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F83240B-D58A-B427-6B38-4AF19DE38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37"/>
          <a:stretch/>
        </p:blipFill>
        <p:spPr>
          <a:xfrm>
            <a:off x="4648304" y="1268760"/>
            <a:ext cx="333849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2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CE1A2FD-2B41-6A5E-CDE1-501EE592C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62"/>
          <a:stretch/>
        </p:blipFill>
        <p:spPr>
          <a:xfrm>
            <a:off x="953396" y="1124744"/>
            <a:ext cx="3474588" cy="2728196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D15094C-DD24-A2D9-38BD-0696C66B3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0"/>
          <a:stretch/>
        </p:blipFill>
        <p:spPr>
          <a:xfrm>
            <a:off x="4685795" y="1124744"/>
            <a:ext cx="3446510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8474B1A-A985-380B-DEA8-2581E9C66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67" y="980728"/>
            <a:ext cx="7399661" cy="142506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3377446-58D3-9C8B-9717-CE436369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7" y="2780928"/>
            <a:ext cx="813124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2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3BE9F30-6A96-946A-9A8B-56D63C93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1" y="980728"/>
            <a:ext cx="8740897" cy="3322608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EABD049-8480-F6E6-D3A2-1D7069FAE7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828" y="3047497"/>
            <a:ext cx="922100" cy="34293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9483CB8-699E-9567-FD47-604A9904207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89482" y="3464121"/>
            <a:ext cx="1036410" cy="35055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596CC9B-6EF0-A531-660F-C01704AE547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1999" y="3814671"/>
            <a:ext cx="762066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87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9457DB8-74E6-E95B-2EB4-2804E161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333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AEC8D9A-9019-79D8-D058-9AA383091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8" y="1001067"/>
            <a:ext cx="8817104" cy="260626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73E199E-311B-DFD4-43E7-BDF7F6C635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1680" y="1938372"/>
            <a:ext cx="350550" cy="28196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A00A87D-7974-0AAB-A77E-2226962B93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36096" y="1938372"/>
            <a:ext cx="312447" cy="28196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40707C9-B1F0-C3BD-F212-1E0C384C41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9817" y="2304200"/>
            <a:ext cx="304826" cy="24386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CCA9A65-47F6-39D1-32CD-D2F4285C3C6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36096" y="2311821"/>
            <a:ext cx="274344" cy="23624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EB7F728-66BD-C061-89DD-B0382E22BF6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0970" y="2735231"/>
            <a:ext cx="243861" cy="24386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B92C665-79A8-F5EB-5A15-8CE3232E290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09965" y="2735231"/>
            <a:ext cx="281964" cy="24386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86362AF-E71B-72AD-CCF5-3B21E1950B9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2495" y="3143644"/>
            <a:ext cx="251482" cy="243861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37A907A-6532-2374-D2FC-064CE422B78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5541" y="3143150"/>
            <a:ext cx="266723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8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2355C9E-8C18-28F3-B30F-D8E50CB87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887383" cy="140982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4913B33-5825-DB0F-D78C-A48CB4E3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29" y="2929846"/>
            <a:ext cx="8093141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5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18F07B8-1385-AE89-466F-30FD0060A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5" y="998009"/>
            <a:ext cx="6090948" cy="40648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DD83D79-1CE1-47BF-4107-77D5834A3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5" y="5222466"/>
            <a:ext cx="7387091" cy="8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2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4468A7D-F934-1327-4EE3-311B8E9E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3" y="959906"/>
            <a:ext cx="6809159" cy="420222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CA6A538-3822-5591-C2A9-9F7ECDD7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3" y="5300132"/>
            <a:ext cx="8207451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A09A1D8-33B2-928E-86AD-EDB3248B8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6204481" cy="420831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2837889-D54E-D536-3396-2A19F963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229974"/>
            <a:ext cx="816934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การดำเนินการระหว่างเซต</a:t>
            </a:r>
            <a:endParaRPr lang="th-TH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6660232" y="6381328"/>
            <a:ext cx="2483768" cy="360040"/>
          </a:xfrm>
          <a:prstGeom prst="homePlate">
            <a:avLst/>
          </a:prstGeom>
          <a:solidFill>
            <a:srgbClr val="1A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76256" y="638132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คณิตศาสตร์ เพิ่มเติม ม.4 เล่ม 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2007816-DA75-0DC1-1458-DDA95B2C8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6108705" cy="37185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F9B491D-6520-03F5-D46B-8CB7A91C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601" y="2151437"/>
            <a:ext cx="3209399" cy="30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2762"/>
      </p:ext>
    </p:extLst>
  </p:cSld>
  <p:clrMapOvr>
    <a:masterClrMapping/>
  </p:clrMapOvr>
</p:sld>
</file>

<file path=ppt/theme/theme1.xml><?xml version="1.0" encoding="utf-8"?>
<a:theme xmlns:a="http://schemas.openxmlformats.org/drawingml/2006/main" name="dark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4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Template_edit3" id="{80F79DBC-04F3-4C63-A830-A275DBD8C868}" vid="{970A341F-80EF-4A57-A811-6913331623CC}"/>
    </a:ext>
  </a:extLst>
</a:theme>
</file>

<file path=ppt/theme/theme2.xml><?xml version="1.0" encoding="utf-8"?>
<a:theme xmlns:a="http://schemas.openxmlformats.org/drawingml/2006/main" name="2_darkblu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4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Template_edit3" id="{80F79DBC-04F3-4C63-A830-A275DBD8C868}" vid="{970A341F-80EF-4A57-A811-6913331623CC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414</Words>
  <Application>Microsoft Office PowerPoint</Application>
  <PresentationFormat>นำเสนอทางหน้าจอ (4:3)</PresentationFormat>
  <Paragraphs>69</Paragraphs>
  <Slides>41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9" baseType="lpstr">
      <vt:lpstr>Times New Roman</vt:lpstr>
      <vt:lpstr>TH SarabunPSK</vt:lpstr>
      <vt:lpstr>TH Sarabun New</vt:lpstr>
      <vt:lpstr>Arial</vt:lpstr>
      <vt:lpstr>Calibri</vt:lpstr>
      <vt:lpstr>Gill Sans MT</vt:lpstr>
      <vt:lpstr>darkblue_template</vt:lpstr>
      <vt:lpstr>2_darkblue_template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IPST</dc:creator>
  <cp:lastModifiedBy>Chayabha Boonlam</cp:lastModifiedBy>
  <cp:revision>14</cp:revision>
  <dcterms:created xsi:type="dcterms:W3CDTF">2020-01-23T06:40:37Z</dcterms:created>
  <dcterms:modified xsi:type="dcterms:W3CDTF">2024-05-17T11:23:12Z</dcterms:modified>
</cp:coreProperties>
</file>