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6" r:id="rId4"/>
    <p:sldId id="279" r:id="rId5"/>
    <p:sldId id="280" r:id="rId6"/>
    <p:sldId id="299" r:id="rId7"/>
    <p:sldId id="281" r:id="rId8"/>
    <p:sldId id="282" r:id="rId9"/>
    <p:sldId id="257" r:id="rId10"/>
    <p:sldId id="283" r:id="rId11"/>
    <p:sldId id="284" r:id="rId12"/>
    <p:sldId id="285" r:id="rId13"/>
    <p:sldId id="258" r:id="rId14"/>
    <p:sldId id="286" r:id="rId15"/>
    <p:sldId id="295" r:id="rId16"/>
    <p:sldId id="288" r:id="rId17"/>
    <p:sldId id="297" r:id="rId18"/>
    <p:sldId id="287" r:id="rId19"/>
    <p:sldId id="289" r:id="rId20"/>
    <p:sldId id="259" r:id="rId21"/>
    <p:sldId id="291" r:id="rId22"/>
    <p:sldId id="296" r:id="rId23"/>
    <p:sldId id="290" r:id="rId24"/>
    <p:sldId id="292" r:id="rId25"/>
    <p:sldId id="260" r:id="rId26"/>
    <p:sldId id="261" r:id="rId27"/>
    <p:sldId id="262" r:id="rId28"/>
    <p:sldId id="300" r:id="rId29"/>
    <p:sldId id="263" r:id="rId30"/>
    <p:sldId id="298" r:id="rId31"/>
    <p:sldId id="266" r:id="rId32"/>
    <p:sldId id="272" r:id="rId33"/>
    <p:sldId id="268" r:id="rId34"/>
    <p:sldId id="273" r:id="rId35"/>
    <p:sldId id="301" r:id="rId36"/>
  </p:sldIdLst>
  <p:sldSz cx="9144000" cy="5143500" type="screen16x9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32" autoAdjust="0"/>
    <p:restoredTop sz="94660"/>
  </p:normalViewPr>
  <p:slideViewPr>
    <p:cSldViewPr>
      <p:cViewPr varScale="1">
        <p:scale>
          <a:sx n="113" d="100"/>
          <a:sy n="113" d="100"/>
        </p:scale>
        <p:origin x="86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0E74-9CAE-42C7-9204-2B8466A940C3}" type="datetimeFigureOut">
              <a:rPr lang="th-TH" smtClean="0"/>
              <a:t>04/08/67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98A1-2E3B-4F38-8EA7-7043C899B2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266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0E74-9CAE-42C7-9204-2B8466A940C3}" type="datetimeFigureOut">
              <a:rPr lang="th-TH" smtClean="0"/>
              <a:t>04/08/67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98A1-2E3B-4F38-8EA7-7043C899B2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737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0E74-9CAE-42C7-9204-2B8466A940C3}" type="datetimeFigureOut">
              <a:rPr lang="th-TH" smtClean="0"/>
              <a:t>04/08/67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98A1-2E3B-4F38-8EA7-7043C899B2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405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0E74-9CAE-42C7-9204-2B8466A940C3}" type="datetimeFigureOut">
              <a:rPr lang="th-TH" smtClean="0"/>
              <a:t>04/08/67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98A1-2E3B-4F38-8EA7-7043C899B2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64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0E74-9CAE-42C7-9204-2B8466A940C3}" type="datetimeFigureOut">
              <a:rPr lang="th-TH" smtClean="0"/>
              <a:t>04/08/67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98A1-2E3B-4F38-8EA7-7043C899B2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849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0E74-9CAE-42C7-9204-2B8466A940C3}" type="datetimeFigureOut">
              <a:rPr lang="th-TH" smtClean="0"/>
              <a:t>04/08/67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98A1-2E3B-4F38-8EA7-7043C899B2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729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0E74-9CAE-42C7-9204-2B8466A940C3}" type="datetimeFigureOut">
              <a:rPr lang="th-TH" smtClean="0"/>
              <a:t>04/08/67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98A1-2E3B-4F38-8EA7-7043C899B2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30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0E74-9CAE-42C7-9204-2B8466A940C3}" type="datetimeFigureOut">
              <a:rPr lang="th-TH" smtClean="0"/>
              <a:t>04/08/67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98A1-2E3B-4F38-8EA7-7043C899B2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091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0E74-9CAE-42C7-9204-2B8466A940C3}" type="datetimeFigureOut">
              <a:rPr lang="th-TH" smtClean="0"/>
              <a:t>04/08/67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98A1-2E3B-4F38-8EA7-7043C899B2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023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0E74-9CAE-42C7-9204-2B8466A940C3}" type="datetimeFigureOut">
              <a:rPr lang="th-TH" smtClean="0"/>
              <a:t>04/08/67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98A1-2E3B-4F38-8EA7-7043C899B2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42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0E74-9CAE-42C7-9204-2B8466A940C3}" type="datetimeFigureOut">
              <a:rPr lang="th-TH" smtClean="0"/>
              <a:t>04/08/67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98A1-2E3B-4F38-8EA7-7043C899B2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966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60E74-9CAE-42C7-9204-2B8466A940C3}" type="datetimeFigureOut">
              <a:rPr lang="th-TH" smtClean="0"/>
              <a:t>04/08/67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98A1-2E3B-4F38-8EA7-7043C899B2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874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ACHER\Desktop\Halloween_design_5_genera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60"/>
            <a:ext cx="9144000" cy="522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TEACHER\Desktop\Male-Zomb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5188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TEACHER\Desktop\798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35188"/>
            <a:ext cx="2464693" cy="246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TEACHER\Desktop\zombie-1300439_960_7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7032"/>
            <a:ext cx="903561" cy="11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TEACHER\Desktop\Cartoon-Zombi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517" y="3061746"/>
            <a:ext cx="2065411" cy="206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Users\TEACHER\Desktop\zombie-3118441_960_7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295" y="3065921"/>
            <a:ext cx="1815505" cy="212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C:\Users\TEACHER\Desktop\cartoonzombi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93" y="2335188"/>
            <a:ext cx="2114637" cy="21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C:\Users\TEACHER\Desktop\zombie-3118437_960_7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800" y="2063253"/>
            <a:ext cx="1497435" cy="286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80604" y="483518"/>
            <a:ext cx="85827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8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The Zombie Game!</a:t>
            </a:r>
            <a:endParaRPr lang="ko-KR" altLang="en-US" sz="8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92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50DDBC9D-6DE0-2ED9-C407-389093CA2C2A}"/>
              </a:ext>
            </a:extLst>
          </p:cNvPr>
          <p:cNvSpPr txBox="1"/>
          <p:nvPr/>
        </p:nvSpPr>
        <p:spPr>
          <a:xfrm>
            <a:off x="7474789" y="82535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นก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3CCD693E-3707-AE03-663B-3284ADA82712}"/>
              </a:ext>
            </a:extLst>
          </p:cNvPr>
          <p:cNvSpPr txBox="1"/>
          <p:nvPr/>
        </p:nvSpPr>
        <p:spPr>
          <a:xfrm>
            <a:off x="3949741" y="483517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พ่อ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8D5037AC-1D27-6F2B-BC60-01A8D916248E}"/>
              </a:ext>
            </a:extLst>
          </p:cNvPr>
          <p:cNvSpPr txBox="1"/>
          <p:nvPr/>
        </p:nvSpPr>
        <p:spPr>
          <a:xfrm>
            <a:off x="6539644" y="2811948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บ้าน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E1945D5-6A69-31E7-DAE4-0B7F2492AA02}"/>
              </a:ext>
            </a:extLst>
          </p:cNvPr>
          <p:cNvSpPr txBox="1"/>
          <p:nvPr/>
        </p:nvSpPr>
        <p:spPr>
          <a:xfrm>
            <a:off x="3085119" y="1910030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เรา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CF4F6F3B-0323-C5CC-3165-271438258979}"/>
              </a:ext>
            </a:extLst>
          </p:cNvPr>
          <p:cNvSpPr txBox="1"/>
          <p:nvPr/>
        </p:nvSpPr>
        <p:spPr>
          <a:xfrm>
            <a:off x="1918420" y="3579862"/>
            <a:ext cx="1501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แดด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90CFE85-07A2-C63A-3746-58072463542D}"/>
              </a:ext>
            </a:extLst>
          </p:cNvPr>
          <p:cNvSpPr txBox="1"/>
          <p:nvPr/>
        </p:nvSpPr>
        <p:spPr>
          <a:xfrm>
            <a:off x="5792792" y="1405974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เพลง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10BED2E4-D18B-6DD2-BD5F-6B8178EF0B41}"/>
              </a:ext>
            </a:extLst>
          </p:cNvPr>
          <p:cNvSpPr txBox="1"/>
          <p:nvPr/>
        </p:nvSpPr>
        <p:spPr>
          <a:xfrm>
            <a:off x="4374101" y="3495753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น้ำ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AC890081-D90F-BBFB-7FD4-46E03672C1F8}"/>
              </a:ext>
            </a:extLst>
          </p:cNvPr>
          <p:cNvSpPr txBox="1"/>
          <p:nvPr/>
        </p:nvSpPr>
        <p:spPr>
          <a:xfrm>
            <a:off x="755576" y="2150228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แม่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9113191D-DF2F-C4B3-97C7-75972B54F12F}"/>
              </a:ext>
            </a:extLst>
          </p:cNvPr>
          <p:cNvSpPr txBox="1"/>
          <p:nvPr/>
        </p:nvSpPr>
        <p:spPr>
          <a:xfrm>
            <a:off x="971600" y="483518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แหวน</a:t>
            </a:r>
          </a:p>
        </p:txBody>
      </p:sp>
    </p:spTree>
    <p:extLst>
      <p:ext uri="{BB962C8B-B14F-4D97-AF65-F5344CB8AC3E}">
        <p14:creationId xmlns:p14="http://schemas.microsoft.com/office/powerpoint/2010/main" val="4259309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0C30CA28-A3D7-6B9C-B6B7-4F1FF4EE8FEF}"/>
              </a:ext>
            </a:extLst>
          </p:cNvPr>
          <p:cNvSpPr txBox="1"/>
          <p:nvPr/>
        </p:nvSpPr>
        <p:spPr>
          <a:xfrm>
            <a:off x="683568" y="1245201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นาฬิกา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34B2100-A9AC-74C1-FA5E-F7E164458737}"/>
              </a:ext>
            </a:extLst>
          </p:cNvPr>
          <p:cNvSpPr txBox="1"/>
          <p:nvPr/>
        </p:nvSpPr>
        <p:spPr>
          <a:xfrm>
            <a:off x="2915816" y="181838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มะละกอ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56C64A56-68EB-F5F9-8721-DBA8A8E1D395}"/>
              </a:ext>
            </a:extLst>
          </p:cNvPr>
          <p:cNvSpPr txBox="1"/>
          <p:nvPr/>
        </p:nvSpPr>
        <p:spPr>
          <a:xfrm>
            <a:off x="3541524" y="2568640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ตะกร้า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AF76A9D-7B29-3631-1D55-2659140C5770}"/>
              </a:ext>
            </a:extLst>
          </p:cNvPr>
          <p:cNvSpPr txBox="1"/>
          <p:nvPr/>
        </p:nvSpPr>
        <p:spPr>
          <a:xfrm>
            <a:off x="467544" y="2837928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กะลา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4AA7037-CF75-A321-90AF-0CC798DB7A50}"/>
              </a:ext>
            </a:extLst>
          </p:cNvPr>
          <p:cNvSpPr txBox="1"/>
          <p:nvPr/>
        </p:nvSpPr>
        <p:spPr>
          <a:xfrm>
            <a:off x="6156176" y="3363838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ลีลาวดี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50F8420-1EB7-FC8B-BF5D-26120013DB3D}"/>
              </a:ext>
            </a:extLst>
          </p:cNvPr>
          <p:cNvSpPr txBox="1"/>
          <p:nvPr/>
        </p:nvSpPr>
        <p:spPr>
          <a:xfrm>
            <a:off x="5716756" y="629647"/>
            <a:ext cx="2743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กระดังงา</a:t>
            </a:r>
          </a:p>
        </p:txBody>
      </p:sp>
    </p:spTree>
    <p:extLst>
      <p:ext uri="{BB962C8B-B14F-4D97-AF65-F5344CB8AC3E}">
        <p14:creationId xmlns:p14="http://schemas.microsoft.com/office/powerpoint/2010/main" val="2305064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9642D898-FF75-CC0A-DBA7-F1CD96FC8D7C}"/>
              </a:ext>
            </a:extLst>
          </p:cNvPr>
          <p:cNvSpPr txBox="1"/>
          <p:nvPr/>
        </p:nvSpPr>
        <p:spPr>
          <a:xfrm>
            <a:off x="7474789" y="82535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นก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8922F1A8-23AC-D595-CCB8-836F582ABEBD}"/>
              </a:ext>
            </a:extLst>
          </p:cNvPr>
          <p:cNvSpPr txBox="1"/>
          <p:nvPr/>
        </p:nvSpPr>
        <p:spPr>
          <a:xfrm>
            <a:off x="3949741" y="483517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พ่อ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FC96B10-8B70-0185-DC99-F63FF04FB4BB}"/>
              </a:ext>
            </a:extLst>
          </p:cNvPr>
          <p:cNvSpPr txBox="1"/>
          <p:nvPr/>
        </p:nvSpPr>
        <p:spPr>
          <a:xfrm>
            <a:off x="6539644" y="2811948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บ้าน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7CD1795-8BC8-BB19-1214-6D4BE18F9F5B}"/>
              </a:ext>
            </a:extLst>
          </p:cNvPr>
          <p:cNvSpPr txBox="1"/>
          <p:nvPr/>
        </p:nvSpPr>
        <p:spPr>
          <a:xfrm>
            <a:off x="3085119" y="1910030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เรา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C3CFC22-4999-C0D2-CE10-6037507F2FE9}"/>
              </a:ext>
            </a:extLst>
          </p:cNvPr>
          <p:cNvSpPr txBox="1"/>
          <p:nvPr/>
        </p:nvSpPr>
        <p:spPr>
          <a:xfrm>
            <a:off x="1918420" y="3579862"/>
            <a:ext cx="1501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แดด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349FBC0B-FBBA-F6F7-BC3E-206D353679D0}"/>
              </a:ext>
            </a:extLst>
          </p:cNvPr>
          <p:cNvSpPr txBox="1"/>
          <p:nvPr/>
        </p:nvSpPr>
        <p:spPr>
          <a:xfrm>
            <a:off x="5792792" y="1405974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เพลง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665DA6A0-65FD-8BA9-F4BE-0A072092F950}"/>
              </a:ext>
            </a:extLst>
          </p:cNvPr>
          <p:cNvSpPr txBox="1"/>
          <p:nvPr/>
        </p:nvSpPr>
        <p:spPr>
          <a:xfrm>
            <a:off x="4374101" y="3495753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น้ำ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EAA5BB6A-89B9-2128-7FEC-1019BCE5594A}"/>
              </a:ext>
            </a:extLst>
          </p:cNvPr>
          <p:cNvSpPr txBox="1"/>
          <p:nvPr/>
        </p:nvSpPr>
        <p:spPr>
          <a:xfrm>
            <a:off x="755576" y="2150228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แม่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1FD1ED8F-9376-83D3-5F16-9082AA7606F5}"/>
              </a:ext>
            </a:extLst>
          </p:cNvPr>
          <p:cNvSpPr txBox="1"/>
          <p:nvPr/>
        </p:nvSpPr>
        <p:spPr>
          <a:xfrm>
            <a:off x="971600" y="483518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แหวน</a:t>
            </a:r>
          </a:p>
        </p:txBody>
      </p:sp>
    </p:spTree>
    <p:extLst>
      <p:ext uri="{BB962C8B-B14F-4D97-AF65-F5344CB8AC3E}">
        <p14:creationId xmlns:p14="http://schemas.microsoft.com/office/powerpoint/2010/main" val="2838393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95486"/>
            <a:ext cx="3674093" cy="47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355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AA762910-D81E-CA9E-9F41-FB5EEBDBBB3F}"/>
              </a:ext>
            </a:extLst>
          </p:cNvPr>
          <p:cNvSpPr txBox="1"/>
          <p:nvPr/>
        </p:nvSpPr>
        <p:spPr>
          <a:xfrm>
            <a:off x="7474789" y="82535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นก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E8F1B36-6D2B-B4EE-1D20-834BAF1A6506}"/>
              </a:ext>
            </a:extLst>
          </p:cNvPr>
          <p:cNvSpPr txBox="1"/>
          <p:nvPr/>
        </p:nvSpPr>
        <p:spPr>
          <a:xfrm>
            <a:off x="3949741" y="483517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พ่อ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33C015F-FB39-B471-9FED-060564DE3C58}"/>
              </a:ext>
            </a:extLst>
          </p:cNvPr>
          <p:cNvSpPr txBox="1"/>
          <p:nvPr/>
        </p:nvSpPr>
        <p:spPr>
          <a:xfrm>
            <a:off x="6539644" y="2811948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บ้าน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BB1654F-A85B-0CF7-0AE6-1BE88FA0B902}"/>
              </a:ext>
            </a:extLst>
          </p:cNvPr>
          <p:cNvSpPr txBox="1"/>
          <p:nvPr/>
        </p:nvSpPr>
        <p:spPr>
          <a:xfrm>
            <a:off x="3085119" y="1910030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เรา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435EEAA1-B2D0-1B80-C2D7-4B25BEC7189D}"/>
              </a:ext>
            </a:extLst>
          </p:cNvPr>
          <p:cNvSpPr txBox="1"/>
          <p:nvPr/>
        </p:nvSpPr>
        <p:spPr>
          <a:xfrm>
            <a:off x="1918420" y="3579862"/>
            <a:ext cx="1501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แดด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C60D741-AEFF-0B3C-3731-ADF82B7DF104}"/>
              </a:ext>
            </a:extLst>
          </p:cNvPr>
          <p:cNvSpPr txBox="1"/>
          <p:nvPr/>
        </p:nvSpPr>
        <p:spPr>
          <a:xfrm>
            <a:off x="5792792" y="1405974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เพลง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5749E5E6-F13D-94C2-FA1A-20D0CDDAB662}"/>
              </a:ext>
            </a:extLst>
          </p:cNvPr>
          <p:cNvSpPr txBox="1"/>
          <p:nvPr/>
        </p:nvSpPr>
        <p:spPr>
          <a:xfrm>
            <a:off x="4374101" y="3495753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น้ำ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D1BC75AA-456F-FAAE-E56D-B12B1448C7C5}"/>
              </a:ext>
            </a:extLst>
          </p:cNvPr>
          <p:cNvSpPr txBox="1"/>
          <p:nvPr/>
        </p:nvSpPr>
        <p:spPr>
          <a:xfrm>
            <a:off x="755576" y="2150228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แม่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1CE3647A-A1C9-7472-C859-BFBE01854FF1}"/>
              </a:ext>
            </a:extLst>
          </p:cNvPr>
          <p:cNvSpPr txBox="1"/>
          <p:nvPr/>
        </p:nvSpPr>
        <p:spPr>
          <a:xfrm>
            <a:off x="971600" y="483518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แหวน</a:t>
            </a:r>
          </a:p>
        </p:txBody>
      </p:sp>
    </p:spTree>
    <p:extLst>
      <p:ext uri="{BB962C8B-B14F-4D97-AF65-F5344CB8AC3E}">
        <p14:creationId xmlns:p14="http://schemas.microsoft.com/office/powerpoint/2010/main" val="1302518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427732" y="4479962"/>
            <a:ext cx="8229600" cy="6120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คำที่ซ่อนอยู่ มีลักษณะเป็นเช่นไร 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91232" y="47662"/>
            <a:ext cx="8229600" cy="6120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>
                <a:solidFill>
                  <a:srgbClr val="FFFF00"/>
                </a:solidFill>
                <a:latin typeface="Kanit" pitchFamily="2" charset="-34"/>
                <a:cs typeface="Kanit" pitchFamily="2" charset="-34"/>
              </a:rPr>
              <a:t>มีทั้งพยางค์เดียว และหลายพยางค์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A2688B1-4589-F304-8B4B-0E119717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432" y="754223"/>
            <a:ext cx="6372200" cy="359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65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671BB0E-23AB-86E9-F8C4-951AD4801C76}"/>
              </a:ext>
            </a:extLst>
          </p:cNvPr>
          <p:cNvSpPr txBox="1"/>
          <p:nvPr/>
        </p:nvSpPr>
        <p:spPr>
          <a:xfrm>
            <a:off x="7474789" y="82535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นก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9B2BF64F-D2EA-5DD4-BDE3-14323FFD5CFA}"/>
              </a:ext>
            </a:extLst>
          </p:cNvPr>
          <p:cNvSpPr txBox="1"/>
          <p:nvPr/>
        </p:nvSpPr>
        <p:spPr>
          <a:xfrm>
            <a:off x="3949741" y="483517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พ่อ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948F8579-0FBA-DECC-B5C7-F490BBFD94DF}"/>
              </a:ext>
            </a:extLst>
          </p:cNvPr>
          <p:cNvSpPr txBox="1"/>
          <p:nvPr/>
        </p:nvSpPr>
        <p:spPr>
          <a:xfrm>
            <a:off x="6539644" y="2811948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บ้าน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F5F27F2-7756-DB18-B5E8-B71DC8C94AE9}"/>
              </a:ext>
            </a:extLst>
          </p:cNvPr>
          <p:cNvSpPr txBox="1"/>
          <p:nvPr/>
        </p:nvSpPr>
        <p:spPr>
          <a:xfrm>
            <a:off x="3085119" y="1910030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เรา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1C97A64-4EA3-290E-802C-836A4A338747}"/>
              </a:ext>
            </a:extLst>
          </p:cNvPr>
          <p:cNvSpPr txBox="1"/>
          <p:nvPr/>
        </p:nvSpPr>
        <p:spPr>
          <a:xfrm>
            <a:off x="1918420" y="3579862"/>
            <a:ext cx="1501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แดด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347E887-50FC-8C68-15B7-6482A9AE5FAA}"/>
              </a:ext>
            </a:extLst>
          </p:cNvPr>
          <p:cNvSpPr txBox="1"/>
          <p:nvPr/>
        </p:nvSpPr>
        <p:spPr>
          <a:xfrm>
            <a:off x="5792792" y="1405974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เพลง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520F6644-F35E-8F34-3C50-C92A2401441D}"/>
              </a:ext>
            </a:extLst>
          </p:cNvPr>
          <p:cNvSpPr txBox="1"/>
          <p:nvPr/>
        </p:nvSpPr>
        <p:spPr>
          <a:xfrm>
            <a:off x="4374101" y="3495753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น้ำ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43214A6E-095A-5793-BCCD-4B41BB6384FC}"/>
              </a:ext>
            </a:extLst>
          </p:cNvPr>
          <p:cNvSpPr txBox="1"/>
          <p:nvPr/>
        </p:nvSpPr>
        <p:spPr>
          <a:xfrm>
            <a:off x="755576" y="2150228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แม่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B98FF56D-9894-AAF9-7DB6-DB0682453E75}"/>
              </a:ext>
            </a:extLst>
          </p:cNvPr>
          <p:cNvSpPr txBox="1"/>
          <p:nvPr/>
        </p:nvSpPr>
        <p:spPr>
          <a:xfrm>
            <a:off x="971600" y="483518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แหวน</a:t>
            </a:r>
          </a:p>
        </p:txBody>
      </p:sp>
    </p:spTree>
    <p:extLst>
      <p:ext uri="{BB962C8B-B14F-4D97-AF65-F5344CB8AC3E}">
        <p14:creationId xmlns:p14="http://schemas.microsoft.com/office/powerpoint/2010/main" val="1671563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5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427732" y="3872408"/>
            <a:ext cx="8229600" cy="10035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Dance</a:t>
            </a:r>
            <a:r>
              <a:rPr lang="th-TH" sz="6000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 เต้นประกอบเพลง</a:t>
            </a:r>
          </a:p>
        </p:txBody>
      </p:sp>
      <p:pic>
        <p:nvPicPr>
          <p:cNvPr id="4" name="Dance Part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44624" y="-609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6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7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0D9D228A-23B3-5EE5-BA0C-74A5067E6322}"/>
              </a:ext>
            </a:extLst>
          </p:cNvPr>
          <p:cNvSpPr txBox="1"/>
          <p:nvPr/>
        </p:nvSpPr>
        <p:spPr>
          <a:xfrm>
            <a:off x="7474789" y="82535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นก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9DE36FD-E897-B62E-9843-3FB0FA9A03CA}"/>
              </a:ext>
            </a:extLst>
          </p:cNvPr>
          <p:cNvSpPr txBox="1"/>
          <p:nvPr/>
        </p:nvSpPr>
        <p:spPr>
          <a:xfrm>
            <a:off x="3949741" y="483517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พ่อ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B87B4412-1B75-82CF-7261-46FF83E412E2}"/>
              </a:ext>
            </a:extLst>
          </p:cNvPr>
          <p:cNvSpPr txBox="1"/>
          <p:nvPr/>
        </p:nvSpPr>
        <p:spPr>
          <a:xfrm>
            <a:off x="6539644" y="2811948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บ้าน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5A2618F-729A-B5E0-401A-37C1B19E403F}"/>
              </a:ext>
            </a:extLst>
          </p:cNvPr>
          <p:cNvSpPr txBox="1"/>
          <p:nvPr/>
        </p:nvSpPr>
        <p:spPr>
          <a:xfrm>
            <a:off x="3085119" y="1910030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เรา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67F52B84-89B0-ABB2-9F13-13D2B6E7BB3D}"/>
              </a:ext>
            </a:extLst>
          </p:cNvPr>
          <p:cNvSpPr txBox="1"/>
          <p:nvPr/>
        </p:nvSpPr>
        <p:spPr>
          <a:xfrm>
            <a:off x="1918420" y="3579862"/>
            <a:ext cx="1501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แดด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A7FA02C1-A8B2-875E-C9A7-409612B18215}"/>
              </a:ext>
            </a:extLst>
          </p:cNvPr>
          <p:cNvSpPr txBox="1"/>
          <p:nvPr/>
        </p:nvSpPr>
        <p:spPr>
          <a:xfrm>
            <a:off x="5792792" y="1405974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เพลง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2934FA74-7D8A-75F2-8AA2-11DA0719050F}"/>
              </a:ext>
            </a:extLst>
          </p:cNvPr>
          <p:cNvSpPr txBox="1"/>
          <p:nvPr/>
        </p:nvSpPr>
        <p:spPr>
          <a:xfrm>
            <a:off x="4374101" y="3495753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น้ำ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E99F0B6B-FF46-CB27-849F-AF1958A5DC93}"/>
              </a:ext>
            </a:extLst>
          </p:cNvPr>
          <p:cNvSpPr txBox="1"/>
          <p:nvPr/>
        </p:nvSpPr>
        <p:spPr>
          <a:xfrm>
            <a:off x="755576" y="2150228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แม่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81F597A8-5047-F53D-7B97-4A919297E575}"/>
              </a:ext>
            </a:extLst>
          </p:cNvPr>
          <p:cNvSpPr txBox="1"/>
          <p:nvPr/>
        </p:nvSpPr>
        <p:spPr>
          <a:xfrm>
            <a:off x="971600" y="483518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แหวน</a:t>
            </a:r>
          </a:p>
        </p:txBody>
      </p:sp>
    </p:spTree>
    <p:extLst>
      <p:ext uri="{BB962C8B-B14F-4D97-AF65-F5344CB8AC3E}">
        <p14:creationId xmlns:p14="http://schemas.microsoft.com/office/powerpoint/2010/main" val="3411581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6752C3D-159E-60C3-163E-37BB56BBAF17}"/>
              </a:ext>
            </a:extLst>
          </p:cNvPr>
          <p:cNvSpPr txBox="1"/>
          <p:nvPr/>
        </p:nvSpPr>
        <p:spPr>
          <a:xfrm>
            <a:off x="683568" y="1245201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นาฬิกา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77041E45-320D-4C74-2D5B-A6D55C97E796}"/>
              </a:ext>
            </a:extLst>
          </p:cNvPr>
          <p:cNvSpPr txBox="1"/>
          <p:nvPr/>
        </p:nvSpPr>
        <p:spPr>
          <a:xfrm>
            <a:off x="2915816" y="181838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มะละกอ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A5496D9-2965-5A2E-3F68-8CD20198A36D}"/>
              </a:ext>
            </a:extLst>
          </p:cNvPr>
          <p:cNvSpPr txBox="1"/>
          <p:nvPr/>
        </p:nvSpPr>
        <p:spPr>
          <a:xfrm>
            <a:off x="3541524" y="2568640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ตะกร้า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736F02F-98C9-900E-9859-E477D77C5709}"/>
              </a:ext>
            </a:extLst>
          </p:cNvPr>
          <p:cNvSpPr txBox="1"/>
          <p:nvPr/>
        </p:nvSpPr>
        <p:spPr>
          <a:xfrm>
            <a:off x="467544" y="2837928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กะลา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1A9ED04-0545-E540-0E5A-F2575ADA7399}"/>
              </a:ext>
            </a:extLst>
          </p:cNvPr>
          <p:cNvSpPr txBox="1"/>
          <p:nvPr/>
        </p:nvSpPr>
        <p:spPr>
          <a:xfrm>
            <a:off x="6156176" y="3363838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ลีลาวดี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F64C747-15E5-9597-4087-D46156431D89}"/>
              </a:ext>
            </a:extLst>
          </p:cNvPr>
          <p:cNvSpPr txBox="1"/>
          <p:nvPr/>
        </p:nvSpPr>
        <p:spPr>
          <a:xfrm>
            <a:off x="5716756" y="629647"/>
            <a:ext cx="2743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กระดังงา</a:t>
            </a:r>
          </a:p>
        </p:txBody>
      </p:sp>
    </p:spTree>
    <p:extLst>
      <p:ext uri="{BB962C8B-B14F-4D97-AF65-F5344CB8AC3E}">
        <p14:creationId xmlns:p14="http://schemas.microsoft.com/office/powerpoint/2010/main" val="321800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กติกาการเล่น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1560" y="1131590"/>
            <a:ext cx="8229600" cy="3816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h-TH" altLang="ko-KR" sz="3600" b="1" dirty="0">
                <a:latin typeface="TH SarabunPSK" pitchFamily="34" charset="-34"/>
                <a:cs typeface="TH SarabunPSK" pitchFamily="34" charset="-34"/>
              </a:rPr>
              <a:t>มองและมีสมาธิที่หน้าจอโปรเจคเตอร์หรือทีวีของครู</a:t>
            </a:r>
          </a:p>
          <a:p>
            <a:pPr>
              <a:lnSpc>
                <a:spcPct val="90000"/>
              </a:lnSpc>
            </a:pPr>
            <a:r>
              <a:rPr lang="th-TH" altLang="ko-KR" sz="3600" b="1" dirty="0">
                <a:latin typeface="TH SarabunPSK" pitchFamily="34" charset="-34"/>
                <a:cs typeface="TH SarabunPSK" pitchFamily="34" charset="-34"/>
              </a:rPr>
              <a:t>เมื่อสีในหน้าจอเปลี่ยนไปให้นั่งหรือยืน </a:t>
            </a:r>
            <a:r>
              <a:rPr lang="th-TH" altLang="ko-KR" sz="3600" b="1" dirty="0">
                <a:solidFill>
                  <a:srgbClr val="00FF00"/>
                </a:solidFill>
                <a:latin typeface="TH SarabunPSK" pitchFamily="34" charset="-34"/>
                <a:cs typeface="TH SarabunPSK" pitchFamily="34" charset="-34"/>
              </a:rPr>
              <a:t>สีเขียว ยืน </a:t>
            </a:r>
            <a:r>
              <a:rPr lang="th-TH" altLang="ko-KR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สีแดง นั่ง</a:t>
            </a:r>
          </a:p>
          <a:p>
            <a:pPr>
              <a:lnSpc>
                <a:spcPct val="90000"/>
              </a:lnSpc>
            </a:pPr>
            <a:r>
              <a:rPr lang="th-TH" altLang="ko-KR" sz="3600" b="1" dirty="0">
                <a:latin typeface="TH SarabunPSK" pitchFamily="34" charset="-34"/>
                <a:cs typeface="TH SarabunPSK" pitchFamily="34" charset="-34"/>
              </a:rPr>
              <a:t>ใครนั่งช้าที่สุดหรือยืนช้าที่สุดให้ออกจากเกม</a:t>
            </a:r>
          </a:p>
          <a:p>
            <a:pPr>
              <a:lnSpc>
                <a:spcPct val="90000"/>
              </a:lnSpc>
            </a:pPr>
            <a:r>
              <a:rPr lang="th-TH" altLang="ko-KR" sz="3600" b="1" dirty="0">
                <a:latin typeface="TH SarabunPSK" pitchFamily="34" charset="-34"/>
                <a:cs typeface="TH SarabunPSK" pitchFamily="34" charset="-34"/>
              </a:rPr>
              <a:t>ถ้าหน้าจอเปลี่ยนเป็น ซอมบี้ หรือนักเรียนมองเห็นซอมบี้บนหน้าจอ ให้นิ่ง </a:t>
            </a:r>
            <a:r>
              <a:rPr lang="th-TH" altLang="ko-KR" sz="36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*** ห้ามขยับ ใครขยับให้ออกจากเกม</a:t>
            </a:r>
          </a:p>
          <a:p>
            <a:pPr>
              <a:lnSpc>
                <a:spcPct val="90000"/>
              </a:lnSpc>
            </a:pPr>
            <a:r>
              <a:rPr lang="th-TH" altLang="ko-KR" sz="3600" b="1" dirty="0">
                <a:latin typeface="TH SarabunPSK" pitchFamily="34" charset="-34"/>
                <a:cs typeface="TH SarabunPSK" pitchFamily="34" charset="-34"/>
              </a:rPr>
              <a:t>ใครตอบคำถามผิด ให้ออกจากเกม</a:t>
            </a:r>
          </a:p>
        </p:txBody>
      </p:sp>
    </p:spTree>
    <p:extLst>
      <p:ext uri="{BB962C8B-B14F-4D97-AF65-F5344CB8AC3E}">
        <p14:creationId xmlns:p14="http://schemas.microsoft.com/office/powerpoint/2010/main" val="6921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67" y="195486"/>
            <a:ext cx="3619654" cy="459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105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BE6DA70-0130-579E-2090-BAC45BF86E04}"/>
              </a:ext>
            </a:extLst>
          </p:cNvPr>
          <p:cNvSpPr txBox="1"/>
          <p:nvPr/>
        </p:nvSpPr>
        <p:spPr>
          <a:xfrm>
            <a:off x="683568" y="1245201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นาฬิกา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1541413-8C54-626B-7E5C-57AA9B68236B}"/>
              </a:ext>
            </a:extLst>
          </p:cNvPr>
          <p:cNvSpPr txBox="1"/>
          <p:nvPr/>
        </p:nvSpPr>
        <p:spPr>
          <a:xfrm>
            <a:off x="2915816" y="181838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มะละกอ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808FF73-B18C-5A19-442E-66E76ABA0A25}"/>
              </a:ext>
            </a:extLst>
          </p:cNvPr>
          <p:cNvSpPr txBox="1"/>
          <p:nvPr/>
        </p:nvSpPr>
        <p:spPr>
          <a:xfrm>
            <a:off x="3541524" y="2568640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ตะกร้า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17A8048-09C3-237F-F1E0-288658C040C1}"/>
              </a:ext>
            </a:extLst>
          </p:cNvPr>
          <p:cNvSpPr txBox="1"/>
          <p:nvPr/>
        </p:nvSpPr>
        <p:spPr>
          <a:xfrm>
            <a:off x="467544" y="2837928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กะลา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B28A865-3CE8-1FCA-C69E-F4D0D66F7D7B}"/>
              </a:ext>
            </a:extLst>
          </p:cNvPr>
          <p:cNvSpPr txBox="1"/>
          <p:nvPr/>
        </p:nvSpPr>
        <p:spPr>
          <a:xfrm>
            <a:off x="6156176" y="3363838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ลีลาวดี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F6DD88D-D682-6CF3-C44E-AB8213EB060C}"/>
              </a:ext>
            </a:extLst>
          </p:cNvPr>
          <p:cNvSpPr txBox="1"/>
          <p:nvPr/>
        </p:nvSpPr>
        <p:spPr>
          <a:xfrm>
            <a:off x="5716756" y="629647"/>
            <a:ext cx="2743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กระดังงา</a:t>
            </a:r>
          </a:p>
        </p:txBody>
      </p:sp>
    </p:spTree>
    <p:extLst>
      <p:ext uri="{BB962C8B-B14F-4D97-AF65-F5344CB8AC3E}">
        <p14:creationId xmlns:p14="http://schemas.microsoft.com/office/powerpoint/2010/main" val="1017777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385936" y="3291830"/>
            <a:ext cx="8229600" cy="6120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8000" dirty="0">
                <a:solidFill>
                  <a:srgbClr val="FFFF00"/>
                </a:solidFill>
                <a:latin typeface="Kanit" pitchFamily="2" charset="-34"/>
                <a:cs typeface="Kanit" pitchFamily="2" charset="-34"/>
              </a:rPr>
              <a:t>มะละกอ</a:t>
            </a: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27732" y="1203598"/>
            <a:ext cx="8229600" cy="6120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3800" dirty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มะ + ละ + กอ</a:t>
            </a:r>
          </a:p>
        </p:txBody>
      </p:sp>
    </p:spTree>
    <p:extLst>
      <p:ext uri="{BB962C8B-B14F-4D97-AF65-F5344CB8AC3E}">
        <p14:creationId xmlns:p14="http://schemas.microsoft.com/office/powerpoint/2010/main" val="2564950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56B2DC30-1BFC-0326-3B09-8F8D4663FE7F}"/>
              </a:ext>
            </a:extLst>
          </p:cNvPr>
          <p:cNvSpPr txBox="1"/>
          <p:nvPr/>
        </p:nvSpPr>
        <p:spPr>
          <a:xfrm>
            <a:off x="683568" y="1245201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นาฬิกา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0A8460D-1D4B-63B2-0E4A-CB3FCE91363B}"/>
              </a:ext>
            </a:extLst>
          </p:cNvPr>
          <p:cNvSpPr txBox="1"/>
          <p:nvPr/>
        </p:nvSpPr>
        <p:spPr>
          <a:xfrm>
            <a:off x="2915816" y="181838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มะละกอ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FDBC292-4B67-545E-36E2-7FCA2FF88A61}"/>
              </a:ext>
            </a:extLst>
          </p:cNvPr>
          <p:cNvSpPr txBox="1"/>
          <p:nvPr/>
        </p:nvSpPr>
        <p:spPr>
          <a:xfrm>
            <a:off x="3541524" y="2568640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ตะกร้า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569C594-94DA-305E-205B-7F62B0520657}"/>
              </a:ext>
            </a:extLst>
          </p:cNvPr>
          <p:cNvSpPr txBox="1"/>
          <p:nvPr/>
        </p:nvSpPr>
        <p:spPr>
          <a:xfrm>
            <a:off x="467544" y="2837928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กะลา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6526F276-7B87-78BC-1F97-93712EFF323B}"/>
              </a:ext>
            </a:extLst>
          </p:cNvPr>
          <p:cNvSpPr txBox="1"/>
          <p:nvPr/>
        </p:nvSpPr>
        <p:spPr>
          <a:xfrm>
            <a:off x="6156176" y="3363838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ลีลาวดี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74CC1024-BB12-BA87-7963-327E86A15F86}"/>
              </a:ext>
            </a:extLst>
          </p:cNvPr>
          <p:cNvSpPr txBox="1"/>
          <p:nvPr/>
        </p:nvSpPr>
        <p:spPr>
          <a:xfrm>
            <a:off x="5716756" y="629647"/>
            <a:ext cx="2743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กระดังงา</a:t>
            </a:r>
          </a:p>
        </p:txBody>
      </p:sp>
    </p:spTree>
    <p:extLst>
      <p:ext uri="{BB962C8B-B14F-4D97-AF65-F5344CB8AC3E}">
        <p14:creationId xmlns:p14="http://schemas.microsoft.com/office/powerpoint/2010/main" val="3758397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94B3BEF0-8B3D-DE63-78BD-EC559D208982}"/>
              </a:ext>
            </a:extLst>
          </p:cNvPr>
          <p:cNvSpPr txBox="1"/>
          <p:nvPr/>
        </p:nvSpPr>
        <p:spPr>
          <a:xfrm>
            <a:off x="7474789" y="82535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นก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B6998AF-CBC6-BCFE-486E-E82FF5756A55}"/>
              </a:ext>
            </a:extLst>
          </p:cNvPr>
          <p:cNvSpPr txBox="1"/>
          <p:nvPr/>
        </p:nvSpPr>
        <p:spPr>
          <a:xfrm>
            <a:off x="3949741" y="483517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พ่อ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4E81416-0181-C17C-E16B-ABC0B5839A51}"/>
              </a:ext>
            </a:extLst>
          </p:cNvPr>
          <p:cNvSpPr txBox="1"/>
          <p:nvPr/>
        </p:nvSpPr>
        <p:spPr>
          <a:xfrm>
            <a:off x="6539644" y="2811948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บ้าน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4BACE8F-6582-87ED-39B3-D15F20D31442}"/>
              </a:ext>
            </a:extLst>
          </p:cNvPr>
          <p:cNvSpPr txBox="1"/>
          <p:nvPr/>
        </p:nvSpPr>
        <p:spPr>
          <a:xfrm>
            <a:off x="3085119" y="1910030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เรา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E2BA204F-D06B-4634-1576-C247242EB5CB}"/>
              </a:ext>
            </a:extLst>
          </p:cNvPr>
          <p:cNvSpPr txBox="1"/>
          <p:nvPr/>
        </p:nvSpPr>
        <p:spPr>
          <a:xfrm>
            <a:off x="1918420" y="3579862"/>
            <a:ext cx="1501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แดด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10A4E9D0-E60F-4A1D-BF50-79397D74F458}"/>
              </a:ext>
            </a:extLst>
          </p:cNvPr>
          <p:cNvSpPr txBox="1"/>
          <p:nvPr/>
        </p:nvSpPr>
        <p:spPr>
          <a:xfrm>
            <a:off x="5792792" y="1405974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เพลง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EC8BC1E6-4EDF-1B27-E1A5-FDAD82B59CED}"/>
              </a:ext>
            </a:extLst>
          </p:cNvPr>
          <p:cNvSpPr txBox="1"/>
          <p:nvPr/>
        </p:nvSpPr>
        <p:spPr>
          <a:xfrm>
            <a:off x="4374101" y="3495753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น้ำ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2293806A-EFEC-35EC-3FC3-826EAD9D2371}"/>
              </a:ext>
            </a:extLst>
          </p:cNvPr>
          <p:cNvSpPr txBox="1"/>
          <p:nvPr/>
        </p:nvSpPr>
        <p:spPr>
          <a:xfrm>
            <a:off x="755576" y="2150228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แม่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BCD48F81-32E1-6356-A7D3-879A4FCDED39}"/>
              </a:ext>
            </a:extLst>
          </p:cNvPr>
          <p:cNvSpPr txBox="1"/>
          <p:nvPr/>
        </p:nvSpPr>
        <p:spPr>
          <a:xfrm>
            <a:off x="971600" y="483518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แหวน</a:t>
            </a:r>
          </a:p>
        </p:txBody>
      </p:sp>
    </p:spTree>
    <p:extLst>
      <p:ext uri="{BB962C8B-B14F-4D97-AF65-F5344CB8AC3E}">
        <p14:creationId xmlns:p14="http://schemas.microsoft.com/office/powerpoint/2010/main" val="393171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ACHER\Desktop\Cartoon-Zomb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438" y="98884"/>
            <a:ext cx="4945732" cy="494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58;p3">
            <a:extLst>
              <a:ext uri="{FF2B5EF4-FFF2-40B4-BE49-F238E27FC236}">
                <a16:creationId xmlns:a16="http://schemas.microsoft.com/office/drawing/2014/main" id="{3769795E-C8C3-FE58-087D-36731BF007BC}"/>
              </a:ext>
            </a:extLst>
          </p:cNvPr>
          <p:cNvSpPr txBox="1"/>
          <p:nvPr/>
        </p:nvSpPr>
        <p:spPr>
          <a:xfrm>
            <a:off x="3923928" y="144753"/>
            <a:ext cx="2536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 dirty="0">
                <a:solidFill>
                  <a:srgbClr val="FFC000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คำมูล</a:t>
            </a:r>
            <a:endParaRPr sz="5400" b="1" dirty="0">
              <a:solidFill>
                <a:srgbClr val="FFC000"/>
              </a:solidFill>
              <a:latin typeface="TH SarabunIT๙" panose="020B0500040200020003" pitchFamily="34" charset="-34"/>
              <a:ea typeface="Calibri"/>
              <a:cs typeface="TH SarabunIT๙" panose="020B0500040200020003" pitchFamily="34" charset="-34"/>
              <a:sym typeface="Calibri"/>
            </a:endParaRPr>
          </a:p>
        </p:txBody>
      </p:sp>
      <p:sp>
        <p:nvSpPr>
          <p:cNvPr id="3" name="Google Shape;259;p3">
            <a:extLst>
              <a:ext uri="{FF2B5EF4-FFF2-40B4-BE49-F238E27FC236}">
                <a16:creationId xmlns:a16="http://schemas.microsoft.com/office/drawing/2014/main" id="{7A589C7F-E249-36FA-BE3F-859F82758251}"/>
              </a:ext>
            </a:extLst>
          </p:cNvPr>
          <p:cNvSpPr txBox="1"/>
          <p:nvPr/>
        </p:nvSpPr>
        <p:spPr>
          <a:xfrm>
            <a:off x="1346239" y="2643758"/>
            <a:ext cx="738030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แบ่งเป็น ๒ ชนิด</a:t>
            </a:r>
            <a:endParaRPr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971550" marR="0" lvl="1" indent="-51435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AutoNum type="arabicPeriod"/>
            </a:pPr>
            <a:r>
              <a:rPr lang="th-TH" sz="3200" b="1" i="0" u="none" strike="noStrike" cap="none" dirty="0" err="1">
                <a:solidFill>
                  <a:srgbClr val="00B050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คํ</a:t>
            </a:r>
            <a:r>
              <a:rPr lang="th-TH" sz="3200" b="1" i="0" u="none" strike="noStrike" cap="none" dirty="0">
                <a:solidFill>
                  <a:srgbClr val="00B050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ามูลพยางค์เดียว  เช่น พ่อ นก บ้าน เรา  </a:t>
            </a:r>
            <a:endParaRPr sz="3200" b="1" i="0" u="none" strike="noStrike" cap="none" dirty="0">
              <a:solidFill>
                <a:srgbClr val="00B050"/>
              </a:solidFill>
              <a:latin typeface="TH SarabunIT๙" panose="020B0500040200020003" pitchFamily="34" charset="-34"/>
              <a:ea typeface="Arial"/>
              <a:cs typeface="TH SarabunIT๙" panose="020B0500040200020003" pitchFamily="34" charset="-34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 b="1" dirty="0">
                <a:solidFill>
                  <a:srgbClr val="00B050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    ๒.  </a:t>
            </a:r>
            <a:r>
              <a:rPr lang="th-TH" sz="3200" b="1" dirty="0" err="1">
                <a:solidFill>
                  <a:srgbClr val="00B050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คํ</a:t>
            </a:r>
            <a:r>
              <a:rPr lang="th-TH" sz="3200" b="1" dirty="0">
                <a:solidFill>
                  <a:srgbClr val="00B050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ามูลหลายพยางค์  เช่น นาฬิกา สับปะรด บุหงา ตลาด</a:t>
            </a:r>
            <a:endParaRPr sz="3200" b="1" dirty="0">
              <a:solidFill>
                <a:srgbClr val="00B050"/>
              </a:solidFill>
              <a:latin typeface="TH SarabunIT๙" panose="020B0500040200020003" pitchFamily="34" charset="-34"/>
              <a:ea typeface="Arial"/>
              <a:cs typeface="TH SarabunIT๙" panose="020B0500040200020003" pitchFamily="34" charset="-34"/>
              <a:sym typeface="Arial"/>
            </a:endParaRPr>
          </a:p>
        </p:txBody>
      </p:sp>
      <p:sp>
        <p:nvSpPr>
          <p:cNvPr id="4" name="Google Shape;260;p3">
            <a:extLst>
              <a:ext uri="{FF2B5EF4-FFF2-40B4-BE49-F238E27FC236}">
                <a16:creationId xmlns:a16="http://schemas.microsoft.com/office/drawing/2014/main" id="{9AE75290-76D4-F797-DC67-665FF6AB1DB5}"/>
              </a:ext>
            </a:extLst>
          </p:cNvPr>
          <p:cNvSpPr txBox="1"/>
          <p:nvPr/>
        </p:nvSpPr>
        <p:spPr>
          <a:xfrm>
            <a:off x="1331640" y="1203598"/>
            <a:ext cx="7344816" cy="95406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600" b="1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     </a:t>
            </a:r>
            <a:r>
              <a:rPr lang="th-TH" b="1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คำมูล หมายถึง </a:t>
            </a:r>
            <a:r>
              <a:rPr lang="th-TH" b="1" dirty="0">
                <a:solidFill>
                  <a:srgbClr val="FF6600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คำคำเดียวที่มีความหมาย</a:t>
            </a:r>
            <a:r>
              <a:rPr lang="th-TH" b="1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 </a:t>
            </a:r>
            <a:r>
              <a:rPr lang="th-TH" b="1" dirty="0">
                <a:solidFill>
                  <a:srgbClr val="FE304D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และไม่ได้ประสมกับคำอื่น</a:t>
            </a:r>
            <a:r>
              <a:rPr lang="th-TH" b="1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 โดยจะมีกี่พยางค์ก็ได้</a:t>
            </a:r>
            <a:endParaRPr sz="2600" b="1" dirty="0">
              <a:solidFill>
                <a:schemeClr val="dk1"/>
              </a:solidFill>
              <a:latin typeface="TH SarabunIT๙" panose="020B0500040200020003" pitchFamily="34" charset="-34"/>
              <a:ea typeface="Arial"/>
              <a:cs typeface="TH SarabunIT๙" panose="020B0500040200020003" pitchFamily="34" charset="-3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732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ACHER\Desktop\zombie-3118441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9622"/>
            <a:ext cx="3071763" cy="359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DC29F54-361A-68AF-D538-92BE46E0513A}"/>
              </a:ext>
            </a:extLst>
          </p:cNvPr>
          <p:cNvSpPr txBox="1"/>
          <p:nvPr/>
        </p:nvSpPr>
        <p:spPr>
          <a:xfrm>
            <a:off x="2915816" y="1398728"/>
            <a:ext cx="597666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      ๑. </a:t>
            </a:r>
            <a:r>
              <a:rPr lang="th-TH" sz="3200" b="1" i="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คำมูลพยางค์เดียว</a:t>
            </a:r>
            <a:r>
              <a:rPr lang="th-TH" sz="3200" b="0" i="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 คือคำที่ออกเสียงพยางค์เดียวแล้วมีความหมาย</a:t>
            </a:r>
          </a:p>
          <a:p>
            <a:pPr algn="l"/>
            <a:r>
              <a:rPr lang="th-TH" sz="3200" b="0" i="0" dirty="0">
                <a:solidFill>
                  <a:srgbClr val="00000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     เช่น คน ไก่ ไข่ ฉัน เด็ก เตี่ย ก๋ง เจ๊ ก๊กเมตร เชิ้ต โค้ก เค้ก  แข  เพลง  รัก  หวาน  </a:t>
            </a:r>
          </a:p>
        </p:txBody>
      </p:sp>
    </p:spTree>
    <p:extLst>
      <p:ext uri="{BB962C8B-B14F-4D97-AF65-F5344CB8AC3E}">
        <p14:creationId xmlns:p14="http://schemas.microsoft.com/office/powerpoint/2010/main" val="4116511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ACHER\Desktop\cartoonzomb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921" y="1002295"/>
            <a:ext cx="3721596" cy="37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68;p4">
            <a:extLst>
              <a:ext uri="{FF2B5EF4-FFF2-40B4-BE49-F238E27FC236}">
                <a16:creationId xmlns:a16="http://schemas.microsoft.com/office/drawing/2014/main" id="{A100D759-E40D-5509-7FA3-EE2A828A48DE}"/>
              </a:ext>
            </a:extLst>
          </p:cNvPr>
          <p:cNvSpPr txBox="1"/>
          <p:nvPr/>
        </p:nvSpPr>
        <p:spPr>
          <a:xfrm>
            <a:off x="-468560" y="246743"/>
            <a:ext cx="78801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 	</a:t>
            </a:r>
            <a:r>
              <a:rPr lang="th-TH" u="sng" dirty="0">
                <a:solidFill>
                  <a:srgbClr val="00B050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๒. </a:t>
            </a:r>
            <a:r>
              <a:rPr lang="th-TH" u="sng" dirty="0" err="1">
                <a:solidFill>
                  <a:srgbClr val="00B050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คํ</a:t>
            </a:r>
            <a:r>
              <a:rPr lang="th-TH" u="sng" dirty="0">
                <a:solidFill>
                  <a:srgbClr val="00B050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ามูลหลายพยางค์</a:t>
            </a:r>
            <a:br>
              <a:rPr lang="th-TH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</a:br>
            <a:r>
              <a:rPr lang="th-TH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 		</a:t>
            </a:r>
            <a:r>
              <a:rPr lang="th-TH" dirty="0">
                <a:solidFill>
                  <a:srgbClr val="FF0000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๒.๑</a:t>
            </a:r>
            <a:r>
              <a:rPr lang="th-TH" dirty="0">
                <a:solidFill>
                  <a:srgbClr val="FE4862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 </a:t>
            </a:r>
            <a:r>
              <a:rPr lang="th-TH" u="sng" dirty="0">
                <a:solidFill>
                  <a:srgbClr val="FF00FF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ประกอบด้วยพยางค์ที่ไม่มีความหมาย</a:t>
            </a:r>
            <a:r>
              <a:rPr lang="th-TH" dirty="0">
                <a:solidFill>
                  <a:srgbClr val="FE4862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 </a:t>
            </a:r>
            <a:endParaRPr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 	 เช่น   </a:t>
            </a:r>
            <a:r>
              <a:rPr lang="th-TH" dirty="0">
                <a:solidFill>
                  <a:srgbClr val="4A86E8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จิ้งหรีด</a:t>
            </a:r>
            <a:r>
              <a:rPr lang="th-TH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   </a:t>
            </a:r>
            <a:r>
              <a:rPr lang="th-TH" dirty="0">
                <a:solidFill>
                  <a:srgbClr val="FF0000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พยางค์ “</a:t>
            </a:r>
            <a:r>
              <a:rPr lang="th-TH" dirty="0" err="1">
                <a:solidFill>
                  <a:srgbClr val="FF0000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จิ้ง</a:t>
            </a:r>
            <a:r>
              <a:rPr lang="th-TH" dirty="0">
                <a:solidFill>
                  <a:srgbClr val="FF0000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” และ “หรีด</a:t>
            </a:r>
            <a:r>
              <a:rPr lang="th-TH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” ต่างก็ไม่มีความหมาย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solidFill>
                  <a:schemeClr val="dk1"/>
                </a:solidFill>
                <a:latin typeface="TH SarabunIT๙" panose="020B0500040200020003" pitchFamily="34" charset="-34"/>
                <a:cs typeface="TH SarabunIT๙" panose="020B0500040200020003" pitchFamily="34" charset="-34"/>
                <a:sym typeface="Arial"/>
              </a:rPr>
              <a:t>	</a:t>
            </a:r>
            <a:r>
              <a:rPr lang="th-TH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  <a:sym typeface="Arial"/>
              </a:rPr>
              <a:t>ตลาด ประตู มัจฉา อักษร กระทรวง เทวดา บุหลัน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  <a:sym typeface="Arial"/>
              </a:rPr>
              <a:t>(</a:t>
            </a:r>
            <a:r>
              <a:rPr lang="th-TH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  <a:sym typeface="Arial"/>
              </a:rPr>
              <a:t>พระจันทร์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  <a:sym typeface="Arial"/>
              </a:rPr>
              <a:t>)</a:t>
            </a:r>
            <a:endParaRPr dirty="0">
              <a:solidFill>
                <a:schemeClr val="accent6">
                  <a:lumMod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Google Shape;269;p4">
            <a:extLst>
              <a:ext uri="{FF2B5EF4-FFF2-40B4-BE49-F238E27FC236}">
                <a16:creationId xmlns:a16="http://schemas.microsoft.com/office/drawing/2014/main" id="{D2ECD47A-2801-017A-84FB-92172E230F65}"/>
              </a:ext>
            </a:extLst>
          </p:cNvPr>
          <p:cNvSpPr txBox="1"/>
          <p:nvPr/>
        </p:nvSpPr>
        <p:spPr>
          <a:xfrm>
            <a:off x="214520" y="2427734"/>
            <a:ext cx="76221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solidFill>
                  <a:srgbClr val="FE4862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 	  </a:t>
            </a:r>
            <a:r>
              <a:rPr lang="th-TH" u="sng" dirty="0">
                <a:solidFill>
                  <a:srgbClr val="FE4862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๒.๒</a:t>
            </a:r>
            <a:r>
              <a:rPr lang="th-TH" dirty="0">
                <a:solidFill>
                  <a:srgbClr val="FE4862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 ประกอบด้วยพยางค์ที่มีความหมายเพียงบางพยางค์</a:t>
            </a:r>
            <a:br>
              <a:rPr lang="th-TH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</a:br>
            <a:r>
              <a:rPr lang="th-TH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  เช่น  </a:t>
            </a:r>
            <a:r>
              <a:rPr lang="th-TH" u="sng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กิริ</a:t>
            </a:r>
            <a:r>
              <a:rPr lang="th-TH" u="sng" dirty="0">
                <a:solidFill>
                  <a:schemeClr val="dk1"/>
                </a:solidFill>
                <a:highlight>
                  <a:srgbClr val="FF0000"/>
                </a:highlight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ยา</a:t>
            </a:r>
            <a:r>
              <a:rPr lang="th-TH" u="sng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 </a:t>
            </a:r>
            <a:r>
              <a:rPr lang="th-TH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จะเห็นว่าพยางค์ “ยา” มีความหมายเพียงพยางค์เดียว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solidFill>
                  <a:schemeClr val="dk1"/>
                </a:solidFill>
                <a:latin typeface="TH SarabunIT๙" panose="020B0500040200020003" pitchFamily="34" charset="-34"/>
                <a:cs typeface="TH SarabunIT๙" panose="020B0500040200020003" pitchFamily="34" charset="-34"/>
                <a:sym typeface="Arial"/>
              </a:rPr>
              <a:t> เมตตา  ตำรวจ นาฬิกา </a:t>
            </a:r>
            <a:endParaRPr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2912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ACHER\Desktop\cartoonzomb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921" y="1002295"/>
            <a:ext cx="3721596" cy="37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68;p4">
            <a:extLst>
              <a:ext uri="{FF2B5EF4-FFF2-40B4-BE49-F238E27FC236}">
                <a16:creationId xmlns:a16="http://schemas.microsoft.com/office/drawing/2014/main" id="{A100D759-E40D-5509-7FA3-EE2A828A48DE}"/>
              </a:ext>
            </a:extLst>
          </p:cNvPr>
          <p:cNvSpPr txBox="1"/>
          <p:nvPr/>
        </p:nvSpPr>
        <p:spPr>
          <a:xfrm>
            <a:off x="251520" y="123478"/>
            <a:ext cx="7232028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 </a:t>
            </a:r>
            <a:r>
              <a:rPr lang="th-TH" u="sng" dirty="0">
                <a:solidFill>
                  <a:srgbClr val="00B050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๒. </a:t>
            </a:r>
            <a:r>
              <a:rPr lang="th-TH" u="sng" dirty="0" err="1">
                <a:solidFill>
                  <a:srgbClr val="00B050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คํ</a:t>
            </a:r>
            <a:r>
              <a:rPr lang="th-TH" u="sng" dirty="0">
                <a:solidFill>
                  <a:srgbClr val="00B050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ามูลหลายพยางค์</a:t>
            </a:r>
            <a:br>
              <a:rPr lang="th-TH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</a:br>
            <a:r>
              <a:rPr lang="th-TH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 	</a:t>
            </a:r>
            <a:r>
              <a:rPr lang="th-TH" sz="2800" b="1" dirty="0">
                <a:solidFill>
                  <a:srgbClr val="FE4862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 </a:t>
            </a:r>
            <a:r>
              <a:rPr lang="th-TH" sz="2800" b="1" u="sng" dirty="0">
                <a:solidFill>
                  <a:srgbClr val="FE4862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๒.๓ ประกอบด้วยพยางค์ที่มีความหมาย </a:t>
            </a:r>
            <a:br>
              <a:rPr lang="th-TH" sz="2800" b="1" u="sng" dirty="0">
                <a:solidFill>
                  <a:srgbClr val="FE4862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</a:br>
            <a:r>
              <a:rPr lang="th-TH" sz="2800" b="1" u="sng" dirty="0">
                <a:solidFill>
                  <a:srgbClr val="FE4862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แต่ความหมายของคํานั้นไม่มีเค้าความหมายของพยางค์เหลืออยู่เลย </a:t>
            </a:r>
            <a:endParaRPr lang="th-TH" b="1" u="sng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	เช่น  คำว่า นารี    “นา” =  ที่นา  </a:t>
            </a:r>
            <a:br>
              <a:rPr lang="th-TH" sz="2800" b="1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</a:br>
            <a:r>
              <a:rPr lang="th-TH" sz="2800" b="1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                   		 “รี”  =  รูปร่างไม่กลมไม่ยาว   		  	นารี  = ผู้หญิง ซึ่งความหมายของคําว่า </a:t>
            </a:r>
            <a:br>
              <a:rPr lang="th-TH" sz="2800" b="1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</a:br>
            <a:r>
              <a:rPr lang="th-TH" sz="2800" b="1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           ไม่เกี่ยวเนื่องกับพยางค์ “นา” และ “รี” </a:t>
            </a:r>
          </a:p>
          <a:p>
            <a:r>
              <a:rPr lang="th-TH" b="1" dirty="0">
                <a:solidFill>
                  <a:schemeClr val="dk1"/>
                </a:solidFill>
                <a:latin typeface="TH SarabunIT๙" panose="020B0500040200020003" pitchFamily="34" charset="-34"/>
                <a:cs typeface="TH SarabunIT๙" panose="020B0500040200020003" pitchFamily="34" charset="-34"/>
                <a:sym typeface="Arial"/>
              </a:rPr>
              <a:t>                          วารี    </a:t>
            </a:r>
            <a:r>
              <a:rPr lang="th-TH" sz="2800" b="1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“วา” = มาตราวัดเท่ากับ 2 เมตร</a:t>
            </a:r>
            <a:br>
              <a:rPr lang="th-TH" sz="2800" b="1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</a:br>
            <a:r>
              <a:rPr lang="th-TH" sz="2800" b="1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                   		 “รี”  =  รูปร่างไม่กลมไม่ยาว   		  	    วารี =  น้ำ</a:t>
            </a:r>
            <a:br>
              <a:rPr lang="th-TH" sz="2800" b="1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</a:br>
            <a:r>
              <a:rPr lang="th-TH" sz="2800" b="1" dirty="0">
                <a:solidFill>
                  <a:schemeClr val="dk1"/>
                </a:solidFill>
                <a:latin typeface="TH SarabunIT๙" panose="020B0500040200020003" pitchFamily="34" charset="-34"/>
                <a:ea typeface="Arial"/>
                <a:cs typeface="TH SarabunIT๙" panose="020B0500040200020003" pitchFamily="34" charset="-34"/>
                <a:sym typeface="Arial"/>
              </a:rPr>
              <a:t>           ไม่เกี่ยวเนื่องกับพยางค์ “วา” และ “รี”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6B9F31E6-EA0F-29EE-DD66-8ED0B3DE12CF}"/>
              </a:ext>
            </a:extLst>
          </p:cNvPr>
          <p:cNvSpPr txBox="1"/>
          <p:nvPr/>
        </p:nvSpPr>
        <p:spPr>
          <a:xfrm>
            <a:off x="2771800" y="915566"/>
            <a:ext cx="3456384" cy="1296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65569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umbi zombie GIF - Find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99742"/>
            <a:ext cx="2231205" cy="246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umbi zombie GIF - Find on GIFER">
            <a:extLst>
              <a:ext uri="{FF2B5EF4-FFF2-40B4-BE49-F238E27FC236}">
                <a16:creationId xmlns:a16="http://schemas.microsoft.com/office/drawing/2014/main" id="{B77E7076-96AC-FA6B-5595-3F2AB5971E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64" y="2499742"/>
            <a:ext cx="2231205" cy="246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D4EF85A-7E98-D4DC-B265-E51086BA3E04}"/>
              </a:ext>
            </a:extLst>
          </p:cNvPr>
          <p:cNvSpPr txBox="1"/>
          <p:nvPr/>
        </p:nvSpPr>
        <p:spPr>
          <a:xfrm>
            <a:off x="395536" y="339502"/>
            <a:ext cx="56155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ซอมบี้ใกล้เข้ามาแล้ว จงทำตามคำสั่งซอมบี้</a:t>
            </a:r>
          </a:p>
        </p:txBody>
      </p:sp>
    </p:spTree>
    <p:extLst>
      <p:ext uri="{BB962C8B-B14F-4D97-AF65-F5344CB8AC3E}">
        <p14:creationId xmlns:p14="http://schemas.microsoft.com/office/powerpoint/2010/main" val="360033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5599" y1="88125" x2="46822" y2="91641"/>
                        <a14:foregroundMark x1="49633" y1="86563" x2="51589" y2="92422"/>
                        <a14:foregroundMark x1="50000" y1="87578" x2="54401" y2="95938"/>
                        <a14:foregroundMark x1="47677" y1="83281" x2="59169" y2="92188"/>
                        <a14:foregroundMark x1="65526" y1="88906" x2="64303" y2="96250"/>
                        <a14:foregroundMark x1="41687" y1="97500" x2="58680" y2="97734"/>
                        <a14:foregroundMark x1="21883" y1="95938" x2="42910" y2="96953"/>
                        <a14:foregroundMark x1="13936" y1="96719" x2="30562" y2="98516"/>
                        <a14:foregroundMark x1="88020" y1="96250" x2="60758" y2="96250"/>
                        <a14:foregroundMark x1="90465" y1="95469" x2="75795" y2="94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9502"/>
            <a:ext cx="3096344" cy="425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789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0"/>
          <a:stretch/>
        </p:blipFill>
        <p:spPr bwMode="auto">
          <a:xfrm>
            <a:off x="17884" y="0"/>
            <a:ext cx="9126116" cy="514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466142" y="1851670"/>
            <a:ext cx="8229600" cy="6120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เต้นไก่ย่างถูกเผา</a:t>
            </a:r>
          </a:p>
        </p:txBody>
      </p:sp>
    </p:spTree>
    <p:extLst>
      <p:ext uri="{BB962C8B-B14F-4D97-AF65-F5344CB8AC3E}">
        <p14:creationId xmlns:p14="http://schemas.microsoft.com/office/powerpoint/2010/main" val="2298714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TEACHER\Desktop\si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3478"/>
            <a:ext cx="3169400" cy="37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6ECC92D-A7BE-226A-4386-7C52E1A0EB90}"/>
              </a:ext>
            </a:extLst>
          </p:cNvPr>
          <p:cNvSpPr txBox="1"/>
          <p:nvPr/>
        </p:nvSpPr>
        <p:spPr>
          <a:xfrm>
            <a:off x="971600" y="1059582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ตะโกนคำมูลพยางค์เดียวออกมาให้เสียงดังไปทั่วทั้งเมือง</a:t>
            </a:r>
          </a:p>
        </p:txBody>
      </p:sp>
    </p:spTree>
    <p:extLst>
      <p:ext uri="{BB962C8B-B14F-4D97-AF65-F5344CB8AC3E}">
        <p14:creationId xmlns:p14="http://schemas.microsoft.com/office/powerpoint/2010/main" val="2764702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ACHER\Desktop\zombie-4659324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9" y="1833501"/>
            <a:ext cx="9108504" cy="33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1DC45C7E-AC23-8DE8-A2DB-BDFAE72FED34}"/>
              </a:ext>
            </a:extLst>
          </p:cNvPr>
          <p:cNvSpPr txBox="1"/>
          <p:nvPr/>
        </p:nvSpPr>
        <p:spPr>
          <a:xfrm>
            <a:off x="899592" y="555526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ตะโกนคำมูลหลายพยางค์ออกมา</a:t>
            </a:r>
          </a:p>
          <a:p>
            <a:pPr algn="ctr"/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ให้เสียงดังสนั่นไปทั่วทั้งเมือง </a:t>
            </a:r>
          </a:p>
        </p:txBody>
      </p:sp>
    </p:spTree>
    <p:extLst>
      <p:ext uri="{BB962C8B-B14F-4D97-AF65-F5344CB8AC3E}">
        <p14:creationId xmlns:p14="http://schemas.microsoft.com/office/powerpoint/2010/main" val="2040903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7E45173F-C2CA-D18C-6926-7B95AAE0C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BB7D2DA-B2FC-8B6A-8340-E53F2361213F}"/>
              </a:ext>
            </a:extLst>
          </p:cNvPr>
          <p:cNvSpPr txBox="1"/>
          <p:nvPr/>
        </p:nvSpPr>
        <p:spPr>
          <a:xfrm>
            <a:off x="3347864" y="123478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คุณครูจงไปถามพวกเด็กเหล่านั้น </a:t>
            </a:r>
          </a:p>
          <a:p>
            <a:r>
              <a:rPr lang="th-TH" sz="4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ว่าตะโกนคำว่าอะไรออกมา </a:t>
            </a:r>
          </a:p>
        </p:txBody>
      </p:sp>
    </p:spTree>
    <p:extLst>
      <p:ext uri="{BB962C8B-B14F-4D97-AF65-F5344CB8AC3E}">
        <p14:creationId xmlns:p14="http://schemas.microsoft.com/office/powerpoint/2010/main" val="3283427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EACHER\Desktop\Halloween_design_5_generated.jpg">
            <a:extLst>
              <a:ext uri="{FF2B5EF4-FFF2-40B4-BE49-F238E27FC236}">
                <a16:creationId xmlns:a16="http://schemas.microsoft.com/office/drawing/2014/main" id="{AA5F775B-9E5F-F39A-9A2A-C1CC20F12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2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TEACHER\Desktop\79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1510"/>
            <a:ext cx="4567759" cy="456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F8F7C7B9-E974-E88D-5C1D-135E5FED2111}"/>
              </a:ext>
            </a:extLst>
          </p:cNvPr>
          <p:cNvSpPr txBox="1"/>
          <p:nvPr/>
        </p:nvSpPr>
        <p:spPr>
          <a:xfrm>
            <a:off x="340136" y="1203598"/>
            <a:ext cx="6048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วันนี้พวกข้าจะไม่กินพวกเจ้า</a:t>
            </a:r>
          </a:p>
          <a:p>
            <a:r>
              <a:rPr lang="th-TH" sz="5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เพราะพวกเจ้าเก่งมาก</a:t>
            </a:r>
          </a:p>
        </p:txBody>
      </p:sp>
    </p:spTree>
    <p:extLst>
      <p:ext uri="{BB962C8B-B14F-4D97-AF65-F5344CB8AC3E}">
        <p14:creationId xmlns:p14="http://schemas.microsoft.com/office/powerpoint/2010/main" val="814728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ACHER\Desktop\Halloween_design_5_genera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2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TEACHER\Desktop\Male-Zomb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5188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TEACHER\Desktop\798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35188"/>
            <a:ext cx="2464693" cy="246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TEACHER\Desktop\zombie-1300439_960_7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7032"/>
            <a:ext cx="903561" cy="11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TEACHER\Desktop\Cartoon-Zombi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517" y="3061746"/>
            <a:ext cx="2065411" cy="206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Users\TEACHER\Desktop\zombie-3118441_960_7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295" y="3065921"/>
            <a:ext cx="1815505" cy="212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C:\Users\TEACHER\Desktop\cartoonzombi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93" y="2335188"/>
            <a:ext cx="2114637" cy="21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C:\Users\TEACHER\Desktop\zombie-3118437_960_7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800" y="2063253"/>
            <a:ext cx="1497435" cy="286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00457" y="483518"/>
            <a:ext cx="87430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8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Mission complete!</a:t>
            </a:r>
            <a:endParaRPr lang="ko-KR" altLang="en-US" sz="8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36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D53DE6C3-AA42-673B-D46D-447DF65FFA68}"/>
              </a:ext>
            </a:extLst>
          </p:cNvPr>
          <p:cNvSpPr txBox="1"/>
          <p:nvPr/>
        </p:nvSpPr>
        <p:spPr>
          <a:xfrm>
            <a:off x="7474789" y="82535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นก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F3CD0B6-146F-447A-0F65-BDBCC96389EF}"/>
              </a:ext>
            </a:extLst>
          </p:cNvPr>
          <p:cNvSpPr txBox="1"/>
          <p:nvPr/>
        </p:nvSpPr>
        <p:spPr>
          <a:xfrm>
            <a:off x="3949741" y="483517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พ่อ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756F533-D4D0-B585-40DC-A2AE36AA76E2}"/>
              </a:ext>
            </a:extLst>
          </p:cNvPr>
          <p:cNvSpPr txBox="1"/>
          <p:nvPr/>
        </p:nvSpPr>
        <p:spPr>
          <a:xfrm>
            <a:off x="6539644" y="2811948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บ้าน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B108209E-F6E7-775C-05C9-10322863B5FB}"/>
              </a:ext>
            </a:extLst>
          </p:cNvPr>
          <p:cNvSpPr txBox="1"/>
          <p:nvPr/>
        </p:nvSpPr>
        <p:spPr>
          <a:xfrm>
            <a:off x="3085119" y="1910030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เรา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1132B55B-507D-CF73-137A-55FE53D98C95}"/>
              </a:ext>
            </a:extLst>
          </p:cNvPr>
          <p:cNvSpPr txBox="1"/>
          <p:nvPr/>
        </p:nvSpPr>
        <p:spPr>
          <a:xfrm>
            <a:off x="1918420" y="3579862"/>
            <a:ext cx="1501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แดด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2D00515-4E7A-1F7A-2587-D11AC2C2DD90}"/>
              </a:ext>
            </a:extLst>
          </p:cNvPr>
          <p:cNvSpPr txBox="1"/>
          <p:nvPr/>
        </p:nvSpPr>
        <p:spPr>
          <a:xfrm>
            <a:off x="5792792" y="1405974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เพลง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530D816F-2B8B-5B84-46B6-99D7DE07A1CA}"/>
              </a:ext>
            </a:extLst>
          </p:cNvPr>
          <p:cNvSpPr txBox="1"/>
          <p:nvPr/>
        </p:nvSpPr>
        <p:spPr>
          <a:xfrm>
            <a:off x="4374101" y="3495753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น้ำ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494DAC3-0A61-46B6-F820-4EAEE21AAC16}"/>
              </a:ext>
            </a:extLst>
          </p:cNvPr>
          <p:cNvSpPr txBox="1"/>
          <p:nvPr/>
        </p:nvSpPr>
        <p:spPr>
          <a:xfrm>
            <a:off x="755576" y="2150228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แม่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C4D1073C-EF17-5233-3F27-AD106406335C}"/>
              </a:ext>
            </a:extLst>
          </p:cNvPr>
          <p:cNvSpPr txBox="1"/>
          <p:nvPr/>
        </p:nvSpPr>
        <p:spPr>
          <a:xfrm>
            <a:off x="971600" y="483518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แหวน</a:t>
            </a:r>
          </a:p>
        </p:txBody>
      </p:sp>
    </p:spTree>
    <p:extLst>
      <p:ext uri="{BB962C8B-B14F-4D97-AF65-F5344CB8AC3E}">
        <p14:creationId xmlns:p14="http://schemas.microsoft.com/office/powerpoint/2010/main" val="142246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FEE624DB-BA73-61F1-0130-673317093F8C}"/>
              </a:ext>
            </a:extLst>
          </p:cNvPr>
          <p:cNvSpPr txBox="1"/>
          <p:nvPr/>
        </p:nvSpPr>
        <p:spPr>
          <a:xfrm>
            <a:off x="683568" y="1245201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นาฬิกา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7BD82D9C-C07C-C832-D1B8-D4A1AE8E5A68}"/>
              </a:ext>
            </a:extLst>
          </p:cNvPr>
          <p:cNvSpPr txBox="1"/>
          <p:nvPr/>
        </p:nvSpPr>
        <p:spPr>
          <a:xfrm>
            <a:off x="2915816" y="181838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มะละกอ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2A6ED17-B816-E830-EC99-2DD3B4DAB668}"/>
              </a:ext>
            </a:extLst>
          </p:cNvPr>
          <p:cNvSpPr txBox="1"/>
          <p:nvPr/>
        </p:nvSpPr>
        <p:spPr>
          <a:xfrm>
            <a:off x="3541524" y="2568640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ตะกร้า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76D7A0C-0EFA-B156-9241-5751937D558B}"/>
              </a:ext>
            </a:extLst>
          </p:cNvPr>
          <p:cNvSpPr txBox="1"/>
          <p:nvPr/>
        </p:nvSpPr>
        <p:spPr>
          <a:xfrm>
            <a:off x="467544" y="2837928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กะลา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BC4CDE8-63BE-93A0-BAB5-9BB01EED9BED}"/>
              </a:ext>
            </a:extLst>
          </p:cNvPr>
          <p:cNvSpPr txBox="1"/>
          <p:nvPr/>
        </p:nvSpPr>
        <p:spPr>
          <a:xfrm>
            <a:off x="6156176" y="3363838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ลีลาวดี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E9638C08-4667-94FD-35CF-FC74067D7410}"/>
              </a:ext>
            </a:extLst>
          </p:cNvPr>
          <p:cNvSpPr txBox="1"/>
          <p:nvPr/>
        </p:nvSpPr>
        <p:spPr>
          <a:xfrm>
            <a:off x="5716756" y="629647"/>
            <a:ext cx="2743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กระดังงา</a:t>
            </a:r>
          </a:p>
        </p:txBody>
      </p:sp>
    </p:spTree>
    <p:extLst>
      <p:ext uri="{BB962C8B-B14F-4D97-AF65-F5344CB8AC3E}">
        <p14:creationId xmlns:p14="http://schemas.microsoft.com/office/powerpoint/2010/main" val="32964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01893AC-3400-55B2-6CC9-7899B1AA856D}"/>
              </a:ext>
            </a:extLst>
          </p:cNvPr>
          <p:cNvSpPr txBox="1"/>
          <p:nvPr/>
        </p:nvSpPr>
        <p:spPr>
          <a:xfrm>
            <a:off x="1619672" y="1779662"/>
            <a:ext cx="1368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วารี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AE5927AF-37BF-DD67-8BBB-CFDFF58E487B}"/>
              </a:ext>
            </a:extLst>
          </p:cNvPr>
          <p:cNvSpPr txBox="1"/>
          <p:nvPr/>
        </p:nvSpPr>
        <p:spPr>
          <a:xfrm>
            <a:off x="5724128" y="2211710"/>
            <a:ext cx="1368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นารี</a:t>
            </a:r>
          </a:p>
        </p:txBody>
      </p:sp>
    </p:spTree>
    <p:extLst>
      <p:ext uri="{BB962C8B-B14F-4D97-AF65-F5344CB8AC3E}">
        <p14:creationId xmlns:p14="http://schemas.microsoft.com/office/powerpoint/2010/main" val="366960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A0E1452-9E2F-1E54-E892-2FC729F3DBE8}"/>
              </a:ext>
            </a:extLst>
          </p:cNvPr>
          <p:cNvSpPr txBox="1"/>
          <p:nvPr/>
        </p:nvSpPr>
        <p:spPr>
          <a:xfrm>
            <a:off x="7474789" y="82535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นก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DE35E34-8582-CAD4-72B0-B1F399CC68D1}"/>
              </a:ext>
            </a:extLst>
          </p:cNvPr>
          <p:cNvSpPr txBox="1"/>
          <p:nvPr/>
        </p:nvSpPr>
        <p:spPr>
          <a:xfrm>
            <a:off x="3949741" y="483517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พ่อ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F2F9A83-6A30-C4A1-51D5-933697B727C0}"/>
              </a:ext>
            </a:extLst>
          </p:cNvPr>
          <p:cNvSpPr txBox="1"/>
          <p:nvPr/>
        </p:nvSpPr>
        <p:spPr>
          <a:xfrm>
            <a:off x="6539644" y="2811948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บ้าน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458EF63-016C-2B6E-DF33-B4BD58E703CD}"/>
              </a:ext>
            </a:extLst>
          </p:cNvPr>
          <p:cNvSpPr txBox="1"/>
          <p:nvPr/>
        </p:nvSpPr>
        <p:spPr>
          <a:xfrm>
            <a:off x="3085119" y="1910030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เรา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22504D8-9554-BF33-940A-9D171C1D869C}"/>
              </a:ext>
            </a:extLst>
          </p:cNvPr>
          <p:cNvSpPr txBox="1"/>
          <p:nvPr/>
        </p:nvSpPr>
        <p:spPr>
          <a:xfrm>
            <a:off x="1918420" y="3579862"/>
            <a:ext cx="1501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แดด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A870306-28FC-C044-B627-32950E143F43}"/>
              </a:ext>
            </a:extLst>
          </p:cNvPr>
          <p:cNvSpPr txBox="1"/>
          <p:nvPr/>
        </p:nvSpPr>
        <p:spPr>
          <a:xfrm>
            <a:off x="5792792" y="1405974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เพลง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077800F3-E8E1-11D1-1DAD-CEA1A0D2CA44}"/>
              </a:ext>
            </a:extLst>
          </p:cNvPr>
          <p:cNvSpPr txBox="1"/>
          <p:nvPr/>
        </p:nvSpPr>
        <p:spPr>
          <a:xfrm>
            <a:off x="4374101" y="3495753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น้ำ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6FF7B7F6-4EEB-CA18-CBC6-49C4268A8917}"/>
              </a:ext>
            </a:extLst>
          </p:cNvPr>
          <p:cNvSpPr txBox="1"/>
          <p:nvPr/>
        </p:nvSpPr>
        <p:spPr>
          <a:xfrm>
            <a:off x="755576" y="2150228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แม่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88AE5CDE-A47E-CD51-FBB0-93C6C77D721E}"/>
              </a:ext>
            </a:extLst>
          </p:cNvPr>
          <p:cNvSpPr txBox="1"/>
          <p:nvPr/>
        </p:nvSpPr>
        <p:spPr>
          <a:xfrm>
            <a:off x="971600" y="483518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แหวน</a:t>
            </a:r>
          </a:p>
        </p:txBody>
      </p:sp>
    </p:spTree>
    <p:extLst>
      <p:ext uri="{BB962C8B-B14F-4D97-AF65-F5344CB8AC3E}">
        <p14:creationId xmlns:p14="http://schemas.microsoft.com/office/powerpoint/2010/main" val="3288772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7631181-3732-AF23-910E-917794E6E2C5}"/>
              </a:ext>
            </a:extLst>
          </p:cNvPr>
          <p:cNvSpPr txBox="1"/>
          <p:nvPr/>
        </p:nvSpPr>
        <p:spPr>
          <a:xfrm>
            <a:off x="683568" y="1245201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นาฬิกา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E77D5572-D288-9389-D9A9-E8D3FA23754A}"/>
              </a:ext>
            </a:extLst>
          </p:cNvPr>
          <p:cNvSpPr txBox="1"/>
          <p:nvPr/>
        </p:nvSpPr>
        <p:spPr>
          <a:xfrm>
            <a:off x="2915816" y="181838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มะละกอ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E052003-FA4B-8FF8-53BC-AE4DDA87EBD0}"/>
              </a:ext>
            </a:extLst>
          </p:cNvPr>
          <p:cNvSpPr txBox="1"/>
          <p:nvPr/>
        </p:nvSpPr>
        <p:spPr>
          <a:xfrm>
            <a:off x="3541524" y="2568640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ตะกร้า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52D1345-25E8-6CA2-9B5C-A1F30EDF09D9}"/>
              </a:ext>
            </a:extLst>
          </p:cNvPr>
          <p:cNvSpPr txBox="1"/>
          <p:nvPr/>
        </p:nvSpPr>
        <p:spPr>
          <a:xfrm>
            <a:off x="467544" y="2837928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กะลา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E1E3E63C-D5AA-7DA3-131F-66AF5509CDA7}"/>
              </a:ext>
            </a:extLst>
          </p:cNvPr>
          <p:cNvSpPr txBox="1"/>
          <p:nvPr/>
        </p:nvSpPr>
        <p:spPr>
          <a:xfrm>
            <a:off x="6156176" y="3363838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ลีลาวดี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13946930-9A8E-7290-7B0D-8E852DC8B10C}"/>
              </a:ext>
            </a:extLst>
          </p:cNvPr>
          <p:cNvSpPr txBox="1"/>
          <p:nvPr/>
        </p:nvSpPr>
        <p:spPr>
          <a:xfrm>
            <a:off x="5716756" y="629647"/>
            <a:ext cx="2743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กระดังงา</a:t>
            </a:r>
          </a:p>
        </p:txBody>
      </p:sp>
    </p:spTree>
    <p:extLst>
      <p:ext uri="{BB962C8B-B14F-4D97-AF65-F5344CB8AC3E}">
        <p14:creationId xmlns:p14="http://schemas.microsoft.com/office/powerpoint/2010/main" val="370714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ACHER\Desktop\Male-Zomb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8625"/>
            <a:ext cx="4873724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52108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579</Words>
  <Application>Microsoft Office PowerPoint</Application>
  <PresentationFormat>นำเสนอทางหน้าจอ (16:9)</PresentationFormat>
  <Paragraphs>147</Paragraphs>
  <Slides>35</Slides>
  <Notes>0</Notes>
  <HiddenSlides>0</HiddenSlides>
  <MMClips>1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35</vt:i4>
      </vt:variant>
    </vt:vector>
  </HeadingPairs>
  <TitlesOfParts>
    <vt:vector size="42" baseType="lpstr">
      <vt:lpstr>Arial</vt:lpstr>
      <vt:lpstr>Calibri</vt:lpstr>
      <vt:lpstr>Impact</vt:lpstr>
      <vt:lpstr>Kanit</vt:lpstr>
      <vt:lpstr>TH SarabunIT๙</vt:lpstr>
      <vt:lpstr>TH SarabunPSK</vt:lpstr>
      <vt:lpstr>ชุดรูปแบบของ Office</vt:lpstr>
      <vt:lpstr>งานนำเสนอ PowerPoint</vt:lpstr>
      <vt:lpstr>กติกาการเล่น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TEACHER</dc:creator>
  <cp:lastModifiedBy>นุชนาฎ เทพสุวรรณ</cp:lastModifiedBy>
  <cp:revision>31</cp:revision>
  <dcterms:created xsi:type="dcterms:W3CDTF">2022-06-16T06:30:49Z</dcterms:created>
  <dcterms:modified xsi:type="dcterms:W3CDTF">2024-08-04T10:48:25Z</dcterms:modified>
</cp:coreProperties>
</file>