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72" r:id="rId4"/>
    <p:sldId id="273" r:id="rId5"/>
    <p:sldId id="256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4" r:id="rId16"/>
  </p:sldIdLst>
  <p:sldSz cx="9144000" cy="5143500" type="screen16x9"/>
  <p:notesSz cx="6858000" cy="9144000"/>
  <p:embeddedFontLst>
    <p:embeddedFont>
      <p:font typeface="B2 SIGN Big Match" panose="020B0604020202020204" charset="-34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Kanit ExtraBold" panose="020B0604020202020204" charset="-34"/>
      <p:bold r:id="rId22"/>
      <p:boldItalic r:id="rId23"/>
    </p:embeddedFont>
    <p:embeddedFont>
      <p:font typeface="Kanit SemiBold" panose="020B0604020202020204" charset="-34"/>
      <p:bold r:id="rId24"/>
      <p:boldItalic r:id="rId25"/>
    </p:embeddedFont>
    <p:embeddedFont>
      <p:font typeface="TH Chakra Petch" panose="02000506000000020004" pitchFamily="2" charset="-34"/>
      <p:regular r:id="rId26"/>
      <p:bold r:id="rId27"/>
      <p:italic r:id="rId28"/>
      <p:boldItalic r:id="rId29"/>
    </p:embeddedFont>
    <p:embeddedFont>
      <p:font typeface="TH SarabunPSK" panose="020B0500040200020003" pitchFamily="34" charset="-34"/>
      <p:regular r:id="rId30"/>
      <p:bold r:id="rId31"/>
      <p:italic r:id="rId32"/>
      <p:boldItalic r:id="rId3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D81E5-9922-43D8-B44D-5F548B62A9D8}" v="206" dt="2024-01-15T06:08:57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31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5/10/relationships/revisionInfo" Target="revisionInfo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 baithon" userId="acddeb46b90396dd" providerId="LiveId" clId="{ABCC4349-D923-48CB-9F08-C0D8D8275A73}"/>
    <pc:docChg chg="custSel modSld">
      <pc:chgData name="ole baithon" userId="acddeb46b90396dd" providerId="LiveId" clId="{ABCC4349-D923-48CB-9F08-C0D8D8275A73}" dt="2024-01-09T19:05:50.444" v="13" actId="478"/>
      <pc:docMkLst>
        <pc:docMk/>
      </pc:docMkLst>
      <pc:sldChg chg="delSp mod">
        <pc:chgData name="ole baithon" userId="acddeb46b90396dd" providerId="LiveId" clId="{ABCC4349-D923-48CB-9F08-C0D8D8275A73}" dt="2024-01-09T19:05:32.001" v="3" actId="478"/>
        <pc:sldMkLst>
          <pc:docMk/>
          <pc:sldMk cId="110604548" sldId="256"/>
        </pc:sldMkLst>
        <pc:picChg chg="del">
          <ac:chgData name="ole baithon" userId="acddeb46b90396dd" providerId="LiveId" clId="{ABCC4349-D923-48CB-9F08-C0D8D8275A73}" dt="2024-01-09T19:05:32.001" v="3" actId="478"/>
          <ac:picMkLst>
            <pc:docMk/>
            <pc:sldMk cId="110604548" sldId="256"/>
            <ac:picMk id="2" creationId="{15A7262D-255B-4A9C-8B68-9E4A072367FD}"/>
          </ac:picMkLst>
        </pc:picChg>
      </pc:sldChg>
      <pc:sldChg chg="delSp mod">
        <pc:chgData name="ole baithon" userId="acddeb46b90396dd" providerId="LiveId" clId="{ABCC4349-D923-48CB-9F08-C0D8D8275A73}" dt="2024-01-09T19:05:27.747" v="0" actId="478"/>
        <pc:sldMkLst>
          <pc:docMk/>
          <pc:sldMk cId="1543115545" sldId="258"/>
        </pc:sldMkLst>
        <pc:picChg chg="del">
          <ac:chgData name="ole baithon" userId="acddeb46b90396dd" providerId="LiveId" clId="{ABCC4349-D923-48CB-9F08-C0D8D8275A73}" dt="2024-01-09T19:05:27.747" v="0" actId="478"/>
          <ac:picMkLst>
            <pc:docMk/>
            <pc:sldMk cId="1543115545" sldId="258"/>
            <ac:picMk id="12" creationId="{1A9EE94B-7DD4-497B-B8B3-6CE4708B8853}"/>
          </ac:picMkLst>
        </pc:picChg>
      </pc:sldChg>
      <pc:sldChg chg="delSp mod">
        <pc:chgData name="ole baithon" userId="acddeb46b90396dd" providerId="LiveId" clId="{ABCC4349-D923-48CB-9F08-C0D8D8275A73}" dt="2024-01-09T19:05:33.943" v="4" actId="478"/>
        <pc:sldMkLst>
          <pc:docMk/>
          <pc:sldMk cId="870342183" sldId="259"/>
        </pc:sldMkLst>
        <pc:picChg chg="del">
          <ac:chgData name="ole baithon" userId="acddeb46b90396dd" providerId="LiveId" clId="{ABCC4349-D923-48CB-9F08-C0D8D8275A73}" dt="2024-01-09T19:05:33.943" v="4" actId="478"/>
          <ac:picMkLst>
            <pc:docMk/>
            <pc:sldMk cId="870342183" sldId="259"/>
            <ac:picMk id="9" creationId="{DFEFDA51-30C9-44EE-900D-6DA36729A095}"/>
          </ac:picMkLst>
        </pc:picChg>
      </pc:sldChg>
      <pc:sldChg chg="delSp mod">
        <pc:chgData name="ole baithon" userId="acddeb46b90396dd" providerId="LiveId" clId="{ABCC4349-D923-48CB-9F08-C0D8D8275A73}" dt="2024-01-09T19:05:35.529" v="5" actId="478"/>
        <pc:sldMkLst>
          <pc:docMk/>
          <pc:sldMk cId="3576831720" sldId="260"/>
        </pc:sldMkLst>
        <pc:picChg chg="del">
          <ac:chgData name="ole baithon" userId="acddeb46b90396dd" providerId="LiveId" clId="{ABCC4349-D923-48CB-9F08-C0D8D8275A73}" dt="2024-01-09T19:05:35.529" v="5" actId="478"/>
          <ac:picMkLst>
            <pc:docMk/>
            <pc:sldMk cId="3576831720" sldId="260"/>
            <ac:picMk id="3" creationId="{91A9F497-705B-4329-9A8D-0486062F5A68}"/>
          </ac:picMkLst>
        </pc:picChg>
      </pc:sldChg>
      <pc:sldChg chg="delSp mod">
        <pc:chgData name="ole baithon" userId="acddeb46b90396dd" providerId="LiveId" clId="{ABCC4349-D923-48CB-9F08-C0D8D8275A73}" dt="2024-01-09T19:05:36.813" v="6" actId="478"/>
        <pc:sldMkLst>
          <pc:docMk/>
          <pc:sldMk cId="2143926135" sldId="261"/>
        </pc:sldMkLst>
        <pc:picChg chg="del">
          <ac:chgData name="ole baithon" userId="acddeb46b90396dd" providerId="LiveId" clId="{ABCC4349-D923-48CB-9F08-C0D8D8275A73}" dt="2024-01-09T19:05:36.813" v="6" actId="478"/>
          <ac:picMkLst>
            <pc:docMk/>
            <pc:sldMk cId="2143926135" sldId="261"/>
            <ac:picMk id="3" creationId="{07B9D2DA-D16A-4A8A-9787-F1570381D004}"/>
          </ac:picMkLst>
        </pc:picChg>
      </pc:sldChg>
      <pc:sldChg chg="delSp mod">
        <pc:chgData name="ole baithon" userId="acddeb46b90396dd" providerId="LiveId" clId="{ABCC4349-D923-48CB-9F08-C0D8D8275A73}" dt="2024-01-09T19:05:40.663" v="7" actId="478"/>
        <pc:sldMkLst>
          <pc:docMk/>
          <pc:sldMk cId="1390415497" sldId="262"/>
        </pc:sldMkLst>
        <pc:picChg chg="del">
          <ac:chgData name="ole baithon" userId="acddeb46b90396dd" providerId="LiveId" clId="{ABCC4349-D923-48CB-9F08-C0D8D8275A73}" dt="2024-01-09T19:05:40.663" v="7" actId="478"/>
          <ac:picMkLst>
            <pc:docMk/>
            <pc:sldMk cId="1390415497" sldId="262"/>
            <ac:picMk id="3" creationId="{01379E34-17FE-4E2F-A530-2D5D997AFB5E}"/>
          </ac:picMkLst>
        </pc:picChg>
      </pc:sldChg>
      <pc:sldChg chg="delSp mod">
        <pc:chgData name="ole baithon" userId="acddeb46b90396dd" providerId="LiveId" clId="{ABCC4349-D923-48CB-9F08-C0D8D8275A73}" dt="2024-01-09T19:05:42.237" v="8" actId="478"/>
        <pc:sldMkLst>
          <pc:docMk/>
          <pc:sldMk cId="695260424" sldId="263"/>
        </pc:sldMkLst>
        <pc:picChg chg="del">
          <ac:chgData name="ole baithon" userId="acddeb46b90396dd" providerId="LiveId" clId="{ABCC4349-D923-48CB-9F08-C0D8D8275A73}" dt="2024-01-09T19:05:42.237" v="8" actId="478"/>
          <ac:picMkLst>
            <pc:docMk/>
            <pc:sldMk cId="695260424" sldId="263"/>
            <ac:picMk id="3" creationId="{40C26D9B-78C6-4DAE-9C73-D8563C0EBC58}"/>
          </ac:picMkLst>
        </pc:picChg>
      </pc:sldChg>
      <pc:sldChg chg="delSp mod">
        <pc:chgData name="ole baithon" userId="acddeb46b90396dd" providerId="LiveId" clId="{ABCC4349-D923-48CB-9F08-C0D8D8275A73}" dt="2024-01-09T19:05:43.715" v="9" actId="478"/>
        <pc:sldMkLst>
          <pc:docMk/>
          <pc:sldMk cId="1336168251" sldId="265"/>
        </pc:sldMkLst>
        <pc:picChg chg="del">
          <ac:chgData name="ole baithon" userId="acddeb46b90396dd" providerId="LiveId" clId="{ABCC4349-D923-48CB-9F08-C0D8D8275A73}" dt="2024-01-09T19:05:43.715" v="9" actId="478"/>
          <ac:picMkLst>
            <pc:docMk/>
            <pc:sldMk cId="1336168251" sldId="265"/>
            <ac:picMk id="3" creationId="{64479B27-7F38-45A4-88BB-4E237B176902}"/>
          </ac:picMkLst>
        </pc:picChg>
      </pc:sldChg>
      <pc:sldChg chg="delSp mod">
        <pc:chgData name="ole baithon" userId="acddeb46b90396dd" providerId="LiveId" clId="{ABCC4349-D923-48CB-9F08-C0D8D8275A73}" dt="2024-01-09T19:05:45.203" v="10" actId="478"/>
        <pc:sldMkLst>
          <pc:docMk/>
          <pc:sldMk cId="1443651017" sldId="266"/>
        </pc:sldMkLst>
        <pc:picChg chg="del">
          <ac:chgData name="ole baithon" userId="acddeb46b90396dd" providerId="LiveId" clId="{ABCC4349-D923-48CB-9F08-C0D8D8275A73}" dt="2024-01-09T19:05:45.203" v="10" actId="478"/>
          <ac:picMkLst>
            <pc:docMk/>
            <pc:sldMk cId="1443651017" sldId="266"/>
            <ac:picMk id="3" creationId="{90DCDFCB-B992-4383-BEB1-87D88DAE22AA}"/>
          </ac:picMkLst>
        </pc:picChg>
      </pc:sldChg>
      <pc:sldChg chg="delSp mod">
        <pc:chgData name="ole baithon" userId="acddeb46b90396dd" providerId="LiveId" clId="{ABCC4349-D923-48CB-9F08-C0D8D8275A73}" dt="2024-01-09T19:05:47.118" v="11" actId="478"/>
        <pc:sldMkLst>
          <pc:docMk/>
          <pc:sldMk cId="714794865" sldId="267"/>
        </pc:sldMkLst>
        <pc:picChg chg="del">
          <ac:chgData name="ole baithon" userId="acddeb46b90396dd" providerId="LiveId" clId="{ABCC4349-D923-48CB-9F08-C0D8D8275A73}" dt="2024-01-09T19:05:47.118" v="11" actId="478"/>
          <ac:picMkLst>
            <pc:docMk/>
            <pc:sldMk cId="714794865" sldId="267"/>
            <ac:picMk id="3" creationId="{CC3B9EE6-0745-4539-9B7D-58B3E6E25648}"/>
          </ac:picMkLst>
        </pc:picChg>
      </pc:sldChg>
      <pc:sldChg chg="delSp mod">
        <pc:chgData name="ole baithon" userId="acddeb46b90396dd" providerId="LiveId" clId="{ABCC4349-D923-48CB-9F08-C0D8D8275A73}" dt="2024-01-09T19:05:49.108" v="12" actId="478"/>
        <pc:sldMkLst>
          <pc:docMk/>
          <pc:sldMk cId="1617421522" sldId="268"/>
        </pc:sldMkLst>
        <pc:picChg chg="del">
          <ac:chgData name="ole baithon" userId="acddeb46b90396dd" providerId="LiveId" clId="{ABCC4349-D923-48CB-9F08-C0D8D8275A73}" dt="2024-01-09T19:05:49.108" v="12" actId="478"/>
          <ac:picMkLst>
            <pc:docMk/>
            <pc:sldMk cId="1617421522" sldId="268"/>
            <ac:picMk id="3" creationId="{93A251B7-D200-48B7-BF51-2BF6BEFA372E}"/>
          </ac:picMkLst>
        </pc:picChg>
      </pc:sldChg>
      <pc:sldChg chg="delSp mod">
        <pc:chgData name="ole baithon" userId="acddeb46b90396dd" providerId="LiveId" clId="{ABCC4349-D923-48CB-9F08-C0D8D8275A73}" dt="2024-01-09T19:05:29.271" v="1" actId="478"/>
        <pc:sldMkLst>
          <pc:docMk/>
          <pc:sldMk cId="1214900625" sldId="272"/>
        </pc:sldMkLst>
        <pc:picChg chg="del">
          <ac:chgData name="ole baithon" userId="acddeb46b90396dd" providerId="LiveId" clId="{ABCC4349-D923-48CB-9F08-C0D8D8275A73}" dt="2024-01-09T19:05:29.271" v="1" actId="478"/>
          <ac:picMkLst>
            <pc:docMk/>
            <pc:sldMk cId="1214900625" sldId="272"/>
            <ac:picMk id="2" creationId="{99BCB204-95A3-4322-B8A3-C45A9274B8A0}"/>
          </ac:picMkLst>
        </pc:picChg>
      </pc:sldChg>
      <pc:sldChg chg="delSp mod">
        <pc:chgData name="ole baithon" userId="acddeb46b90396dd" providerId="LiveId" clId="{ABCC4349-D923-48CB-9F08-C0D8D8275A73}" dt="2024-01-09T19:05:30.616" v="2" actId="478"/>
        <pc:sldMkLst>
          <pc:docMk/>
          <pc:sldMk cId="3626672421" sldId="273"/>
        </pc:sldMkLst>
        <pc:picChg chg="del">
          <ac:chgData name="ole baithon" userId="acddeb46b90396dd" providerId="LiveId" clId="{ABCC4349-D923-48CB-9F08-C0D8D8275A73}" dt="2024-01-09T19:05:30.616" v="2" actId="478"/>
          <ac:picMkLst>
            <pc:docMk/>
            <pc:sldMk cId="3626672421" sldId="273"/>
            <ac:picMk id="2" creationId="{35132510-92A3-46CA-8E37-D81747DA4E1C}"/>
          </ac:picMkLst>
        </pc:picChg>
      </pc:sldChg>
      <pc:sldChg chg="delSp mod">
        <pc:chgData name="ole baithon" userId="acddeb46b90396dd" providerId="LiveId" clId="{ABCC4349-D923-48CB-9F08-C0D8D8275A73}" dt="2024-01-09T19:05:50.444" v="13" actId="478"/>
        <pc:sldMkLst>
          <pc:docMk/>
          <pc:sldMk cId="1454201221" sldId="274"/>
        </pc:sldMkLst>
        <pc:picChg chg="del">
          <ac:chgData name="ole baithon" userId="acddeb46b90396dd" providerId="LiveId" clId="{ABCC4349-D923-48CB-9F08-C0D8D8275A73}" dt="2024-01-09T19:05:50.444" v="13" actId="478"/>
          <ac:picMkLst>
            <pc:docMk/>
            <pc:sldMk cId="1454201221" sldId="274"/>
            <ac:picMk id="3" creationId="{667B2920-B8C8-41D9-BB5E-9955C4F82EFE}"/>
          </ac:picMkLst>
        </pc:picChg>
      </pc:sldChg>
    </pc:docChg>
  </pc:docChgLst>
  <pc:docChgLst>
    <pc:chgData name="ole baithon" userId="acddeb46b90396dd" providerId="LiveId" clId="{437D81E5-9922-43D8-B44D-5F548B62A9D8}"/>
    <pc:docChg chg="undo custSel modSld">
      <pc:chgData name="ole baithon" userId="acddeb46b90396dd" providerId="LiveId" clId="{437D81E5-9922-43D8-B44D-5F548B62A9D8}" dt="2024-01-15T06:09:17.784" v="414" actId="1076"/>
      <pc:docMkLst>
        <pc:docMk/>
      </pc:docMkLst>
      <pc:sldChg chg="addSp delSp modSp mod modAnim">
        <pc:chgData name="ole baithon" userId="acddeb46b90396dd" providerId="LiveId" clId="{437D81E5-9922-43D8-B44D-5F548B62A9D8}" dt="2024-01-15T06:09:17.784" v="414" actId="1076"/>
        <pc:sldMkLst>
          <pc:docMk/>
          <pc:sldMk cId="3576831720" sldId="260"/>
        </pc:sldMkLst>
        <pc:spChg chg="del">
          <ac:chgData name="ole baithon" userId="acddeb46b90396dd" providerId="LiveId" clId="{437D81E5-9922-43D8-B44D-5F548B62A9D8}" dt="2024-01-15T06:09:07.210" v="411" actId="478"/>
          <ac:spMkLst>
            <pc:docMk/>
            <pc:sldMk cId="3576831720" sldId="260"/>
            <ac:spMk id="16" creationId="{CCF7AE1A-A1D5-4E29-95A2-FB059310C01F}"/>
          </ac:spMkLst>
        </pc:spChg>
        <pc:picChg chg="add mod">
          <ac:chgData name="ole baithon" userId="acddeb46b90396dd" providerId="LiveId" clId="{437D81E5-9922-43D8-B44D-5F548B62A9D8}" dt="2024-01-15T06:09:17.784" v="414" actId="1076"/>
          <ac:picMkLst>
            <pc:docMk/>
            <pc:sldMk cId="3576831720" sldId="260"/>
            <ac:picMk id="3" creationId="{F4559A23-5636-45BF-421F-8FE94C6BE223}"/>
          </ac:picMkLst>
        </pc:picChg>
        <pc:picChg chg="del">
          <ac:chgData name="ole baithon" userId="acddeb46b90396dd" providerId="LiveId" clId="{437D81E5-9922-43D8-B44D-5F548B62A9D8}" dt="2024-01-15T06:08:15.757" v="409" actId="478"/>
          <ac:picMkLst>
            <pc:docMk/>
            <pc:sldMk cId="3576831720" sldId="260"/>
            <ac:picMk id="18" creationId="{1EFC8A8B-392C-4D68-9A11-C1137F85ACB1}"/>
          </ac:picMkLst>
        </pc:picChg>
      </pc:sldChg>
      <pc:sldChg chg="addSp delSp modSp mod modAnim">
        <pc:chgData name="ole baithon" userId="acddeb46b90396dd" providerId="LiveId" clId="{437D81E5-9922-43D8-B44D-5F548B62A9D8}" dt="2024-01-15T06:06:36.058" v="408"/>
        <pc:sldMkLst>
          <pc:docMk/>
          <pc:sldMk cId="3626672421" sldId="273"/>
        </pc:sldMkLst>
        <pc:spChg chg="add mod">
          <ac:chgData name="ole baithon" userId="acddeb46b90396dd" providerId="LiveId" clId="{437D81E5-9922-43D8-B44D-5F548B62A9D8}" dt="2024-01-15T04:29:10.162" v="222" actId="20577"/>
          <ac:spMkLst>
            <pc:docMk/>
            <pc:sldMk cId="3626672421" sldId="273"/>
            <ac:spMk id="2" creationId="{1BF3537A-9D50-BC74-0BFD-237BEEDF9F56}"/>
          </ac:spMkLst>
        </pc:spChg>
        <pc:spChg chg="del mod">
          <ac:chgData name="ole baithon" userId="acddeb46b90396dd" providerId="LiveId" clId="{437D81E5-9922-43D8-B44D-5F548B62A9D8}" dt="2024-01-15T04:14:51.932" v="2" actId="478"/>
          <ac:spMkLst>
            <pc:docMk/>
            <pc:sldMk cId="3626672421" sldId="273"/>
            <ac:spMk id="14" creationId="{EAC748DB-0420-4824-B090-696EDD319E67}"/>
          </ac:spMkLst>
        </pc:spChg>
        <pc:spChg chg="add del mod">
          <ac:chgData name="ole baithon" userId="acddeb46b90396dd" providerId="LiveId" clId="{437D81E5-9922-43D8-B44D-5F548B62A9D8}" dt="2024-01-15T04:24:26.438" v="135"/>
          <ac:spMkLst>
            <pc:docMk/>
            <pc:sldMk cId="3626672421" sldId="273"/>
            <ac:spMk id="16" creationId="{B4362F77-3FD9-0B1D-591F-89DD0E5E4C89}"/>
          </ac:spMkLst>
        </pc:spChg>
        <pc:spChg chg="add mod">
          <ac:chgData name="ole baithon" userId="acddeb46b90396dd" providerId="LiveId" clId="{437D81E5-9922-43D8-B44D-5F548B62A9D8}" dt="2024-01-15T04:37:14.528" v="234" actId="1076"/>
          <ac:spMkLst>
            <pc:docMk/>
            <pc:sldMk cId="3626672421" sldId="273"/>
            <ac:spMk id="17" creationId="{D7F02592-A5FB-E27D-F25D-BFB76C7664DA}"/>
          </ac:spMkLst>
        </pc:spChg>
        <pc:spChg chg="add mod">
          <ac:chgData name="ole baithon" userId="acddeb46b90396dd" providerId="LiveId" clId="{437D81E5-9922-43D8-B44D-5F548B62A9D8}" dt="2024-01-15T04:39:26.587" v="254" actId="1076"/>
          <ac:spMkLst>
            <pc:docMk/>
            <pc:sldMk cId="3626672421" sldId="273"/>
            <ac:spMk id="20" creationId="{D21F446E-29F7-5A2B-CDCE-C3B8D5BE0BA2}"/>
          </ac:spMkLst>
        </pc:spChg>
        <pc:spChg chg="add mod">
          <ac:chgData name="ole baithon" userId="acddeb46b90396dd" providerId="LiveId" clId="{437D81E5-9922-43D8-B44D-5F548B62A9D8}" dt="2024-01-15T04:41:14.288" v="261" actId="1076"/>
          <ac:spMkLst>
            <pc:docMk/>
            <pc:sldMk cId="3626672421" sldId="273"/>
            <ac:spMk id="23" creationId="{922C87A1-B29F-657A-6BD5-FD6FDC0B60B5}"/>
          </ac:spMkLst>
        </pc:spChg>
        <pc:spChg chg="add mod">
          <ac:chgData name="ole baithon" userId="acddeb46b90396dd" providerId="LiveId" clId="{437D81E5-9922-43D8-B44D-5F548B62A9D8}" dt="2024-01-15T05:30:17.396" v="277" actId="1076"/>
          <ac:spMkLst>
            <pc:docMk/>
            <pc:sldMk cId="3626672421" sldId="273"/>
            <ac:spMk id="24" creationId="{CA412867-47C3-EBF4-C494-87CCC5F01102}"/>
          </ac:spMkLst>
        </pc:spChg>
        <pc:spChg chg="add del mod">
          <ac:chgData name="ole baithon" userId="acddeb46b90396dd" providerId="LiveId" clId="{437D81E5-9922-43D8-B44D-5F548B62A9D8}" dt="2024-01-15T05:27:12.336" v="265"/>
          <ac:spMkLst>
            <pc:docMk/>
            <pc:sldMk cId="3626672421" sldId="273"/>
            <ac:spMk id="25" creationId="{0ED4E706-4850-1F18-DCC0-ED483C729000}"/>
          </ac:spMkLst>
        </pc:spChg>
        <pc:spChg chg="add mod">
          <ac:chgData name="ole baithon" userId="acddeb46b90396dd" providerId="LiveId" clId="{437D81E5-9922-43D8-B44D-5F548B62A9D8}" dt="2024-01-15T05:31:45.685" v="282" actId="14100"/>
          <ac:spMkLst>
            <pc:docMk/>
            <pc:sldMk cId="3626672421" sldId="273"/>
            <ac:spMk id="28" creationId="{2AA2D9F6-09A1-4969-FE71-55B7604C2899}"/>
          </ac:spMkLst>
        </pc:spChg>
        <pc:spChg chg="add mod">
          <ac:chgData name="ole baithon" userId="acddeb46b90396dd" providerId="LiveId" clId="{437D81E5-9922-43D8-B44D-5F548B62A9D8}" dt="2024-01-15T05:38:46.751" v="300" actId="1076"/>
          <ac:spMkLst>
            <pc:docMk/>
            <pc:sldMk cId="3626672421" sldId="273"/>
            <ac:spMk id="29" creationId="{8425EF69-DFFD-148D-9335-04B3A31FAEF3}"/>
          </ac:spMkLst>
        </pc:spChg>
        <pc:spChg chg="add del mod">
          <ac:chgData name="ole baithon" userId="acddeb46b90396dd" providerId="LiveId" clId="{437D81E5-9922-43D8-B44D-5F548B62A9D8}" dt="2024-01-15T05:37:31.508" v="290"/>
          <ac:spMkLst>
            <pc:docMk/>
            <pc:sldMk cId="3626672421" sldId="273"/>
            <ac:spMk id="30" creationId="{C2CD32A8-4BF3-E459-8BAE-091F7F54A99F}"/>
          </ac:spMkLst>
        </pc:spChg>
        <pc:spChg chg="add mod">
          <ac:chgData name="ole baithon" userId="acddeb46b90396dd" providerId="LiveId" clId="{437D81E5-9922-43D8-B44D-5F548B62A9D8}" dt="2024-01-15T05:44:16.549" v="322" actId="1076"/>
          <ac:spMkLst>
            <pc:docMk/>
            <pc:sldMk cId="3626672421" sldId="273"/>
            <ac:spMk id="35" creationId="{5EB863C8-6DC3-ABE7-D97E-E9B579D6BE9E}"/>
          </ac:spMkLst>
        </pc:spChg>
        <pc:spChg chg="add mod">
          <ac:chgData name="ole baithon" userId="acddeb46b90396dd" providerId="LiveId" clId="{437D81E5-9922-43D8-B44D-5F548B62A9D8}" dt="2024-01-15T05:45:14.919" v="327" actId="1076"/>
          <ac:spMkLst>
            <pc:docMk/>
            <pc:sldMk cId="3626672421" sldId="273"/>
            <ac:spMk id="38" creationId="{E3CA40B0-CFDF-1196-FC0A-2FFB2D1D5775}"/>
          </ac:spMkLst>
        </pc:spChg>
        <pc:spChg chg="add mod">
          <ac:chgData name="ole baithon" userId="acddeb46b90396dd" providerId="LiveId" clId="{437D81E5-9922-43D8-B44D-5F548B62A9D8}" dt="2024-01-15T05:49:07.252" v="342" actId="1076"/>
          <ac:spMkLst>
            <pc:docMk/>
            <pc:sldMk cId="3626672421" sldId="273"/>
            <ac:spMk id="39" creationId="{8BF728FD-74B6-096B-BAA5-690866E84B9E}"/>
          </ac:spMkLst>
        </pc:spChg>
        <pc:spChg chg="add del mod">
          <ac:chgData name="ole baithon" userId="acddeb46b90396dd" providerId="LiveId" clId="{437D81E5-9922-43D8-B44D-5F548B62A9D8}" dt="2024-01-15T05:47:52.005" v="332"/>
          <ac:spMkLst>
            <pc:docMk/>
            <pc:sldMk cId="3626672421" sldId="273"/>
            <ac:spMk id="40" creationId="{AAB28DBE-B031-703A-95DB-C06B1C6E9532}"/>
          </ac:spMkLst>
        </pc:spChg>
        <pc:spChg chg="add mod">
          <ac:chgData name="ole baithon" userId="acddeb46b90396dd" providerId="LiveId" clId="{437D81E5-9922-43D8-B44D-5F548B62A9D8}" dt="2024-01-15T05:52:54.076" v="349" actId="1076"/>
          <ac:spMkLst>
            <pc:docMk/>
            <pc:sldMk cId="3626672421" sldId="273"/>
            <ac:spMk id="43" creationId="{54BBF9F7-4201-5224-F683-3DB34333162A}"/>
          </ac:spMkLst>
        </pc:spChg>
        <pc:spChg chg="add mod">
          <ac:chgData name="ole baithon" userId="acddeb46b90396dd" providerId="LiveId" clId="{437D81E5-9922-43D8-B44D-5F548B62A9D8}" dt="2024-01-15T05:55:51.215" v="361" actId="1076"/>
          <ac:spMkLst>
            <pc:docMk/>
            <pc:sldMk cId="3626672421" sldId="273"/>
            <ac:spMk id="44" creationId="{2E2A511E-632C-5923-20EB-69F81AE00260}"/>
          </ac:spMkLst>
        </pc:spChg>
        <pc:spChg chg="add mod">
          <ac:chgData name="ole baithon" userId="acddeb46b90396dd" providerId="LiveId" clId="{437D81E5-9922-43D8-B44D-5F548B62A9D8}" dt="2024-01-15T06:03:15.733" v="378" actId="1076"/>
          <ac:spMkLst>
            <pc:docMk/>
            <pc:sldMk cId="3626672421" sldId="273"/>
            <ac:spMk id="47" creationId="{A7CBE972-CB04-ABE6-DA13-E5B646F8896C}"/>
          </ac:spMkLst>
        </pc:spChg>
        <pc:spChg chg="add mod">
          <ac:chgData name="ole baithon" userId="acddeb46b90396dd" providerId="LiveId" clId="{437D81E5-9922-43D8-B44D-5F548B62A9D8}" dt="2024-01-15T06:05:49.299" v="400" actId="1076"/>
          <ac:spMkLst>
            <pc:docMk/>
            <pc:sldMk cId="3626672421" sldId="273"/>
            <ac:spMk id="50" creationId="{532A2457-2873-ACF0-4E87-A38128B62B8B}"/>
          </ac:spMkLst>
        </pc:spChg>
        <pc:spChg chg="add mod">
          <ac:chgData name="ole baithon" userId="acddeb46b90396dd" providerId="LiveId" clId="{437D81E5-9922-43D8-B44D-5F548B62A9D8}" dt="2024-01-15T06:06:28.546" v="407" actId="1076"/>
          <ac:spMkLst>
            <pc:docMk/>
            <pc:sldMk cId="3626672421" sldId="273"/>
            <ac:spMk id="53" creationId="{6A2D6728-1A2E-12CA-FC4D-8FD1EF1A00E8}"/>
          </ac:spMkLst>
        </pc:spChg>
        <pc:picChg chg="mod">
          <ac:chgData name="ole baithon" userId="acddeb46b90396dd" providerId="LiveId" clId="{437D81E5-9922-43D8-B44D-5F548B62A9D8}" dt="2024-01-15T04:38:57.016" v="250" actId="1076"/>
          <ac:picMkLst>
            <pc:docMk/>
            <pc:sldMk cId="3626672421" sldId="273"/>
            <ac:picMk id="7" creationId="{00000000-0000-0000-0000-000000000000}"/>
          </ac:picMkLst>
        </pc:picChg>
        <pc:picChg chg="del">
          <ac:chgData name="ole baithon" userId="acddeb46b90396dd" providerId="LiveId" clId="{437D81E5-9922-43D8-B44D-5F548B62A9D8}" dt="2024-01-15T04:14:45.918" v="0" actId="478"/>
          <ac:picMkLst>
            <pc:docMk/>
            <pc:sldMk cId="3626672421" sldId="273"/>
            <ac:picMk id="13" creationId="{417832AC-CC80-4942-9D89-16CC63245A8F}"/>
          </ac:picMkLst>
        </pc:picChg>
        <pc:picChg chg="add mod">
          <ac:chgData name="ole baithon" userId="acddeb46b90396dd" providerId="LiveId" clId="{437D81E5-9922-43D8-B44D-5F548B62A9D8}" dt="2024-01-15T04:18:10.595" v="127" actId="1076"/>
          <ac:picMkLst>
            <pc:docMk/>
            <pc:sldMk cId="3626672421" sldId="273"/>
            <ac:picMk id="15" creationId="{A6ABC9A1-E17F-9CDF-87C2-2DD0E8EA2E4F}"/>
          </ac:picMkLst>
        </pc:picChg>
        <pc:picChg chg="add mod">
          <ac:chgData name="ole baithon" userId="acddeb46b90396dd" providerId="LiveId" clId="{437D81E5-9922-43D8-B44D-5F548B62A9D8}" dt="2024-01-15T04:33:00.581" v="228" actId="1076"/>
          <ac:picMkLst>
            <pc:docMk/>
            <pc:sldMk cId="3626672421" sldId="273"/>
            <ac:picMk id="19" creationId="{4F2F8F05-4FEF-EE01-0936-F02973BA57D7}"/>
          </ac:picMkLst>
        </pc:picChg>
        <pc:picChg chg="add mod">
          <ac:chgData name="ole baithon" userId="acddeb46b90396dd" providerId="LiveId" clId="{437D81E5-9922-43D8-B44D-5F548B62A9D8}" dt="2024-01-15T04:41:14.288" v="261" actId="1076"/>
          <ac:picMkLst>
            <pc:docMk/>
            <pc:sldMk cId="3626672421" sldId="273"/>
            <ac:picMk id="22" creationId="{44F0CA34-C45A-6282-0992-7DEE21A51F23}"/>
          </ac:picMkLst>
        </pc:picChg>
        <pc:picChg chg="add mod">
          <ac:chgData name="ole baithon" userId="acddeb46b90396dd" providerId="LiveId" clId="{437D81E5-9922-43D8-B44D-5F548B62A9D8}" dt="2024-01-15T05:32:12.123" v="285" actId="1076"/>
          <ac:picMkLst>
            <pc:docMk/>
            <pc:sldMk cId="3626672421" sldId="273"/>
            <ac:picMk id="27" creationId="{E3B2CA31-D802-8711-D6CB-09CF02B01314}"/>
          </ac:picMkLst>
        </pc:picChg>
        <pc:picChg chg="add mod">
          <ac:chgData name="ole baithon" userId="acddeb46b90396dd" providerId="LiveId" clId="{437D81E5-9922-43D8-B44D-5F548B62A9D8}" dt="2024-01-15T05:41:48.036" v="310" actId="1076"/>
          <ac:picMkLst>
            <pc:docMk/>
            <pc:sldMk cId="3626672421" sldId="273"/>
            <ac:picMk id="33" creationId="{AF4CFE13-DE11-CC88-D6B4-64AA5876D3FB}"/>
          </ac:picMkLst>
        </pc:picChg>
        <pc:picChg chg="add mod">
          <ac:chgData name="ole baithon" userId="acddeb46b90396dd" providerId="LiveId" clId="{437D81E5-9922-43D8-B44D-5F548B62A9D8}" dt="2024-01-15T05:45:14.919" v="327" actId="1076"/>
          <ac:picMkLst>
            <pc:docMk/>
            <pc:sldMk cId="3626672421" sldId="273"/>
            <ac:picMk id="37" creationId="{F699E0D1-6F63-C933-4ED0-112465727D14}"/>
          </ac:picMkLst>
        </pc:picChg>
        <pc:picChg chg="add mod">
          <ac:chgData name="ole baithon" userId="acddeb46b90396dd" providerId="LiveId" clId="{437D81E5-9922-43D8-B44D-5F548B62A9D8}" dt="2024-01-15T05:52:54.076" v="349" actId="1076"/>
          <ac:picMkLst>
            <pc:docMk/>
            <pc:sldMk cId="3626672421" sldId="273"/>
            <ac:picMk id="42" creationId="{4089A80C-8B72-92D0-A2D6-DF8F4EEC172D}"/>
          </ac:picMkLst>
        </pc:picChg>
        <pc:picChg chg="add mod">
          <ac:chgData name="ole baithon" userId="acddeb46b90396dd" providerId="LiveId" clId="{437D81E5-9922-43D8-B44D-5F548B62A9D8}" dt="2024-01-15T05:59:52.572" v="366" actId="1076"/>
          <ac:picMkLst>
            <pc:docMk/>
            <pc:sldMk cId="3626672421" sldId="273"/>
            <ac:picMk id="46" creationId="{7CFFEC94-2E85-F4B2-439E-7C6E34A36CBD}"/>
          </ac:picMkLst>
        </pc:picChg>
        <pc:picChg chg="add mod">
          <ac:chgData name="ole baithon" userId="acddeb46b90396dd" providerId="LiveId" clId="{437D81E5-9922-43D8-B44D-5F548B62A9D8}" dt="2024-01-15T06:03:54.865" v="386" actId="1076"/>
          <ac:picMkLst>
            <pc:docMk/>
            <pc:sldMk cId="3626672421" sldId="273"/>
            <ac:picMk id="49" creationId="{ADB4089D-8BDA-1347-7E76-CDF17F6CDBCC}"/>
          </ac:picMkLst>
        </pc:picChg>
        <pc:picChg chg="add mod">
          <ac:chgData name="ole baithon" userId="acddeb46b90396dd" providerId="LiveId" clId="{437D81E5-9922-43D8-B44D-5F548B62A9D8}" dt="2024-01-15T06:06:28.546" v="407" actId="1076"/>
          <ac:picMkLst>
            <pc:docMk/>
            <pc:sldMk cId="3626672421" sldId="273"/>
            <ac:picMk id="52" creationId="{8162E2CD-3DB6-3F9E-99F1-E1981B21326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122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385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760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30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091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569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818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040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320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672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6799A-830E-4BF7-B5C6-22417441FF42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33853-6E74-4B99-B07A-E45FC35E99A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79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30984" TargetMode="External"/><Relationship Id="rId13" Type="http://schemas.openxmlformats.org/officeDocument/2006/relationships/hyperlink" Target="https://www.nicetofit.com/%E0%B8%81%E0%B8%B2%E0%B8%A3%E0%B9%80%E0%B8%A3%E0%B8%B5%E0%B8%A2%E0%B8%99%E0%B8%A3%E0%B8%B9%E0%B9%89/" TargetMode="External"/><Relationship Id="rId18" Type="http://schemas.openxmlformats.org/officeDocument/2006/relationships/hyperlink" Target="https://creativecommons.org/licenses/by-nc/3.0/" TargetMode="External"/><Relationship Id="rId26" Type="http://schemas.openxmlformats.org/officeDocument/2006/relationships/image" Target="../media/image16.jpg"/><Relationship Id="rId3" Type="http://schemas.openxmlformats.org/officeDocument/2006/relationships/image" Target="../media/image6.png"/><Relationship Id="rId21" Type="http://schemas.openxmlformats.org/officeDocument/2006/relationships/hyperlink" Target="https://creativecommons.org/licenses/by-nc-nd/3.0/" TargetMode="External"/><Relationship Id="rId7" Type="http://schemas.openxmlformats.org/officeDocument/2006/relationships/image" Target="../media/image8.jpg"/><Relationship Id="rId12" Type="http://schemas.openxmlformats.org/officeDocument/2006/relationships/image" Target="../media/image10.jpg"/><Relationship Id="rId17" Type="http://schemas.openxmlformats.org/officeDocument/2006/relationships/hyperlink" Target="https://homeschoolnetwork.org/blog/1625" TargetMode="External"/><Relationship Id="rId25" Type="http://schemas.openxmlformats.org/officeDocument/2006/relationships/hyperlink" Target="https://pxhere.com/th/photo/865775" TargetMode="External"/><Relationship Id="rId2" Type="http://schemas.openxmlformats.org/officeDocument/2006/relationships/image" Target="../media/image1.jpg"/><Relationship Id="rId16" Type="http://schemas.openxmlformats.org/officeDocument/2006/relationships/image" Target="../media/image12.jpg"/><Relationship Id="rId20" Type="http://schemas.openxmlformats.org/officeDocument/2006/relationships/hyperlink" Target="https://sirichaiwatt.com/%E0%B8%84%E0%B8%B3%E0%B8%84%E0%B8%A1%E0%B8%94%E0%B8%B5%E0%B9%86/%E0%B8%84%E0%B8%B3%E0%B8%84%E0%B8%A1-%E0%B8%84%E0%B8%B4%E0%B8%94%E0%B8%A1%E0%B8%B2%E0%B9%83%E0%B8%AB%E0%B9%89%E0%B8%84%E0%B8%B4%E0%B8%94%E0%B9%84%E0%B8%9B-%E0%B8%A3%E0%B8%A7%E0%B8%A1-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xhere.com/th/photo/1418475" TargetMode="External"/><Relationship Id="rId11" Type="http://schemas.openxmlformats.org/officeDocument/2006/relationships/hyperlink" Target="https://creativecommons.org/licenses/by-nc-sa/3.0/" TargetMode="External"/><Relationship Id="rId24" Type="http://schemas.openxmlformats.org/officeDocument/2006/relationships/image" Target="../media/image15.jpg"/><Relationship Id="rId5" Type="http://schemas.openxmlformats.org/officeDocument/2006/relationships/image" Target="../media/image7.jpeg"/><Relationship Id="rId15" Type="http://schemas.openxmlformats.org/officeDocument/2006/relationships/hyperlink" Target="https://pixabay.com/th/%E0%B8%84%E0%B8%B3%E0%B8%96%E0%B8%B2%E0%B8%A1-%E0%B8%84%E0%B8%A7%E0%B8%B2%E0%B8%A1%E0%B8%95%E0%B9%89%E0%B8%AD%E0%B8%87%E0%B8%81%E0%B8%B2%E0%B8%A3-%E0%B8%82%E0%B9%89%E0%B8%AD%E0%B8%AA%E0%B8%87%E0%B8%AA%E0%B8%B1%E0%B8%A2-%E0%B8%88%E0%B8%B4%E0%B8%95%E0%B8%A7%E0%B8%B4%E0%B8%97%E0%B8%A2%E0%B8%B2-1922476/" TargetMode="External"/><Relationship Id="rId23" Type="http://schemas.openxmlformats.org/officeDocument/2006/relationships/hyperlink" Target="https://pixabay.com/th/%E0%B8%A1%E0%B8%94-%E0%B9%81%E0%B8%A1%E0%B8%A5%E0%B8%87-%E0%B8%A1%E0%B8%94%E0%B9%81%E0%B8%94%E0%B8%87-%E0%B8%95%E0%B8%A5%E0%B8%81-%E0%B8%81%E0%B8%B2%E0%B8%A3%E0%B9%8C%E0%B8%95%E0%B8%B9%E0%B8%99-1096394/" TargetMode="External"/><Relationship Id="rId10" Type="http://schemas.openxmlformats.org/officeDocument/2006/relationships/hyperlink" Target="https://chanyapat5604569.blogspot.com/" TargetMode="External"/><Relationship Id="rId19" Type="http://schemas.openxmlformats.org/officeDocument/2006/relationships/image" Target="../media/image13.jpg"/><Relationship Id="rId4" Type="http://schemas.microsoft.com/office/2007/relationships/hdphoto" Target="../media/hdphoto2.wdp"/><Relationship Id="rId9" Type="http://schemas.openxmlformats.org/officeDocument/2006/relationships/image" Target="../media/image9.gif"/><Relationship Id="rId14" Type="http://schemas.openxmlformats.org/officeDocument/2006/relationships/image" Target="../media/image11.jpg"/><Relationship Id="rId22" Type="http://schemas.openxmlformats.org/officeDocument/2006/relationships/image" Target="../media/image14.png"/><Relationship Id="rId27" Type="http://schemas.openxmlformats.org/officeDocument/2006/relationships/hyperlink" Target="https://goal.by-jai.com/tag/%E0%B8%81%E0%B8%B2%E0%B8%A3%E0%B8%95%E0%B8%B1%E0%B8%94%E0%B8%AA%E0%B8%B4%E0%B8%99%E0%B9%83%E0%B8%88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CAF9Q0G9WE?start=54&amp;feature=oembed" TargetMode="Externa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7"/>
          <a:stretch/>
        </p:blipFill>
        <p:spPr>
          <a:xfrm>
            <a:off x="0" y="-15682"/>
            <a:ext cx="9144000" cy="51591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436096" y="2427734"/>
            <a:ext cx="28083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5588496" y="1355998"/>
            <a:ext cx="2592288" cy="576064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ounded Rectangle 6"/>
          <p:cNvSpPr/>
          <p:nvPr/>
        </p:nvSpPr>
        <p:spPr>
          <a:xfrm>
            <a:off x="5436096" y="1203598"/>
            <a:ext cx="2592288" cy="576064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หน่วยการเรียนรู้ที่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12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4128" y="-1244674"/>
            <a:ext cx="2160240" cy="207984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" name="Group 11"/>
          <p:cNvGrpSpPr/>
          <p:nvPr/>
        </p:nvGrpSpPr>
        <p:grpSpPr>
          <a:xfrm>
            <a:off x="3995936" y="2787774"/>
            <a:ext cx="5760640" cy="1152128"/>
            <a:chOff x="4211960" y="3075806"/>
            <a:chExt cx="5760640" cy="1152128"/>
          </a:xfrm>
        </p:grpSpPr>
        <p:sp>
          <p:nvSpPr>
            <p:cNvPr id="8" name="Rounded Rectangle 7"/>
            <p:cNvSpPr/>
            <p:nvPr/>
          </p:nvSpPr>
          <p:spPr>
            <a:xfrm>
              <a:off x="4211960" y="3075806"/>
              <a:ext cx="5760640" cy="108012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8000" b="1" dirty="0">
                  <a:solidFill>
                    <a:srgbClr val="FFC000"/>
                  </a:solidFill>
                  <a:latin typeface="Kanit SemiBold" panose="00000700000000000000" pitchFamily="2" charset="-34"/>
                  <a:cs typeface="Kanit SemiBold" panose="00000700000000000000" pitchFamily="2" charset="-34"/>
                </a:rPr>
                <a:t>ทักษะชีวิต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11960" y="3147814"/>
              <a:ext cx="5760640" cy="108012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8000" b="1" dirty="0">
                  <a:solidFill>
                    <a:schemeClr val="tx1"/>
                  </a:solidFill>
                  <a:latin typeface="Kanit SemiBold" panose="00000700000000000000" pitchFamily="2" charset="-34"/>
                  <a:cs typeface="Kanit SemiBold" panose="00000700000000000000" pitchFamily="2" charset="-34"/>
                </a:rPr>
                <a:t>ทักษะชีวิต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5724128" y="4227934"/>
            <a:ext cx="2160240" cy="207984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/>
          <p:cNvSpPr/>
          <p:nvPr/>
        </p:nvSpPr>
        <p:spPr>
          <a:xfrm rot="20240980">
            <a:off x="258997" y="398684"/>
            <a:ext cx="2813004" cy="274396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Oval 22"/>
          <p:cNvSpPr/>
          <p:nvPr/>
        </p:nvSpPr>
        <p:spPr>
          <a:xfrm rot="20240980">
            <a:off x="1917219" y="3443895"/>
            <a:ext cx="989086" cy="99543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Oval 20"/>
          <p:cNvSpPr/>
          <p:nvPr/>
        </p:nvSpPr>
        <p:spPr>
          <a:xfrm rot="20240980">
            <a:off x="3607596" y="2432162"/>
            <a:ext cx="399522" cy="3959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Oval 21"/>
          <p:cNvSpPr/>
          <p:nvPr/>
        </p:nvSpPr>
        <p:spPr>
          <a:xfrm rot="20240980">
            <a:off x="353834" y="2920250"/>
            <a:ext cx="197981" cy="1970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Oval 23"/>
          <p:cNvSpPr/>
          <p:nvPr/>
        </p:nvSpPr>
        <p:spPr>
          <a:xfrm rot="20240980">
            <a:off x="3397385" y="1032633"/>
            <a:ext cx="765056" cy="78435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89992" l="9927" r="92655">
                        <a14:backgroundMark x1="81921" y1="60371" x2="81921" y2="60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322"/>
            <a:ext cx="4722668" cy="472266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20240980">
            <a:off x="4199697" y="2056154"/>
            <a:ext cx="197981" cy="1970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4B3298-82D4-493F-9569-B3A42A997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63" y="39316"/>
            <a:ext cx="1250807" cy="81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2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1" grpId="0" animBg="1"/>
      <p:bldP spid="22" grpId="0" animBg="1"/>
      <p:bldP spid="2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1" y="-319193"/>
            <a:ext cx="7786263" cy="5771263"/>
          </a:xfrm>
        </p:spPr>
      </p:pic>
      <p:sp>
        <p:nvSpPr>
          <p:cNvPr id="5" name="Rectangle 4"/>
          <p:cNvSpPr/>
          <p:nvPr/>
        </p:nvSpPr>
        <p:spPr>
          <a:xfrm>
            <a:off x="2483768" y="627534"/>
            <a:ext cx="6058071" cy="3960440"/>
          </a:xfrm>
          <a:prstGeom prst="rect">
            <a:avLst/>
          </a:prstGeom>
          <a:solidFill>
            <a:schemeClr val="bg1">
              <a:alpha val="56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  1. 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สำรวจปัญหา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วิเคราะหถึงสาเหตุและปจจัยที่ทําใหเกิดปญหานั้น เชน พฤติกรรม คานิยม สภาพแวดลอม เปนตน เพื่อนําสาเหตุ</a:t>
            </a:r>
            <a:b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ที่ไดมาวิเคราะหสภาพปญหาที่อาจจะนําไปสูสถานการณคับขันที่นําไปสูอันตราย</a:t>
            </a:r>
            <a:endParaRPr lang="en-US" sz="2400" b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/>
            <a:b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2. 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การคิดวิเคราะห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ใชกระบวนการคิดในการแกไขปญหาอยางมีเหตุผล มีวิจารณญาณ มีความรอบคอบ และเหมาะสมกับสถานการณตาง ๆ เพื่อหาแนวทางในการแกไขปญหา ซึ่งนํามาสู การแกไขปญหาไดสําเร็จลุลวง</a:t>
            </a:r>
          </a:p>
        </p:txBody>
      </p:sp>
      <p:sp>
        <p:nvSpPr>
          <p:cNvPr id="8" name="Pentagon 7"/>
          <p:cNvSpPr/>
          <p:nvPr/>
        </p:nvSpPr>
        <p:spPr>
          <a:xfrm>
            <a:off x="-36512" y="2355726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-36512" y="1203598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C000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หลักการ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2523549"/>
            <a:ext cx="1417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การคิด</a:t>
            </a:r>
            <a:b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วิเคราะห์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9512" y="2355726"/>
            <a:ext cx="122413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83768" y="2643758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26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27584" y="123478"/>
            <a:ext cx="7632848" cy="1008112"/>
            <a:chOff x="5148064" y="555526"/>
            <a:chExt cx="3160138" cy="1008112"/>
          </a:xfrm>
        </p:grpSpPr>
        <p:sp>
          <p:nvSpPr>
            <p:cNvPr id="6" name="Rounded Rectangle 5"/>
            <p:cNvSpPr/>
            <p:nvPr/>
          </p:nvSpPr>
          <p:spPr>
            <a:xfrm>
              <a:off x="5148064" y="555526"/>
              <a:ext cx="3160138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250422" y="699542"/>
              <a:ext cx="2970855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ทักษะการป้องกันตนเองจากสถานการณ์คับขัน</a:t>
              </a:r>
              <a:b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</a:br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ที่อาจนําไปสู่อันตราย</a:t>
              </a: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3995936" y="1635646"/>
            <a:ext cx="4896544" cy="2952328"/>
          </a:xfrm>
          <a:prstGeom prst="wedgeRoundRectCallout">
            <a:avLst>
              <a:gd name="adj1" fmla="val -63954"/>
              <a:gd name="adj2" fmla="val -35402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ทักษะการตัดสินใจ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คือ ทักษะที่นํามาสูการปฏิบัติ โดยมีความสามารถ ในการใชเหตุผล </a:t>
            </a:r>
            <a:b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คิดวิเคราะห และการประเมินทางเลือก ใหเหมาะสมกับสถานการณตาง ๆ เพื่อใหผลที่เกิดจากการตัดสินใจ สามารถนํามาใชในการแกไขปญหาใหเกิดผลดีและเกิดผลกระทบตอตนเองและผูอื่นนอยที่สุด</a:t>
            </a:r>
          </a:p>
        </p:txBody>
      </p:sp>
      <p:sp>
        <p:nvSpPr>
          <p:cNvPr id="9" name="Oval 8"/>
          <p:cNvSpPr/>
          <p:nvPr/>
        </p:nvSpPr>
        <p:spPr>
          <a:xfrm>
            <a:off x="1167636" y="1635646"/>
            <a:ext cx="1584176" cy="1512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780118" y="1779662"/>
            <a:ext cx="2517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2. </a:t>
            </a:r>
            <a: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ทักษะการ</a:t>
            </a:r>
            <a:b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ตัดสินใจ </a:t>
            </a:r>
            <a:endParaRPr lang="th-TH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91" b="100000" l="10000" r="90000">
                        <a14:foregroundMark x1="27344" y1="75625" x2="26406" y2="95703"/>
                        <a14:foregroundMark x1="62266" y1="82734" x2="65859" y2="8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65616" r="13600"/>
          <a:stretch/>
        </p:blipFill>
        <p:spPr>
          <a:xfrm>
            <a:off x="-540568" y="2589752"/>
            <a:ext cx="4942762" cy="25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1" y="-319193"/>
            <a:ext cx="7786263" cy="5771263"/>
          </a:xfrm>
        </p:spPr>
      </p:pic>
      <p:sp>
        <p:nvSpPr>
          <p:cNvPr id="5" name="Rectangle 4"/>
          <p:cNvSpPr/>
          <p:nvPr/>
        </p:nvSpPr>
        <p:spPr>
          <a:xfrm>
            <a:off x="2483768" y="627534"/>
            <a:ext cx="6058071" cy="3960440"/>
          </a:xfrm>
          <a:prstGeom prst="rect">
            <a:avLst/>
          </a:prstGeom>
          <a:solidFill>
            <a:schemeClr val="bg1">
              <a:alpha val="56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1.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วิเคราะหปญหาและสาเหตุของการเกิดปญหา </a:t>
            </a:r>
            <a:b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b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2.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ศึกษาถึงขอดี ขอเสีย และผลที่เกิดจากการตัดสินใจ </a:t>
            </a: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3.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เลือกแนวทางในการตัดสินใจที่ถูกตองและเหมาะสมที่สุดในสถานการณนั้น</a:t>
            </a: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4. 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ประเมินผลในการตัดสินใจวาตัดสินใจถูกหรือผิด และหาแนวทางในการแกไขปญหา</a:t>
            </a:r>
            <a:endParaRPr lang="th-TH" sz="2400" b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-36512" y="2355726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-36512" y="1203598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C000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หลักการ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462" y="2523549"/>
            <a:ext cx="12394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การตัด</a:t>
            </a:r>
            <a:b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สินใจ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9512" y="2355726"/>
            <a:ext cx="122413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83768" y="1347614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83768" y="2211710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83768" y="3507854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6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27584" y="123478"/>
            <a:ext cx="7632848" cy="1008112"/>
            <a:chOff x="5148064" y="555526"/>
            <a:chExt cx="3160138" cy="1008112"/>
          </a:xfrm>
        </p:grpSpPr>
        <p:sp>
          <p:nvSpPr>
            <p:cNvPr id="6" name="Rounded Rectangle 5"/>
            <p:cNvSpPr/>
            <p:nvPr/>
          </p:nvSpPr>
          <p:spPr>
            <a:xfrm>
              <a:off x="5148064" y="555526"/>
              <a:ext cx="3160138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250422" y="699542"/>
              <a:ext cx="2970855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ทักษะการป้องกันตนเองจากสถานการณ์คับขัน</a:t>
              </a:r>
              <a:b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</a:br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ที่อาจนําไปสู่อันตราย</a:t>
              </a: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3995936" y="1635646"/>
            <a:ext cx="4896544" cy="2952328"/>
          </a:xfrm>
          <a:prstGeom prst="wedgeRoundRectCallout">
            <a:avLst>
              <a:gd name="adj1" fmla="val -63954"/>
              <a:gd name="adj2" fmla="val -35402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ทักษะการแก้ไขปัญหา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คือ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ความสามารถในการนําทักษะการคิดวิเคราะห และการตัดสินใจมาแกไขปญหา โดยเลือกแนวทางในการปฏิบัติที่ถูกตองและเหมาะสม กับสถานการณตาง ๆ เพื่อใหสามารถแกไขปญหาไดสําเร็จและเกิดผลกระทบนอยที่สุด </a:t>
            </a:r>
          </a:p>
        </p:txBody>
      </p:sp>
      <p:sp>
        <p:nvSpPr>
          <p:cNvPr id="9" name="Oval 8"/>
          <p:cNvSpPr/>
          <p:nvPr/>
        </p:nvSpPr>
        <p:spPr>
          <a:xfrm>
            <a:off x="1167636" y="1635646"/>
            <a:ext cx="1584176" cy="1512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737639" y="1779662"/>
            <a:ext cx="2601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3. </a:t>
            </a:r>
            <a: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ทักษะการ</a:t>
            </a:r>
            <a:b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แก้ไขปัญหา </a:t>
            </a:r>
            <a:endParaRPr lang="th-TH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91" b="100000" l="10000" r="90000">
                        <a14:foregroundMark x1="27344" y1="75625" x2="26406" y2="95703"/>
                        <a14:foregroundMark x1="62266" y1="82734" x2="65859" y2="8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65616" r="13600"/>
          <a:stretch/>
        </p:blipFill>
        <p:spPr>
          <a:xfrm>
            <a:off x="-540568" y="2589752"/>
            <a:ext cx="4942762" cy="25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1" y="-319193"/>
            <a:ext cx="7786263" cy="5771263"/>
          </a:xfrm>
        </p:spPr>
      </p:pic>
      <p:sp>
        <p:nvSpPr>
          <p:cNvPr id="5" name="Rectangle 4"/>
          <p:cNvSpPr/>
          <p:nvPr/>
        </p:nvSpPr>
        <p:spPr>
          <a:xfrm>
            <a:off x="2483768" y="627534"/>
            <a:ext cx="6058071" cy="3960440"/>
          </a:xfrm>
          <a:prstGeom prst="rect">
            <a:avLst/>
          </a:prstGeom>
          <a:solidFill>
            <a:schemeClr val="bg1">
              <a:alpha val="56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1.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ศึกษาสาเหตุของปัญหา</a:t>
            </a:r>
            <a:b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b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2.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กำหนดแนวทางแก้ไขปัญหา</a:t>
            </a: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3.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ตัดสินใจเลือกแนวทางแก้ไขปัญหา</a:t>
            </a: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4. 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การดำเนินการแก้ไขปัญหา</a:t>
            </a:r>
          </a:p>
          <a:p>
            <a:pPr algn="ctr"/>
            <a:b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5. </a:t>
            </a:r>
            <a:r>
              <a:rPr lang="th-TH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ประเมินผลการแก้ไขปัญหา</a:t>
            </a:r>
          </a:p>
        </p:txBody>
      </p:sp>
      <p:sp>
        <p:nvSpPr>
          <p:cNvPr id="8" name="Pentagon 7"/>
          <p:cNvSpPr/>
          <p:nvPr/>
        </p:nvSpPr>
        <p:spPr>
          <a:xfrm>
            <a:off x="-36512" y="2355726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-36512" y="1203598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C000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หลักการ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462" y="2523549"/>
            <a:ext cx="12394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การตัด</a:t>
            </a:r>
            <a:b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สินใจ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9512" y="2355726"/>
            <a:ext cx="122413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83768" y="1347614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83768" y="2211710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83768" y="3075806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83768" y="3939902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2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4378" y="355724"/>
            <a:ext cx="7606374" cy="1038080"/>
            <a:chOff x="4878875" y="817272"/>
            <a:chExt cx="3160138" cy="1008112"/>
          </a:xfrm>
        </p:grpSpPr>
        <p:sp>
          <p:nvSpPr>
            <p:cNvPr id="6" name="Rounded Rectangle 5"/>
            <p:cNvSpPr/>
            <p:nvPr/>
          </p:nvSpPr>
          <p:spPr>
            <a:xfrm>
              <a:off x="4878875" y="817272"/>
              <a:ext cx="3160138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79337" y="945996"/>
              <a:ext cx="2970855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Kanit ExtraBold" panose="00000900000000000000" pitchFamily="2" charset="-34"/>
                  <a:cs typeface="Kanit ExtraBold" panose="00000900000000000000" pitchFamily="2" charset="-34"/>
                </a:rPr>
                <a:t>สรุป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Kanit ExtraBold" panose="00000900000000000000" pitchFamily="2" charset="-34"/>
                  <a:ea typeface="+mn-ea"/>
                  <a:cs typeface="Kanit ExtraBold" panose="00000900000000000000" pitchFamily="2" charset="-34"/>
                </a:rPr>
                <a:t>ทักษะการป้องกันตนเองจากสถานการณ์คับขัน</a:t>
              </a:r>
              <a:b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Kanit ExtraBold" panose="00000900000000000000" pitchFamily="2" charset="-34"/>
                  <a:ea typeface="+mn-ea"/>
                  <a:cs typeface="Kanit ExtraBold" panose="00000900000000000000" pitchFamily="2" charset="-34"/>
                </a:rPr>
              </a:b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Kanit ExtraBold" panose="00000900000000000000" pitchFamily="2" charset="-34"/>
                  <a:ea typeface="+mn-ea"/>
                  <a:cs typeface="Kanit ExtraBold" panose="00000900000000000000" pitchFamily="2" charset="-34"/>
                </a:rPr>
                <a:t>ที่อาจนําไปสู่อันตราย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6953" y="1632400"/>
            <a:ext cx="504056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Bold" panose="00000900000000000000" pitchFamily="2" charset="-34"/>
                <a:ea typeface="+mn-ea"/>
                <a:cs typeface="Kanit ExtraBold" panose="00000900000000000000" pitchFamily="2" charset="-34"/>
              </a:rPr>
              <a:t>1.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ExtraBold" panose="00000900000000000000" pitchFamily="2" charset="-34"/>
                <a:ea typeface="+mn-ea"/>
                <a:cs typeface="Kanit ExtraBold" panose="00000900000000000000" pitchFamily="2" charset="-34"/>
              </a:rPr>
              <a:t>ทักษะการสื่อสาร การปฏิเสธ และการต่อรอง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anit ExtraBold" panose="00000900000000000000" pitchFamily="2" charset="-34"/>
              <a:ea typeface="+mn-ea"/>
              <a:cs typeface="Kanit ExtraBold" panose="000009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64B2C-005B-41F2-AC81-EFDE8AD603EE}"/>
              </a:ext>
            </a:extLst>
          </p:cNvPr>
          <p:cNvSpPr txBox="1"/>
          <p:nvPr/>
        </p:nvSpPr>
        <p:spPr>
          <a:xfrm>
            <a:off x="550797" y="2300775"/>
            <a:ext cx="272289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2. </a:t>
            </a:r>
            <a:r>
              <a:rPr lang="th-TH" sz="20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ทักษะการคิดวิเคราะห์ </a:t>
            </a:r>
            <a:endParaRPr lang="th-TH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509070-0A16-41BA-9815-0B7DFC34DF28}"/>
              </a:ext>
            </a:extLst>
          </p:cNvPr>
          <p:cNvSpPr txBox="1"/>
          <p:nvPr/>
        </p:nvSpPr>
        <p:spPr>
          <a:xfrm>
            <a:off x="550797" y="2924391"/>
            <a:ext cx="272289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3. </a:t>
            </a:r>
            <a:r>
              <a:rPr lang="th-TH" sz="20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ทักษะการแก้ไขปัญหา </a:t>
            </a:r>
            <a:endParaRPr lang="th-TH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14EC5A-9289-4DA3-9D26-3D54C8F6C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13" y="1851670"/>
            <a:ext cx="3084961" cy="3084961"/>
          </a:xfrm>
          <a:prstGeom prst="flowChartConnector">
            <a:avLst/>
          </a:prstGeom>
        </p:spPr>
      </p:pic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B54A3855-8328-4974-9FFA-55DD0F10BE0E}"/>
              </a:ext>
            </a:extLst>
          </p:cNvPr>
          <p:cNvSpPr/>
          <p:nvPr/>
        </p:nvSpPr>
        <p:spPr>
          <a:xfrm>
            <a:off x="349817" y="1568607"/>
            <a:ext cx="477767" cy="49356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4FBD563A-AE40-499D-AC68-D2D8C2FD7E37}"/>
              </a:ext>
            </a:extLst>
          </p:cNvPr>
          <p:cNvSpPr/>
          <p:nvPr/>
        </p:nvSpPr>
        <p:spPr>
          <a:xfrm>
            <a:off x="349817" y="2286538"/>
            <a:ext cx="477767" cy="49356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5168040-DCB2-4978-9998-C5C024B6E395}"/>
              </a:ext>
            </a:extLst>
          </p:cNvPr>
          <p:cNvSpPr/>
          <p:nvPr/>
        </p:nvSpPr>
        <p:spPr>
          <a:xfrm>
            <a:off x="349817" y="2877664"/>
            <a:ext cx="477767" cy="49356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420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9" name="Parallelogram 18"/>
          <p:cNvSpPr/>
          <p:nvPr/>
        </p:nvSpPr>
        <p:spPr>
          <a:xfrm>
            <a:off x="2267744" y="-2"/>
            <a:ext cx="8928992" cy="6748215"/>
          </a:xfrm>
          <a:prstGeom prst="parallelogram">
            <a:avLst>
              <a:gd name="adj" fmla="val 39456"/>
            </a:avLst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Oval 5"/>
          <p:cNvSpPr/>
          <p:nvPr/>
        </p:nvSpPr>
        <p:spPr>
          <a:xfrm>
            <a:off x="238983" y="1068162"/>
            <a:ext cx="2964865" cy="27997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0" name="Group 19"/>
          <p:cNvGrpSpPr/>
          <p:nvPr/>
        </p:nvGrpSpPr>
        <p:grpSpPr>
          <a:xfrm>
            <a:off x="3779912" y="350378"/>
            <a:ext cx="3096344" cy="1008112"/>
            <a:chOff x="5148064" y="555526"/>
            <a:chExt cx="3096344" cy="1008112"/>
          </a:xfrm>
        </p:grpSpPr>
        <p:sp>
          <p:nvSpPr>
            <p:cNvPr id="8" name="Rounded Rectangle 7"/>
            <p:cNvSpPr/>
            <p:nvPr/>
          </p:nvSpPr>
          <p:spPr>
            <a:xfrm>
              <a:off x="5148064" y="555526"/>
              <a:ext cx="3096344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46898" y="699542"/>
              <a:ext cx="2736304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Chakra Petch" panose="02000506000000020004" pitchFamily="2" charset="-34"/>
                  <a:cs typeface="TH Chakra Petch" panose="02000506000000020004" pitchFamily="2" charset="-34"/>
                </a:rPr>
                <a:t>สาระการเรียนรู้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39902" y="1616905"/>
            <a:ext cx="1548336" cy="565188"/>
            <a:chOff x="4437187" y="1822053"/>
            <a:chExt cx="1548336" cy="565188"/>
          </a:xfrm>
        </p:grpSpPr>
        <p:grpSp>
          <p:nvGrpSpPr>
            <p:cNvPr id="11" name="Group 10"/>
            <p:cNvGrpSpPr/>
            <p:nvPr/>
          </p:nvGrpSpPr>
          <p:grpSpPr>
            <a:xfrm>
              <a:off x="4437187" y="1864021"/>
              <a:ext cx="422845" cy="523220"/>
              <a:chOff x="4936641" y="1635646"/>
              <a:chExt cx="422845" cy="52322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936641" y="1635646"/>
                <a:ext cx="422845" cy="43204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13251" y="1635646"/>
                <a:ext cx="2696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B2 SIGN Big Match" panose="02000506000000020004" pitchFamily="2" charset="-34"/>
                    <a:cs typeface="B2 SIGN Big Match" panose="02000506000000020004" pitchFamily="2" charset="-34"/>
                  </a:rPr>
                  <a:t>1</a:t>
                </a:r>
                <a:endParaRPr lang="th-TH" b="1" dirty="0">
                  <a:latin typeface="B2 SIGN Big Match" panose="02000506000000020004" pitchFamily="2" charset="-34"/>
                  <a:cs typeface="B2 SIGN Big Match" panose="02000506000000020004" pitchFamily="2" charset="-34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930426" y="1822053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Chakra Petch" panose="02000506000000020004" pitchFamily="2" charset="-34"/>
                  <a:cs typeface="TH Chakra Petch" panose="02000506000000020004" pitchFamily="2" charset="-34"/>
                </a:rPr>
                <a:t>ทักษะชีวิต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07904" y="2490372"/>
            <a:ext cx="677970" cy="565188"/>
            <a:chOff x="4437187" y="1822053"/>
            <a:chExt cx="677970" cy="565188"/>
          </a:xfrm>
        </p:grpSpPr>
        <p:grpSp>
          <p:nvGrpSpPr>
            <p:cNvPr id="23" name="Group 22"/>
            <p:cNvGrpSpPr/>
            <p:nvPr/>
          </p:nvGrpSpPr>
          <p:grpSpPr>
            <a:xfrm>
              <a:off x="4437187" y="1864021"/>
              <a:ext cx="422845" cy="523220"/>
              <a:chOff x="4936641" y="1635646"/>
              <a:chExt cx="422845" cy="52322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936641" y="1635646"/>
                <a:ext cx="422845" cy="43204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936641" y="1635646"/>
                <a:ext cx="3577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B2 SIGN Big Match" panose="02000506000000020004" pitchFamily="2" charset="-34"/>
                    <a:cs typeface="B2 SIGN Big Match" panose="02000506000000020004" pitchFamily="2" charset="-34"/>
                  </a:rPr>
                  <a:t>2</a:t>
                </a:r>
                <a:endParaRPr lang="th-TH" b="1" dirty="0">
                  <a:latin typeface="B2 SIGN Big Match" panose="02000506000000020004" pitchFamily="2" charset="-34"/>
                  <a:cs typeface="B2 SIGN Big Match" panose="02000506000000020004" pitchFamily="2" charset="-34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930426" y="182205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75856" y="3551829"/>
            <a:ext cx="677970" cy="565188"/>
            <a:chOff x="4437187" y="1822053"/>
            <a:chExt cx="677970" cy="565188"/>
          </a:xfrm>
        </p:grpSpPr>
        <p:grpSp>
          <p:nvGrpSpPr>
            <p:cNvPr id="30" name="Group 29"/>
            <p:cNvGrpSpPr/>
            <p:nvPr/>
          </p:nvGrpSpPr>
          <p:grpSpPr>
            <a:xfrm>
              <a:off x="4437187" y="1864021"/>
              <a:ext cx="422845" cy="523220"/>
              <a:chOff x="4936641" y="1635646"/>
              <a:chExt cx="422845" cy="52322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936641" y="1635646"/>
                <a:ext cx="422845" cy="43204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936641" y="1635646"/>
                <a:ext cx="3529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B2 SIGN Big Match" panose="02000506000000020004" pitchFamily="2" charset="-34"/>
                    <a:cs typeface="B2 SIGN Big Match" panose="02000506000000020004" pitchFamily="2" charset="-34"/>
                  </a:rPr>
                  <a:t>3</a:t>
                </a:r>
                <a:endParaRPr lang="th-TH" b="1" dirty="0">
                  <a:latin typeface="B2 SIGN Big Match" panose="02000506000000020004" pitchFamily="2" charset="-34"/>
                  <a:cs typeface="B2 SIGN Big Match" panose="02000506000000020004" pitchFamily="2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930426" y="182205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2659" l="3902" r="100000">
                        <a14:foregroundMark x1="13006" y1="64162" x2="27312" y2="71821"/>
                        <a14:foregroundMark x1="9971" y1="65173" x2="8815" y2="69653"/>
                        <a14:foregroundMark x1="6792" y1="71098" x2="7081" y2="66908"/>
                        <a14:foregroundMark x1="87717" y1="59971" x2="88006" y2="69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" y="1402111"/>
            <a:ext cx="3354909" cy="3354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1143" y="242773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ทักษะการปองกันตนเองจากสถานการณคับขัน </a:t>
            </a:r>
            <a:b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ที่อาจนําไปสูอันตราย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00496" y="3468945"/>
            <a:ext cx="4761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การหลีกเลี่ยงและปองกันตนเองจากสถานการณคับขันที่อาจนําไปสูอันตราย </a:t>
            </a:r>
          </a:p>
        </p:txBody>
      </p:sp>
    </p:spTree>
    <p:extLst>
      <p:ext uri="{BB962C8B-B14F-4D97-AF65-F5344CB8AC3E}">
        <p14:creationId xmlns:p14="http://schemas.microsoft.com/office/powerpoint/2010/main" val="154311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0742F90-A57B-4934-8377-570D100A8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F6C59-939A-488B-B4B0-90148D3171D0}"/>
              </a:ext>
            </a:extLst>
          </p:cNvPr>
          <p:cNvSpPr txBox="1"/>
          <p:nvPr/>
        </p:nvSpPr>
        <p:spPr>
          <a:xfrm>
            <a:off x="1880828" y="627534"/>
            <a:ext cx="53823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nit ExtraBold" panose="00000900000000000000" pitchFamily="2" charset="-34"/>
                <a:ea typeface="+mn-ea"/>
                <a:cs typeface="Kanit ExtraBold" panose="00000900000000000000" pitchFamily="2" charset="-34"/>
              </a:rPr>
              <a:t>ทักษะชีวิต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AB6845-62DF-4FEA-8078-20788848E967}"/>
              </a:ext>
            </a:extLst>
          </p:cNvPr>
          <p:cNvSpPr txBox="1"/>
          <p:nvPr/>
        </p:nvSpPr>
        <p:spPr>
          <a:xfrm>
            <a:off x="1880828" y="699542"/>
            <a:ext cx="53823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anit ExtraBold" panose="00000900000000000000" pitchFamily="2" charset="-34"/>
                <a:ea typeface="+mn-ea"/>
                <a:cs typeface="Kanit ExtraBold" panose="00000900000000000000" pitchFamily="2" charset="-34"/>
              </a:rPr>
              <a:t>ทักษะชีวิต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9D100E-B239-4CB0-A664-CFB340AF69BA}"/>
              </a:ext>
            </a:extLst>
          </p:cNvPr>
          <p:cNvSpPr txBox="1"/>
          <p:nvPr/>
        </p:nvSpPr>
        <p:spPr>
          <a:xfrm>
            <a:off x="1534226" y="16736"/>
            <a:ext cx="693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 </a:t>
            </a:r>
            <a:r>
              <a:rPr lang="en-US" sz="3600" dirty="0"/>
              <a:t>                                                         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107C7-7D1D-4410-BB04-DB1FC0931232}"/>
              </a:ext>
            </a:extLst>
          </p:cNvPr>
          <p:cNvSpPr txBox="1"/>
          <p:nvPr/>
        </p:nvSpPr>
        <p:spPr>
          <a:xfrm>
            <a:off x="6804248" y="0"/>
            <a:ext cx="693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en-US" sz="3600" dirty="0"/>
              <a:t>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149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43808" y="123478"/>
            <a:ext cx="3096344" cy="1008112"/>
            <a:chOff x="5148064" y="555526"/>
            <a:chExt cx="3096344" cy="1008112"/>
          </a:xfrm>
        </p:grpSpPr>
        <p:sp>
          <p:nvSpPr>
            <p:cNvPr id="5" name="Rounded Rectangle 4"/>
            <p:cNvSpPr/>
            <p:nvPr/>
          </p:nvSpPr>
          <p:spPr>
            <a:xfrm>
              <a:off x="5148064" y="555526"/>
              <a:ext cx="3096344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346898" y="699542"/>
              <a:ext cx="2736304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anit ExtraBold" panose="00000900000000000000" pitchFamily="2" charset="-34"/>
                  <a:ea typeface="+mn-ea"/>
                  <a:cs typeface="Kanit ExtraBold" panose="00000900000000000000" pitchFamily="2" charset="-34"/>
                </a:rPr>
                <a:t>ทักษะชีวิต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59024" y="1347615"/>
            <a:ext cx="8784976" cy="9361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rPr>
              <a:t>    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rPr>
              <a:t>ทักษะชีวิต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rPr>
              <a:t>Life Skill)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Chakra Petch" panose="02000506000000020004" pitchFamily="2" charset="-34"/>
                <a:ea typeface="+mn-ea"/>
                <a:cs typeface="TH Chakra Petch" panose="02000506000000020004" pitchFamily="2" charset="-34"/>
              </a:rPr>
              <a:t>หมายถึง ความสามารถขั้นพื้นฐานของบุคคลในการปรับตัวและเลือกทางเดินชีวิตที่เหมาะสมในการเผชิญปญหาที่อยูรอบตัวเรา ทักษะชีวิตจะตองประกอบไปดวยความรู เจตคติ และทักษะ ที่ตองไดรับการฝกฝนซ้ำ ๆ</a:t>
            </a:r>
            <a:endParaRPr kumimoji="0" lang="th-T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Chakra Petch" panose="02000506000000020004" pitchFamily="2" charset="-34"/>
              <a:ea typeface="+mn-ea"/>
              <a:cs typeface="TH Chakra Petch" panose="02000506000000020004" pitchFamily="2" charset="-34"/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2062" y="1330568"/>
            <a:ext cx="800193" cy="642296"/>
          </a:xfrm>
          <a:prstGeom prst="triangl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EA4EF8-90F3-4A49-B39E-F987D42B3CF3}"/>
              </a:ext>
            </a:extLst>
          </p:cNvPr>
          <p:cNvSpPr/>
          <p:nvPr/>
        </p:nvSpPr>
        <p:spPr>
          <a:xfrm>
            <a:off x="102695" y="2571749"/>
            <a:ext cx="2016224" cy="19082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6CFD2-6854-4093-8089-5ED4466A7CC4}"/>
              </a:ext>
            </a:extLst>
          </p:cNvPr>
          <p:cNvSpPr/>
          <p:nvPr/>
        </p:nvSpPr>
        <p:spPr>
          <a:xfrm>
            <a:off x="2843808" y="2417136"/>
            <a:ext cx="733075" cy="72008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2F7CE6-1DE9-46FE-B7E4-B1211D5F9BC1}"/>
              </a:ext>
            </a:extLst>
          </p:cNvPr>
          <p:cNvSpPr/>
          <p:nvPr/>
        </p:nvSpPr>
        <p:spPr>
          <a:xfrm>
            <a:off x="3861290" y="4371949"/>
            <a:ext cx="509280" cy="5040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0A00A9F-B81C-42DD-87C4-090F7E8B2471}"/>
              </a:ext>
            </a:extLst>
          </p:cNvPr>
          <p:cNvSpPr/>
          <p:nvPr/>
        </p:nvSpPr>
        <p:spPr>
          <a:xfrm>
            <a:off x="2794348" y="5042570"/>
            <a:ext cx="221248" cy="219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6552B0-13DB-4B4B-8A9B-9B0DBBB3A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9740" l="3035" r="97977">
                        <a14:foregroundMark x1="85838" y1="59393" x2="86705" y2="67197"/>
                        <a14:foregroundMark x1="75867" y1="39017" x2="79769" y2="36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6" y="2050346"/>
            <a:ext cx="3694956" cy="3683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F3537A-9D50-BC74-0BFD-237BEEDF9F56}"/>
              </a:ext>
            </a:extLst>
          </p:cNvPr>
          <p:cNvSpPr txBox="1"/>
          <p:nvPr/>
        </p:nvSpPr>
        <p:spPr>
          <a:xfrm>
            <a:off x="3896520" y="2335190"/>
            <a:ext cx="34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1. </a:t>
            </a:r>
            <a:r>
              <a:rPr lang="en-US" b="1" dirty="0"/>
              <a:t>How to be happy</a:t>
            </a:r>
            <a:br>
              <a:rPr lang="en-US" b="1" dirty="0"/>
            </a:br>
            <a:r>
              <a:rPr lang="th-TH" b="1" dirty="0"/>
              <a:t>(ทำอย่างไรถึงมีความสุข)</a:t>
            </a:r>
            <a:endParaRPr lang="en-US" b="1" dirty="0"/>
          </a:p>
        </p:txBody>
      </p:sp>
      <p:pic>
        <p:nvPicPr>
          <p:cNvPr id="15" name="Picture 14" descr="A person jumping in the air&#10;&#10;Description automatically generated">
            <a:extLst>
              <a:ext uri="{FF2B5EF4-FFF2-40B4-BE49-F238E27FC236}">
                <a16:creationId xmlns:a16="http://schemas.microsoft.com/office/drawing/2014/main" id="{A6ABC9A1-E17F-9CDF-87C2-2DD0E8EA2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03161" y="3340768"/>
            <a:ext cx="2470655" cy="16471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F02592-A5FB-E27D-F25D-BFB76C7664DA}"/>
              </a:ext>
            </a:extLst>
          </p:cNvPr>
          <p:cNvSpPr txBox="1"/>
          <p:nvPr/>
        </p:nvSpPr>
        <p:spPr>
          <a:xfrm>
            <a:off x="3836522" y="2300094"/>
            <a:ext cx="34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How to be fearless</a:t>
            </a:r>
            <a:br>
              <a:rPr lang="en-US" b="1" dirty="0"/>
            </a:br>
            <a:r>
              <a:rPr lang="th-TH" b="1" dirty="0"/>
              <a:t>(ทำอย่างไรถึงกล้าหาญ)</a:t>
            </a:r>
            <a:endParaRPr lang="en-US" b="1" dirty="0"/>
          </a:p>
        </p:txBody>
      </p:sp>
      <p:pic>
        <p:nvPicPr>
          <p:cNvPr id="19" name="Picture 18" descr="A person in a red suit&#10;&#10;Description automatically generated">
            <a:extLst>
              <a:ext uri="{FF2B5EF4-FFF2-40B4-BE49-F238E27FC236}">
                <a16:creationId xmlns:a16="http://schemas.microsoft.com/office/drawing/2014/main" id="{4F2F8F05-4FEF-EE01-0936-F02973BA5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05599" y="3340768"/>
            <a:ext cx="2475061" cy="16562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1F446E-29F7-5A2B-CDCE-C3B8D5BE0BA2}"/>
              </a:ext>
            </a:extLst>
          </p:cNvPr>
          <p:cNvSpPr txBox="1"/>
          <p:nvPr/>
        </p:nvSpPr>
        <p:spPr>
          <a:xfrm>
            <a:off x="3829461" y="2291847"/>
            <a:ext cx="34611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 How to see my own programming</a:t>
            </a:r>
            <a:br>
              <a:rPr lang="en-US" b="1" dirty="0"/>
            </a:br>
            <a:r>
              <a:rPr lang="th-TH" sz="1800" b="1" dirty="0"/>
              <a:t>(จะมองเห็นโปรแกรมในตัวเราเองได้อย่างไร)</a:t>
            </a:r>
            <a:endParaRPr lang="en-US" sz="1800" b="1" dirty="0"/>
          </a:p>
        </p:txBody>
      </p:sp>
      <p:pic>
        <p:nvPicPr>
          <p:cNvPr id="22" name="Picture 21" descr="A person giving high five to a dog&#10;&#10;Description automatically generated">
            <a:extLst>
              <a:ext uri="{FF2B5EF4-FFF2-40B4-BE49-F238E27FC236}">
                <a16:creationId xmlns:a16="http://schemas.microsoft.com/office/drawing/2014/main" id="{44F0CA34-C45A-6282-0992-7DEE21A51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945343" y="3481987"/>
            <a:ext cx="2211367" cy="16585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2C87A1-B29F-657A-6BD5-FD6FDC0B60B5}"/>
              </a:ext>
            </a:extLst>
          </p:cNvPr>
          <p:cNvSpPr txBox="1"/>
          <p:nvPr/>
        </p:nvSpPr>
        <p:spPr>
          <a:xfrm>
            <a:off x="5945343" y="5302647"/>
            <a:ext cx="221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s://chanyapat5604569.blogspot.co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412867-47C3-EBF4-C494-87CCC5F01102}"/>
              </a:ext>
            </a:extLst>
          </p:cNvPr>
          <p:cNvSpPr txBox="1"/>
          <p:nvPr/>
        </p:nvSpPr>
        <p:spPr>
          <a:xfrm>
            <a:off x="3859460" y="2335190"/>
            <a:ext cx="3461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  <a:r>
              <a:rPr lang="th-TH" b="1" dirty="0"/>
              <a:t>. </a:t>
            </a:r>
            <a:r>
              <a:rPr lang="en-US" b="1" dirty="0"/>
              <a:t>How to learn? </a:t>
            </a:r>
            <a:br>
              <a:rPr lang="en-US" b="1" dirty="0"/>
            </a:br>
            <a:r>
              <a:rPr lang="th-TH" sz="1800" b="1" dirty="0"/>
              <a:t>(</a:t>
            </a:r>
            <a:r>
              <a:rPr lang="th-TH" sz="2000" b="1" dirty="0"/>
              <a:t>วิธีการเรียนรู้ของเราเป็นอย่างไร</a:t>
            </a:r>
            <a:r>
              <a:rPr lang="th-TH" sz="1800" b="1" dirty="0"/>
              <a:t>)</a:t>
            </a:r>
            <a:endParaRPr lang="en-US" sz="1800" b="1" dirty="0"/>
          </a:p>
        </p:txBody>
      </p:sp>
      <p:pic>
        <p:nvPicPr>
          <p:cNvPr id="27" name="Picture 26" descr="A drawing of a brain&#10;&#10;Description automatically generated">
            <a:extLst>
              <a:ext uri="{FF2B5EF4-FFF2-40B4-BE49-F238E27FC236}">
                <a16:creationId xmlns:a16="http://schemas.microsoft.com/office/drawing/2014/main" id="{E3B2CA31-D802-8711-D6CB-09CF02B013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838507" y="3387093"/>
            <a:ext cx="2491442" cy="1660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A2D9F6-09A1-4969-FE71-55B7604C2899}"/>
              </a:ext>
            </a:extLst>
          </p:cNvPr>
          <p:cNvSpPr txBox="1"/>
          <p:nvPr/>
        </p:nvSpPr>
        <p:spPr>
          <a:xfrm>
            <a:off x="712406" y="5143500"/>
            <a:ext cx="7719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3" tooltip="https://www.nicetofit.com/%E0%B8%81%E0%B8%B2%E0%B8%A3%E0%B9%80%E0%B8%A3%E0%B8%B5%E0%B8%A2%E0%B8%99%E0%B8%A3%E0%B8%B9%E0%B9%8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5EF69-DFFD-148D-9335-04B3A31FAEF3}"/>
              </a:ext>
            </a:extLst>
          </p:cNvPr>
          <p:cNvSpPr txBox="1"/>
          <p:nvPr/>
        </p:nvSpPr>
        <p:spPr>
          <a:xfrm>
            <a:off x="3829461" y="2307394"/>
            <a:ext cx="40178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5. </a:t>
            </a:r>
            <a:r>
              <a:rPr lang="en-US" b="1" dirty="0"/>
              <a:t>How to connect to myself? </a:t>
            </a:r>
            <a:br>
              <a:rPr lang="en-US" b="1" dirty="0"/>
            </a:br>
            <a:r>
              <a:rPr lang="th-TH" sz="1800" b="1" dirty="0"/>
              <a:t>(</a:t>
            </a:r>
            <a:r>
              <a:rPr lang="th-TH" sz="2000" b="1" dirty="0"/>
              <a:t>เราจะเชื่อมโยงและตระหนักรู้ในตนเองได้อย่างไร</a:t>
            </a:r>
            <a:r>
              <a:rPr lang="th-TH" sz="1800" b="1" dirty="0"/>
              <a:t>)</a:t>
            </a:r>
            <a:endParaRPr lang="en-US" sz="1800" b="1" dirty="0"/>
          </a:p>
        </p:txBody>
      </p:sp>
      <p:pic>
        <p:nvPicPr>
          <p:cNvPr id="33" name="Picture 32" descr="A stick figure with question marks&#10;&#10;Description automatically generated">
            <a:extLst>
              <a:ext uri="{FF2B5EF4-FFF2-40B4-BE49-F238E27FC236}">
                <a16:creationId xmlns:a16="http://schemas.microsoft.com/office/drawing/2014/main" id="{AF4CFE13-DE11-CC88-D6B4-64AA5876D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997235" y="3512939"/>
            <a:ext cx="1571746" cy="157174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B863C8-6DC3-ABE7-D97E-E9B579D6BE9E}"/>
              </a:ext>
            </a:extLst>
          </p:cNvPr>
          <p:cNvSpPr txBox="1"/>
          <p:nvPr/>
        </p:nvSpPr>
        <p:spPr>
          <a:xfrm>
            <a:off x="3819544" y="2391101"/>
            <a:ext cx="493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6. </a:t>
            </a:r>
            <a:r>
              <a:rPr lang="en-US" b="1" dirty="0"/>
              <a:t>How to connect to people? </a:t>
            </a:r>
            <a:br>
              <a:rPr lang="en-US" b="1" dirty="0"/>
            </a:br>
            <a:r>
              <a:rPr lang="th-TH" sz="1800" b="1" dirty="0"/>
              <a:t>(</a:t>
            </a:r>
            <a:r>
              <a:rPr lang="th-TH" sz="2000" b="1" dirty="0"/>
              <a:t>วางตัวอย่างไรให้เข้ากับผู้อื่นได้</a:t>
            </a:r>
            <a:r>
              <a:rPr lang="th-TH" sz="1800" b="1" dirty="0"/>
              <a:t>)</a:t>
            </a:r>
            <a:endParaRPr lang="en-US" sz="1800" b="1" dirty="0"/>
          </a:p>
        </p:txBody>
      </p:sp>
      <p:pic>
        <p:nvPicPr>
          <p:cNvPr id="37" name="Picture 36" descr="A group of children riding bikes on a street&#10;&#10;Description automatically generated">
            <a:extLst>
              <a:ext uri="{FF2B5EF4-FFF2-40B4-BE49-F238E27FC236}">
                <a16:creationId xmlns:a16="http://schemas.microsoft.com/office/drawing/2014/main" id="{F699E0D1-6F63-C933-4ED0-112465727D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925201" y="3329480"/>
            <a:ext cx="2080818" cy="17166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3CA40B0-CFDF-1196-FC0A-2FFB2D1D5775}"/>
              </a:ext>
            </a:extLst>
          </p:cNvPr>
          <p:cNvSpPr txBox="1"/>
          <p:nvPr/>
        </p:nvSpPr>
        <p:spPr>
          <a:xfrm>
            <a:off x="6844729" y="5192941"/>
            <a:ext cx="1161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7" tooltip="https://homeschoolnetwork.org/blog/162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8" tooltip="https://creativecommons.org/licenses/by-nc/3.0/"/>
              </a:rPr>
              <a:t>CC BY-NC</a:t>
            </a:r>
            <a:endParaRPr lang="en-US" sz="9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F728FD-74B6-096B-BAA5-690866E84B9E}"/>
              </a:ext>
            </a:extLst>
          </p:cNvPr>
          <p:cNvSpPr txBox="1"/>
          <p:nvPr/>
        </p:nvSpPr>
        <p:spPr>
          <a:xfrm>
            <a:off x="3836522" y="2363249"/>
            <a:ext cx="529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7. </a:t>
            </a:r>
            <a:r>
              <a:rPr lang="en-US" b="1" dirty="0"/>
              <a:t>How to stop seeking approval?</a:t>
            </a:r>
            <a:br>
              <a:rPr lang="en-US" b="1" dirty="0"/>
            </a:br>
            <a:r>
              <a:rPr lang="th-TH" sz="1800" b="1" dirty="0"/>
              <a:t>(</a:t>
            </a:r>
            <a:r>
              <a:rPr lang="th-TH" sz="2000" b="1" dirty="0"/>
              <a:t>จะปล่อยวางความต้องการเป็นที่ยอมรับได้อย่างไร</a:t>
            </a:r>
            <a:r>
              <a:rPr lang="th-TH" sz="1800" b="1" dirty="0"/>
              <a:t>)</a:t>
            </a:r>
            <a:endParaRPr lang="en-US" sz="1800" b="1" dirty="0"/>
          </a:p>
        </p:txBody>
      </p:sp>
      <p:pic>
        <p:nvPicPr>
          <p:cNvPr id="42" name="Picture 41" descr="A person with a backpack on a mountain&#10;&#10;Description automatically generated">
            <a:extLst>
              <a:ext uri="{FF2B5EF4-FFF2-40B4-BE49-F238E27FC236}">
                <a16:creationId xmlns:a16="http://schemas.microsoft.com/office/drawing/2014/main" id="{4089A80C-8B72-92D0-A2D6-DF8F4EEC17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990407" y="3293500"/>
            <a:ext cx="2216561" cy="176225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4BBF9F7-4201-5224-F683-3DB34333162A}"/>
              </a:ext>
            </a:extLst>
          </p:cNvPr>
          <p:cNvSpPr txBox="1"/>
          <p:nvPr/>
        </p:nvSpPr>
        <p:spPr>
          <a:xfrm>
            <a:off x="6575346" y="5207500"/>
            <a:ext cx="1631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0" tooltip="https://sirichaiwatt.com/%E0%B8%84%E0%B8%B3%E0%B8%84%E0%B8%A1%E0%B8%94%E0%B8%B5%E0%B9%86/%E0%B8%84%E0%B8%B3%E0%B8%84%E0%B8%A1-%E0%B8%84%E0%B8%B4%E0%B8%94%E0%B8%A1%E0%B8%B2%E0%B9%83%E0%B8%AB%E0%B9%89%E0%B8%84%E0%B8%B4%E0%B8%94%E0%B9%84%E0%B8%9B-%E0%B8%A3%E0%B8%A7%E0%B8%A1-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21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2A511E-632C-5923-20EB-69F81AE00260}"/>
              </a:ext>
            </a:extLst>
          </p:cNvPr>
          <p:cNvSpPr txBox="1"/>
          <p:nvPr/>
        </p:nvSpPr>
        <p:spPr>
          <a:xfrm>
            <a:off x="3836522" y="2347394"/>
            <a:ext cx="529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8. </a:t>
            </a:r>
            <a:r>
              <a:rPr lang="en-US" b="1" dirty="0"/>
              <a:t>How to say NO?</a:t>
            </a:r>
            <a:endParaRPr lang="en-US" dirty="0"/>
          </a:p>
          <a:p>
            <a:r>
              <a:rPr lang="th-TH" sz="1800" b="1" dirty="0"/>
              <a:t>(</a:t>
            </a:r>
            <a:r>
              <a:rPr lang="th-TH" sz="2000" b="1" dirty="0"/>
              <a:t>ทำอย่างไรจะรู้จักการปฏิเสธ</a:t>
            </a:r>
            <a:r>
              <a:rPr lang="th-TH" sz="1800" b="1" dirty="0"/>
              <a:t>)</a:t>
            </a:r>
            <a:endParaRPr lang="en-US" sz="1800" b="1" dirty="0"/>
          </a:p>
        </p:txBody>
      </p:sp>
      <p:pic>
        <p:nvPicPr>
          <p:cNvPr id="46" name="Picture 45" descr="A cartoon ant holding a hot dog&#10;&#10;Description automatically generated">
            <a:extLst>
              <a:ext uri="{FF2B5EF4-FFF2-40B4-BE49-F238E27FC236}">
                <a16:creationId xmlns:a16="http://schemas.microsoft.com/office/drawing/2014/main" id="{7CFFEC94-2E85-F4B2-439E-7C6E34A36C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5891781" y="3162640"/>
            <a:ext cx="2603873" cy="195290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7CBE972-CB04-ABE6-DA13-E5B646F8896C}"/>
              </a:ext>
            </a:extLst>
          </p:cNvPr>
          <p:cNvSpPr txBox="1"/>
          <p:nvPr/>
        </p:nvSpPr>
        <p:spPr>
          <a:xfrm>
            <a:off x="3819544" y="2373685"/>
            <a:ext cx="529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9. </a:t>
            </a:r>
            <a:r>
              <a:rPr lang="en-US" b="1" dirty="0"/>
              <a:t>How to get in shape? </a:t>
            </a:r>
            <a:endParaRPr lang="en-US" dirty="0"/>
          </a:p>
          <a:p>
            <a:r>
              <a:rPr lang="th-TH" sz="1800" b="1" dirty="0"/>
              <a:t>(</a:t>
            </a:r>
            <a:r>
              <a:rPr lang="th-TH" sz="2000" b="1" dirty="0"/>
              <a:t>เราจะดูแลรูปร่าง/ รูปลักษณ์อย่างไร</a:t>
            </a:r>
            <a:r>
              <a:rPr lang="th-TH" sz="1800" b="1" dirty="0"/>
              <a:t>)</a:t>
            </a:r>
            <a:endParaRPr lang="en-US" sz="1800" b="1" dirty="0"/>
          </a:p>
        </p:txBody>
      </p:sp>
      <p:pic>
        <p:nvPicPr>
          <p:cNvPr id="49" name="Picture 48" descr="A toy figurine of a yellow character holding a banana&#10;&#10;Description automatically generated">
            <a:extLst>
              <a:ext uri="{FF2B5EF4-FFF2-40B4-BE49-F238E27FC236}">
                <a16:creationId xmlns:a16="http://schemas.microsoft.com/office/drawing/2014/main" id="{ADB4089D-8BDA-1347-7E76-CDF17F6CDB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5610034" y="3360300"/>
            <a:ext cx="2643767" cy="171627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32A2457-2873-ACF0-4E87-A38128B62B8B}"/>
              </a:ext>
            </a:extLst>
          </p:cNvPr>
          <p:cNvSpPr txBox="1"/>
          <p:nvPr/>
        </p:nvSpPr>
        <p:spPr>
          <a:xfrm>
            <a:off x="3748209" y="2336958"/>
            <a:ext cx="529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10. </a:t>
            </a:r>
            <a:r>
              <a:rPr lang="en-US" b="1" dirty="0"/>
              <a:t>How to be decisive?</a:t>
            </a:r>
            <a:endParaRPr lang="en-US" dirty="0"/>
          </a:p>
          <a:p>
            <a:r>
              <a:rPr lang="th-TH" sz="1800" b="1" dirty="0"/>
              <a:t>(</a:t>
            </a:r>
            <a:r>
              <a:rPr lang="th-TH" sz="2000" b="1" dirty="0"/>
              <a:t>เราจะตัดสินใจอย่างมีคุณภาพได้อย่างไร</a:t>
            </a:r>
            <a:r>
              <a:rPr lang="th-TH" sz="1800" b="1" dirty="0"/>
              <a:t>)</a:t>
            </a:r>
            <a:endParaRPr lang="en-US" sz="1800" b="1" dirty="0"/>
          </a:p>
        </p:txBody>
      </p:sp>
      <p:pic>
        <p:nvPicPr>
          <p:cNvPr id="52" name="Picture 51" descr="A person looking at a display of shoes&#10;&#10;Description automatically generated">
            <a:extLst>
              <a:ext uri="{FF2B5EF4-FFF2-40B4-BE49-F238E27FC236}">
                <a16:creationId xmlns:a16="http://schemas.microsoft.com/office/drawing/2014/main" id="{8162E2CD-3DB6-3F9E-99F1-E1981B21326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5757934" y="3310005"/>
            <a:ext cx="2177994" cy="181499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A2D6728-1A2E-12CA-FC4D-8FD1EF1A00E8}"/>
              </a:ext>
            </a:extLst>
          </p:cNvPr>
          <p:cNvSpPr txBox="1"/>
          <p:nvPr/>
        </p:nvSpPr>
        <p:spPr>
          <a:xfrm>
            <a:off x="5757934" y="5287972"/>
            <a:ext cx="217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7" tooltip="https://goal.by-jai.com/tag/%E0%B8%81%E0%B8%B2%E0%B8%A3%E0%B8%95%E0%B8%B1%E0%B8%94%E0%B8%AA%E0%B8%B4%E0%B8%99%E0%B9%83%E0%B8%88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21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266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" grpId="0"/>
      <p:bldP spid="2" grpId="1"/>
      <p:bldP spid="17" grpId="0"/>
      <p:bldP spid="17" grpId="1"/>
      <p:bldP spid="20" grpId="0"/>
      <p:bldP spid="20" grpId="1"/>
      <p:bldP spid="24" grpId="0"/>
      <p:bldP spid="24" grpId="1"/>
      <p:bldP spid="29" grpId="0"/>
      <p:bldP spid="29" grpId="1"/>
      <p:bldP spid="35" grpId="0"/>
      <p:bldP spid="35" grpId="1"/>
      <p:bldP spid="39" grpId="0"/>
      <p:bldP spid="39" grpId="1"/>
      <p:bldP spid="44" grpId="0"/>
      <p:bldP spid="44" grpId="1"/>
      <p:bldP spid="47" grpId="0"/>
      <p:bldP spid="47" grpId="1"/>
      <p:bldP spid="50" grpId="0"/>
      <p:bldP spid="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43808" y="123478"/>
            <a:ext cx="3096344" cy="1008112"/>
            <a:chOff x="5148064" y="555526"/>
            <a:chExt cx="3096344" cy="1008112"/>
          </a:xfrm>
        </p:grpSpPr>
        <p:sp>
          <p:nvSpPr>
            <p:cNvPr id="5" name="Rounded Rectangle 4"/>
            <p:cNvSpPr/>
            <p:nvPr/>
          </p:nvSpPr>
          <p:spPr>
            <a:xfrm>
              <a:off x="5148064" y="555526"/>
              <a:ext cx="3096344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346898" y="699542"/>
              <a:ext cx="2736304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ทักษะชีวิต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59024" y="1476199"/>
            <a:ext cx="8784976" cy="9361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    </a:t>
            </a:r>
            <a:r>
              <a:rPr lang="th-T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ความสำคัญของทักษะชีวิต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20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องคการอนามัยโลก ไดกลาววา ทักษะชีวิตเปนสิ่งที่ควรสงเสริมใหเกิดขึ้นเพื่อพัฒนามนุษยในสังคม และชวยแกปญหาที่เกิดขึ้นในสังคม ซึ่งมีความสําคัญดังนี้</a:t>
            </a:r>
            <a:endParaRPr lang="th-TH" sz="1800" i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4" name="Isosceles Triangle 13"/>
          <p:cNvSpPr/>
          <p:nvPr/>
        </p:nvSpPr>
        <p:spPr>
          <a:xfrm rot="5400000">
            <a:off x="12062" y="1459152"/>
            <a:ext cx="800193" cy="642296"/>
          </a:xfrm>
          <a:prstGeom prst="triangl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2195736" y="2670763"/>
            <a:ext cx="5489798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1. </a:t>
            </a:r>
            <a:r>
              <a:rPr lang="th-TH" sz="2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ชวยสงเสริมใหเด็กและวัยรุนจัดการกับความเครียดและความกดดันตาง ๆ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95736" y="3297120"/>
            <a:ext cx="603041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2. </a:t>
            </a:r>
            <a:r>
              <a:rPr lang="th-TH" sz="2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ชวยสงเสริมใหมีความสามารถในการดํารงชีวิตทั้งภายนอกและภายในครอบครัว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95736" y="3862691"/>
            <a:ext cx="423021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3. </a:t>
            </a:r>
            <a:r>
              <a:rPr lang="th-TH" sz="2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ชวยสงเสริมใหเด็กและวัยรุน เกิดการเรียนรูแบบคิดเอง </a:t>
            </a:r>
          </a:p>
        </p:txBody>
      </p:sp>
      <p:sp>
        <p:nvSpPr>
          <p:cNvPr id="18" name="Isosceles Triangle 17"/>
          <p:cNvSpPr/>
          <p:nvPr/>
        </p:nvSpPr>
        <p:spPr>
          <a:xfrm rot="5400000">
            <a:off x="1604642" y="2713073"/>
            <a:ext cx="417437" cy="321147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Isosceles Triangle 18"/>
          <p:cNvSpPr/>
          <p:nvPr/>
        </p:nvSpPr>
        <p:spPr>
          <a:xfrm rot="5400000">
            <a:off x="1610420" y="3287868"/>
            <a:ext cx="417437" cy="321147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Isosceles Triangle 19"/>
          <p:cNvSpPr/>
          <p:nvPr/>
        </p:nvSpPr>
        <p:spPr>
          <a:xfrm rot="5400000">
            <a:off x="1610420" y="3838828"/>
            <a:ext cx="417437" cy="321147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6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1600" y="123478"/>
            <a:ext cx="7200800" cy="1008112"/>
            <a:chOff x="5148064" y="555526"/>
            <a:chExt cx="3096344" cy="1008112"/>
          </a:xfrm>
        </p:grpSpPr>
        <p:sp>
          <p:nvSpPr>
            <p:cNvPr id="6" name="Rounded Rectangle 5"/>
            <p:cNvSpPr/>
            <p:nvPr/>
          </p:nvSpPr>
          <p:spPr>
            <a:xfrm>
              <a:off x="5148064" y="555526"/>
              <a:ext cx="3096344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346898" y="699542"/>
              <a:ext cx="2736304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 ExtraBold" panose="00000900000000000000" pitchFamily="2" charset="-34"/>
                  <a:cs typeface="Kanit ExtraBold" panose="00000900000000000000" pitchFamily="2" charset="-34"/>
                </a:rPr>
                <a:t>องค์ประกอบของทักษะชีวิต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467544" y="1347614"/>
            <a:ext cx="2699828" cy="25922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74" b="94922" l="18814" r="51757">
                        <a14:foregroundMark x1="21962" y1="43490" x2="32138" y2="41146"/>
                        <a14:foregroundMark x1="32138" y1="41146" x2="34334" y2="23958"/>
                        <a14:foregroundMark x1="34334" y1="23958" x2="50512" y2="43750"/>
                        <a14:foregroundMark x1="50512" y1="43750" x2="50146" y2="35286"/>
                        <a14:foregroundMark x1="38067" y1="27604" x2="37921" y2="42578"/>
                        <a14:foregroundMark x1="38507" y1="40625" x2="43485" y2="25130"/>
                        <a14:foregroundMark x1="43119" y1="25000" x2="26428" y2="27604"/>
                        <a14:foregroundMark x1="26428" y1="27604" x2="27233" y2="42969"/>
                        <a14:foregroundMark x1="27233" y1="42969" x2="25769" y2="54427"/>
                        <a14:foregroundMark x1="21669" y1="45182" x2="29136" y2="46354"/>
                        <a14:foregroundMark x1="31772" y1="63281" x2="33089" y2="73438"/>
                        <a14:foregroundMark x1="33089" y1="73568" x2="40337" y2="76172"/>
                        <a14:foregroundMark x1="40337" y1="76172" x2="40703" y2="65104"/>
                        <a14:foregroundMark x1="40703" y1="65104" x2="41362" y2="68229"/>
                        <a14:foregroundMark x1="41215" y1="68359" x2="31040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15469" r="48055" b="6250"/>
          <a:stretch/>
        </p:blipFill>
        <p:spPr bwMode="auto">
          <a:xfrm>
            <a:off x="474557" y="1419622"/>
            <a:ext cx="2620807" cy="35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103948" y="1131590"/>
            <a:ext cx="0" cy="39604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00591" y="1635646"/>
            <a:ext cx="216024" cy="21602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00591" y="2427734"/>
            <a:ext cx="216024" cy="21602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5936" y="3219822"/>
            <a:ext cx="216024" cy="216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0591" y="4155926"/>
            <a:ext cx="216024" cy="216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04647" y="1419622"/>
            <a:ext cx="4099801" cy="57606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ตระหนักรู้และเห็นคุณค่าในตนเองและผู้อื่น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4647" y="2211710"/>
            <a:ext cx="4099801" cy="64807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การคิดวิเคราะห์ ตัดสินใจและแก้ปัญหาอย่างสร้างสรรค์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04647" y="3075806"/>
            <a:ext cx="4099801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การจัดการกับอารมณ์และความเครียด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04647" y="3939902"/>
            <a:ext cx="4099801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การสร้างสัมพันธภาพที่ดีกับผู้อื่น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30728" y="1419622"/>
            <a:ext cx="417782" cy="57606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1.</a:t>
            </a:r>
            <a:endParaRPr lang="th-TH" sz="2000" b="1" dirty="0">
              <a:solidFill>
                <a:schemeClr val="bg1"/>
              </a:solidFill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62130" y="2211710"/>
            <a:ext cx="417782" cy="57606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2. </a:t>
            </a:r>
            <a:endParaRPr lang="th-TH" sz="2000" b="1" dirty="0">
              <a:solidFill>
                <a:schemeClr val="bg1"/>
              </a:solidFill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30728" y="3075806"/>
            <a:ext cx="417782" cy="5760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3. </a:t>
            </a:r>
            <a:endParaRPr lang="th-TH" sz="2000" b="1" dirty="0">
              <a:solidFill>
                <a:schemeClr val="tx1"/>
              </a:solidFill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30728" y="3939902"/>
            <a:ext cx="417782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4. </a:t>
            </a:r>
            <a:endParaRPr lang="th-TH" sz="2000" b="1" dirty="0">
              <a:solidFill>
                <a:schemeClr val="tx1"/>
              </a:solidFill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0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27584" y="123478"/>
            <a:ext cx="7632848" cy="1008112"/>
            <a:chOff x="5148064" y="555526"/>
            <a:chExt cx="3160138" cy="1008112"/>
          </a:xfrm>
        </p:grpSpPr>
        <p:sp>
          <p:nvSpPr>
            <p:cNvPr id="6" name="Rounded Rectangle 5"/>
            <p:cNvSpPr/>
            <p:nvPr/>
          </p:nvSpPr>
          <p:spPr>
            <a:xfrm>
              <a:off x="5148064" y="555526"/>
              <a:ext cx="3160138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250422" y="699542"/>
              <a:ext cx="2970855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ทักษะการป้องกันตนเองจากสถานการณ์คับขัน</a:t>
              </a:r>
              <a:b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</a:br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ที่อาจนําไปสู่อันตราย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995936" y="1383620"/>
            <a:ext cx="4896544" cy="1044114"/>
          </a:xfrm>
          <a:prstGeom prst="roundRect">
            <a:avLst>
              <a:gd name="adj" fmla="val 31856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ทักษะการสื่อสาร</a:t>
            </a:r>
            <a:r>
              <a:rPr lang="th-TH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คือ ความสามารถในการพูดและการแสดง</a:t>
            </a:r>
            <a:b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ทาทางเพื่อแสดงความรูสึก และความคิดของตนเองใหผูอื่นทราบไดอยางเหมาะสมกับสถานการณตาง ๆ เชน การแสดงความคิดเห็น การขอรอง</a:t>
            </a:r>
            <a:endParaRPr lang="th-TH" sz="1800" b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91466" y="1203598"/>
            <a:ext cx="1584176" cy="1512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42658" y="1131590"/>
            <a:ext cx="30396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1. </a:t>
            </a:r>
            <a:r>
              <a:rPr lang="th-TH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ทักษะการสื่อสาร </a:t>
            </a:r>
            <a:br>
              <a:rPr lang="th-TH" dirty="0"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การปฏิเสธ และ</a:t>
            </a:r>
            <a:br>
              <a:rPr lang="th-TH" dirty="0"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การต่อรอง </a:t>
            </a:r>
            <a:endParaRPr lang="th-TH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95936" y="2607756"/>
            <a:ext cx="4896544" cy="1044114"/>
          </a:xfrm>
          <a:prstGeom prst="roundRect">
            <a:avLst>
              <a:gd name="adj" fmla="val 31856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ทักษะการปฏิเสธ</a:t>
            </a:r>
            <a:r>
              <a:rPr lang="th-TH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คือ ความสามารถในการใชทักษะในการสื่อสาร </a:t>
            </a:r>
            <a:b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เพื่อแสดงออก ถึงความคิดเห็นที่ไมเห็นดวย ไมยอมรับ หรือมีความคิดเห็นที่ตรงขาม</a:t>
            </a:r>
            <a:endParaRPr lang="th-TH" sz="1800" b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95936" y="3867894"/>
            <a:ext cx="4896544" cy="1044114"/>
          </a:xfrm>
          <a:prstGeom prst="roundRect">
            <a:avLst>
              <a:gd name="adj" fmla="val 31856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ทักษะการต่อรอง </a:t>
            </a:r>
            <a: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คือ ความสามารถในการใชทักษะในการสื่อสาร </a:t>
            </a:r>
            <a:b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1800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การคิดวิเคราะห และการแกไขปญหารวมกับการตัดสินใจ ในการแสดงความคิดเห็น วมกัน เพื่อใหปญหาที่เกิดขึ้นคลี่คลาย</a:t>
            </a:r>
            <a:endParaRPr lang="th-TH" sz="1800" b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3" name="Online Media 2" title="เรื่อง ทักษะการปฏิเสธ / การเจรจาต่อรอง / การป้องกันการตั้งครรภ์">
            <a:hlinkClick r:id="" action="ppaction://media"/>
            <a:extLst>
              <a:ext uri="{FF2B5EF4-FFF2-40B4-BE49-F238E27FC236}">
                <a16:creationId xmlns:a16="http://schemas.microsoft.com/office/drawing/2014/main" id="{F4559A23-5636-45BF-421F-8FE94C6BE2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711218"/>
            <a:ext cx="3960440" cy="22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3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81" y="-319193"/>
            <a:ext cx="7786263" cy="5771263"/>
          </a:xfrm>
        </p:spPr>
      </p:pic>
      <p:sp>
        <p:nvSpPr>
          <p:cNvPr id="5" name="Rectangle 4"/>
          <p:cNvSpPr/>
          <p:nvPr/>
        </p:nvSpPr>
        <p:spPr>
          <a:xfrm>
            <a:off x="2483768" y="627534"/>
            <a:ext cx="6058071" cy="3960440"/>
          </a:xfrm>
          <a:prstGeom prst="rect">
            <a:avLst/>
          </a:prstGeom>
          <a:solidFill>
            <a:schemeClr val="bg1">
              <a:alpha val="56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1.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แสดงความคิดเห็นที่ชัดเจน มีทาทางที่จริงจัง </a:t>
            </a:r>
            <a:endParaRPr lang="en-US" sz="2400" b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b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2.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ไมใชถอยคําที่รุนแรง หรือหยาบคาย </a:t>
            </a:r>
          </a:p>
          <a:p>
            <a:endParaRPr lang="th-TH" sz="2400" b="1" dirty="0">
              <a:solidFill>
                <a:schemeClr val="tx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3.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การโนมนาวใจ ตอรอง ใหฝายตรงขามเขาใจ</a:t>
            </a:r>
          </a:p>
          <a:p>
            <a:b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4.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แสดงออกถึงการขอบคุณฝายตรงขาม </a:t>
            </a:r>
          </a:p>
          <a:p>
            <a:b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5.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หลังจากที่แสดงความคิดเห็นในการปฏิเสธและการตอรองแลว </a:t>
            </a:r>
            <a:b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ใหหลีกเลี่ยงออกจากสถานการณดังกลาวใหเร็วที่สุด</a:t>
            </a:r>
          </a:p>
        </p:txBody>
      </p:sp>
      <p:sp>
        <p:nvSpPr>
          <p:cNvPr id="8" name="Pentagon 7"/>
          <p:cNvSpPr/>
          <p:nvPr/>
        </p:nvSpPr>
        <p:spPr>
          <a:xfrm>
            <a:off x="-36512" y="2355726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-36512" y="1203598"/>
            <a:ext cx="2123728" cy="1512168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C000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หลักการ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86" y="2523549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การสื่อสาร</a:t>
            </a:r>
            <a:br>
              <a:rPr lang="th-TH" sz="2400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sz="2400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การปฏิเสธ</a:t>
            </a:r>
            <a:br>
              <a:rPr lang="th-TH" sz="2400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sz="2400" dirty="0">
                <a:solidFill>
                  <a:schemeClr val="bg1"/>
                </a:solidFill>
                <a:latin typeface="Kanit ExtraBold" panose="00000900000000000000" pitchFamily="2" charset="-34"/>
                <a:cs typeface="Kanit ExtraBold" panose="00000900000000000000" pitchFamily="2" charset="-34"/>
              </a:rPr>
              <a:t>การต่อรอง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9512" y="2355726"/>
            <a:ext cx="122413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83768" y="1347614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83768" y="2067694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83768" y="2859782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83768" y="3579862"/>
            <a:ext cx="605807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9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69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27584" y="123478"/>
            <a:ext cx="7632848" cy="1008112"/>
            <a:chOff x="5148064" y="555526"/>
            <a:chExt cx="3160138" cy="1008112"/>
          </a:xfrm>
        </p:grpSpPr>
        <p:sp>
          <p:nvSpPr>
            <p:cNvPr id="6" name="Rounded Rectangle 5"/>
            <p:cNvSpPr/>
            <p:nvPr/>
          </p:nvSpPr>
          <p:spPr>
            <a:xfrm>
              <a:off x="5148064" y="555526"/>
              <a:ext cx="3160138" cy="100811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250422" y="699542"/>
              <a:ext cx="2970855" cy="72008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ทักษะการป้องกันตนเองจากสถานการณ์คับขัน</a:t>
              </a:r>
              <a:b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</a:br>
              <a:r>
                <a:rPr lang="th-TH" sz="2400" b="1" dirty="0">
                  <a:latin typeface="Kanit ExtraBold" panose="00000900000000000000" pitchFamily="2" charset="-34"/>
                  <a:cs typeface="Kanit ExtraBold" panose="00000900000000000000" pitchFamily="2" charset="-34"/>
                </a:rPr>
                <a:t>ที่อาจนําไปสู่อันตราย</a:t>
              </a: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3995936" y="2031692"/>
            <a:ext cx="4896544" cy="2196242"/>
          </a:xfrm>
          <a:prstGeom prst="wedgeRoundRectCallout">
            <a:avLst>
              <a:gd name="adj1" fmla="val -63275"/>
              <a:gd name="adj2" fmla="val -42723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ทักษะการคิดวิเคราะห์</a:t>
            </a:r>
            <a:r>
              <a:rPr lang="th-TH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คือ กระบวนการคิดในการตัดสินใจในเรื่องตาง ๆ โดยการ ศึกษาขอมูล </a:t>
            </a:r>
            <a:b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4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วิเคราะหเหตุและผลที่เกิดขึ้น มีการปรับปรุงและพัฒนา เพื่อใชในการแกไขปญหาตาง ๆ ซึ่งกระบวนการในการคิดวิเคราะห </a:t>
            </a:r>
          </a:p>
        </p:txBody>
      </p:sp>
      <p:sp>
        <p:nvSpPr>
          <p:cNvPr id="9" name="Oval 8"/>
          <p:cNvSpPr/>
          <p:nvPr/>
        </p:nvSpPr>
        <p:spPr>
          <a:xfrm>
            <a:off x="1167636" y="1635646"/>
            <a:ext cx="1584176" cy="1512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780118" y="1779662"/>
            <a:ext cx="2517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2. </a:t>
            </a:r>
            <a: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ทักษะการ</a:t>
            </a:r>
            <a:b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</a:br>
            <a:r>
              <a:rPr lang="th-TH" sz="3600" dirty="0">
                <a:latin typeface="Kanit ExtraBold" panose="00000900000000000000" pitchFamily="2" charset="-34"/>
                <a:cs typeface="Kanit ExtraBold" panose="00000900000000000000" pitchFamily="2" charset="-34"/>
              </a:rPr>
              <a:t>คิดวิเคราะห์ </a:t>
            </a:r>
            <a:endParaRPr lang="th-TH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 ExtraBold" panose="00000900000000000000" pitchFamily="2" charset="-34"/>
              <a:cs typeface="Kanit ExtraBold" panose="00000900000000000000" pitchFamily="2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91" b="100000" l="10000" r="90000">
                        <a14:foregroundMark x1="27344" y1="75625" x2="26406" y2="95703"/>
                        <a14:foregroundMark x1="62266" y1="82734" x2="65859" y2="8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65616" r="13600"/>
          <a:stretch/>
        </p:blipFill>
        <p:spPr>
          <a:xfrm>
            <a:off x="-540568" y="2589752"/>
            <a:ext cx="4942762" cy="25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1345</Words>
  <Application>Microsoft Office PowerPoint</Application>
  <PresentationFormat>On-screen Show (16:9)</PresentationFormat>
  <Paragraphs>88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TH SarabunPSK</vt:lpstr>
      <vt:lpstr>TH Chakra Petch</vt:lpstr>
      <vt:lpstr>Calibri</vt:lpstr>
      <vt:lpstr>B2 SIGN Big Match</vt:lpstr>
      <vt:lpstr>Kanit SemiBold</vt:lpstr>
      <vt:lpstr>Arial</vt:lpstr>
      <vt:lpstr>Kanit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HP-Book</dc:creator>
  <cp:lastModifiedBy>ole baithon</cp:lastModifiedBy>
  <cp:revision>27</cp:revision>
  <dcterms:created xsi:type="dcterms:W3CDTF">2020-01-04T16:58:32Z</dcterms:created>
  <dcterms:modified xsi:type="dcterms:W3CDTF">2024-01-15T06:09:21Z</dcterms:modified>
</cp:coreProperties>
</file>