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88"/>
  </p:notes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09" r:id="rId54"/>
    <p:sldId id="310" r:id="rId55"/>
    <p:sldId id="311" r:id="rId56"/>
    <p:sldId id="312" r:id="rId57"/>
    <p:sldId id="313" r:id="rId58"/>
    <p:sldId id="314" r:id="rId59"/>
    <p:sldId id="315" r:id="rId60"/>
    <p:sldId id="316" r:id="rId61"/>
    <p:sldId id="317" r:id="rId62"/>
    <p:sldId id="318" r:id="rId63"/>
    <p:sldId id="319" r:id="rId64"/>
    <p:sldId id="320" r:id="rId65"/>
    <p:sldId id="321" r:id="rId66"/>
    <p:sldId id="322" r:id="rId67"/>
    <p:sldId id="323" r:id="rId68"/>
    <p:sldId id="324" r:id="rId69"/>
    <p:sldId id="325" r:id="rId70"/>
    <p:sldId id="326" r:id="rId71"/>
    <p:sldId id="327" r:id="rId72"/>
    <p:sldId id="328" r:id="rId73"/>
    <p:sldId id="329" r:id="rId74"/>
    <p:sldId id="330" r:id="rId75"/>
    <p:sldId id="331" r:id="rId76"/>
    <p:sldId id="332" r:id="rId77"/>
    <p:sldId id="333" r:id="rId78"/>
    <p:sldId id="334" r:id="rId79"/>
    <p:sldId id="335" r:id="rId80"/>
    <p:sldId id="336" r:id="rId81"/>
    <p:sldId id="337" r:id="rId82"/>
    <p:sldId id="338" r:id="rId83"/>
    <p:sldId id="339" r:id="rId84"/>
    <p:sldId id="340" r:id="rId85"/>
    <p:sldId id="341" r:id="rId86"/>
    <p:sldId id="342" r:id="rId87"/>
  </p:sldIdLst>
  <p:sldSz cx="12192000" cy="6858000"/>
  <p:notesSz cx="6858000" cy="9144000"/>
  <p:embeddedFontLst>
    <p:embeddedFont>
      <p:font typeface="Angsana New" pitchFamily="18" charset="-34"/>
      <p:regular r:id="rId89"/>
      <p:bold r:id="rId90"/>
      <p:italic r:id="rId91"/>
      <p:boldItalic r:id="rId92"/>
    </p:embeddedFont>
    <p:embeddedFont>
      <p:font typeface="Cordia New" pitchFamily="34" charset="-34"/>
      <p:regular r:id="rId93"/>
      <p:bold r:id="rId94"/>
      <p:italic r:id="rId95"/>
      <p:boldItalic r:id="rId96"/>
    </p:embeddedFont>
    <p:embeddedFont>
      <p:font typeface="Calibri" pitchFamily="34" charset="0"/>
      <p:regular r:id="rId97"/>
      <p:bold r:id="rId98"/>
      <p:italic r:id="rId99"/>
      <p:boldItalic r:id="rId100"/>
    </p:embeddedFont>
    <p:embeddedFont>
      <p:font typeface="Calibri Light" pitchFamily="34" charset="0"/>
      <p:regular r:id="rId101"/>
      <p:italic r:id="rId102"/>
    </p:embeddedFont>
    <p:embeddedFont>
      <p:font typeface="TH Sarabun New" pitchFamily="34" charset="-34"/>
      <p:regular r:id="rId103"/>
      <p:bold r:id="rId104"/>
      <p:italic r:id="rId105"/>
      <p:boldItalic r:id="rId10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B0F0"/>
    <a:srgbClr val="21CAFB"/>
    <a:srgbClr val="F5865E"/>
    <a:srgbClr val="22BB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034" autoAdjust="0"/>
    <p:restoredTop sz="80797" autoAdjust="0"/>
  </p:normalViewPr>
  <p:slideViewPr>
    <p:cSldViewPr snapToGrid="0">
      <p:cViewPr>
        <p:scale>
          <a:sx n="77" d="100"/>
          <a:sy n="77" d="100"/>
        </p:scale>
        <p:origin x="-730" y="8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font" Target="fonts/font1.fntdata"/><Relationship Id="rId16" Type="http://schemas.openxmlformats.org/officeDocument/2006/relationships/slide" Target="slides/slide15.xml"/><Relationship Id="rId107" Type="http://schemas.openxmlformats.org/officeDocument/2006/relationships/presProps" Target="presProps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font" Target="fonts/font14.fntdata"/><Relationship Id="rId5" Type="http://schemas.openxmlformats.org/officeDocument/2006/relationships/slide" Target="slides/slide4.xml"/><Relationship Id="rId90" Type="http://schemas.openxmlformats.org/officeDocument/2006/relationships/font" Target="fonts/font2.fntdata"/><Relationship Id="rId95" Type="http://schemas.openxmlformats.org/officeDocument/2006/relationships/font" Target="fonts/font7.fntdata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font" Target="fonts/font15.fntdata"/><Relationship Id="rId108" Type="http://schemas.openxmlformats.org/officeDocument/2006/relationships/viewProps" Target="viewProps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font" Target="fonts/font3.fntdata"/><Relationship Id="rId96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font" Target="fonts/font18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font" Target="fonts/font6.fntdata"/><Relationship Id="rId99" Type="http://schemas.openxmlformats.org/officeDocument/2006/relationships/font" Target="fonts/font11.fntdata"/><Relationship Id="rId101" Type="http://schemas.openxmlformats.org/officeDocument/2006/relationships/font" Target="fonts/font1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theme" Target="theme/theme1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font" Target="fonts/font9.fntdata"/><Relationship Id="rId104" Type="http://schemas.openxmlformats.org/officeDocument/2006/relationships/font" Target="fonts/font16.fntdata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font" Target="fonts/font4.fntdata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tableStyles" Target="tableStyle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font" Target="fonts/font12.fntdata"/><Relationship Id="rId105" Type="http://schemas.openxmlformats.org/officeDocument/2006/relationships/font" Target="fonts/font17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font" Target="fonts/font5.fntdata"/><Relationship Id="rId98" Type="http://schemas.openxmlformats.org/officeDocument/2006/relationships/font" Target="fonts/font10.fntdata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4CDFFA-0F94-4984-8253-3E7C8FC7C89A}" type="datetimeFigureOut">
              <a:rPr lang="en-US" smtClean="0"/>
              <a:t>10/31/2024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7D8F48-C7B6-4526-8ADB-5022D29710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14037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7D8F48-C7B6-4526-8ADB-5022D297105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452026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7D8F48-C7B6-4526-8ADB-5022D2971059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702877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7D8F48-C7B6-4526-8ADB-5022D2971059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099114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7D8F48-C7B6-4526-8ADB-5022D2971059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017373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7D8F48-C7B6-4526-8ADB-5022D2971059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173904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7D8F48-C7B6-4526-8ADB-5022D2971059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050163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7D8F48-C7B6-4526-8ADB-5022D2971059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563496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7D8F48-C7B6-4526-8ADB-5022D2971059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717255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7D8F48-C7B6-4526-8ADB-5022D2971059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046338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7D8F48-C7B6-4526-8ADB-5022D2971059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169440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7D8F48-C7B6-4526-8ADB-5022D2971059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82492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7D8F48-C7B6-4526-8ADB-5022D297105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095994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7D8F48-C7B6-4526-8ADB-5022D2971059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278508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7D8F48-C7B6-4526-8ADB-5022D2971059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071773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7D8F48-C7B6-4526-8ADB-5022D2971059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23186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7D8F48-C7B6-4526-8ADB-5022D2971059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791447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7D8F48-C7B6-4526-8ADB-5022D2971059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570194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7D8F48-C7B6-4526-8ADB-5022D2971059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849630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7D8F48-C7B6-4526-8ADB-5022D2971059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026956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7D8F48-C7B6-4526-8ADB-5022D2971059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55607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h-TH" baseline="0" dirty="0"/>
              <a:t/>
            </a:r>
            <a:br>
              <a:rPr lang="th-TH" baseline="0" dirty="0"/>
            </a:br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7D8F48-C7B6-4526-8ADB-5022D2971059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68396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7D8F48-C7B6-4526-8ADB-5022D2971059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2493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7D8F48-C7B6-4526-8ADB-5022D297105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734692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7D8F48-C7B6-4526-8ADB-5022D2971059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44297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7D8F48-C7B6-4526-8ADB-5022D2971059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666976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7D8F48-C7B6-4526-8ADB-5022D2971059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676110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7D8F48-C7B6-4526-8ADB-5022D2971059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22534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7D8F48-C7B6-4526-8ADB-5022D2971059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794178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7D8F48-C7B6-4526-8ADB-5022D2971059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98274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7D8F48-C7B6-4526-8ADB-5022D2971059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665501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7D8F48-C7B6-4526-8ADB-5022D2971059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709908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7D8F48-C7B6-4526-8ADB-5022D2971059}" type="slidenum">
              <a:rPr lang="en-US" smtClean="0"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08914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7D8F48-C7B6-4526-8ADB-5022D297105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7797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7D8F48-C7B6-4526-8ADB-5022D297105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73747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7D8F48-C7B6-4526-8ADB-5022D2971059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33093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7D8F48-C7B6-4526-8ADB-5022D2971059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3120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7D8F48-C7B6-4526-8ADB-5022D2971059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0598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7D8F48-C7B6-4526-8ADB-5022D2971059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54350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BA4AA6B-AC97-4434-BB1E-0682FA0D44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D32C7079-056D-445D-B098-E3ADA245BC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083F141-D0AA-4096-9E3C-C550B66EEF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F93BD-5158-471B-92E3-D4931B75399B}" type="datetimeFigureOut">
              <a:rPr lang="en-US" smtClean="0"/>
              <a:t>10/31/2024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140B70E-E207-425E-B723-C5510D1978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B816F0D-FA8E-4468-BBF9-D18F67DACF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3794A-BFAF-40CC-AC5D-1C5F3CFFD5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06660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82EE781-8CE7-41FE-B798-5982EB18EB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36F0C64F-F321-483E-8BBE-745246B0F2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BA0D12D-0862-4D21-AF8D-99B4E14C58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F93BD-5158-471B-92E3-D4931B75399B}" type="datetimeFigureOut">
              <a:rPr lang="en-US" smtClean="0"/>
              <a:t>10/31/2024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9C7B1AC-AC6C-4DF1-8836-A0F9478C3F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CA696DF-A0DD-4A0C-84BD-871F934950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3794A-BFAF-40CC-AC5D-1C5F3CFFD5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821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9F5617BE-A731-4898-A641-3D9975ECCF2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50043AFD-654A-44A5-A679-BA97D96E113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36EC70D-9646-4835-B723-76D4FC44D7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F93BD-5158-471B-92E3-D4931B75399B}" type="datetimeFigureOut">
              <a:rPr lang="en-US" smtClean="0"/>
              <a:t>10/31/2024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5423819-C39E-4E45-8E2A-D1100C244A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FB2A814-ED6E-4B1B-8B66-900323CEF7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3794A-BFAF-40CC-AC5D-1C5F3CFFD5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41269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F2CCE20-87D1-420E-B55B-FDDA0AE9FD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B72EE453-622A-4021-B3D2-65A0BB9A18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D4A2109-25D0-413B-B157-99733A444E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F93BD-5158-471B-92E3-D4931B75399B}" type="datetimeFigureOut">
              <a:rPr lang="en-US" smtClean="0"/>
              <a:t>10/31/2024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5751FBC-F292-4C03-9579-681429ED23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A34AB8F-A1CB-409D-B65E-8956DB5C04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3794A-BFAF-40CC-AC5D-1C5F3CFFD5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67420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2E65C12-1114-4CFE-9587-F3C1EEA607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2C72B739-5FD4-4DC1-B396-4F5B934028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57134ED-C83C-44BC-9B12-F668155CC3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F93BD-5158-471B-92E3-D4931B75399B}" type="datetimeFigureOut">
              <a:rPr lang="en-US" smtClean="0"/>
              <a:t>10/31/2024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2459CDE1-805A-415A-972F-587E7EB5E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4CE3618-0839-497D-A526-8C1A1EF885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3794A-BFAF-40CC-AC5D-1C5F3CFFD5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27310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B740A58-7BBB-40FE-86F0-0405EFC358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7D1DC2F6-B4D8-4EFB-898E-8E6F84B27A9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2D4CB2A6-FBF5-4F98-84C4-BB4050B41F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F5136B57-93EF-451A-BADE-CCD428261E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F93BD-5158-471B-92E3-D4931B75399B}" type="datetimeFigureOut">
              <a:rPr lang="en-US" smtClean="0"/>
              <a:t>10/31/2024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6CAE0EE3-A80C-42AF-A4C7-603BF13A7C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E28480B9-5CA0-419D-9387-BA239E1310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3794A-BFAF-40CC-AC5D-1C5F3CFFD5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75167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E63BF77-2202-4D6B-B2C0-20CB60EF0E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A09B38BA-DBCF-49E5-BD62-5134478C10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976FC9D6-2FC5-4C25-9DB7-3EFE1293E8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74CEED4C-9F32-4F6C-A594-B4C1A8D3991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BDBC8090-AC13-4029-A68B-7EF927FB17C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D54FD28B-396A-4F61-B50C-5C16084803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F93BD-5158-471B-92E3-D4931B75399B}" type="datetimeFigureOut">
              <a:rPr lang="en-US" smtClean="0"/>
              <a:t>10/31/2024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4D94D95C-CA75-456D-8E63-9A3717434C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737B442C-6BEE-4135-8E4F-1AE64BEB0C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3794A-BFAF-40CC-AC5D-1C5F3CFFD5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61962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C6D4F2A-196A-46B3-9A73-1DA2C55C3A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CA057359-DA59-4647-95BA-8FE92CF673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F93BD-5158-471B-92E3-D4931B75399B}" type="datetimeFigureOut">
              <a:rPr lang="en-US" smtClean="0"/>
              <a:t>10/31/2024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4B26D43D-BD25-465B-973C-04501AFEF2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127FE390-4B0B-41BD-93C9-70230DC1AF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3794A-BFAF-40CC-AC5D-1C5F3CFFD5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10612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E443CCFE-65F2-4970-ACA9-29DA49E842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F93BD-5158-471B-92E3-D4931B75399B}" type="datetimeFigureOut">
              <a:rPr lang="en-US" smtClean="0"/>
              <a:t>10/31/2024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9FE2E9A5-B23D-4EB1-8E9F-9C32D549AE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6D178590-E57F-4EE1-87F8-29D4E5C6F0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3794A-BFAF-40CC-AC5D-1C5F3CFFD5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74124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D0F6947-09FC-4D3F-92ED-E0189F3251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95E4F60B-567F-4B3A-9B68-820F504808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E08302F6-E9F4-467F-B011-1CEFDAF491A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2F056E17-669D-46F1-9BFB-306BD310F5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F93BD-5158-471B-92E3-D4931B75399B}" type="datetimeFigureOut">
              <a:rPr lang="en-US" smtClean="0"/>
              <a:t>10/31/2024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3C0380C2-270B-44FE-B4E9-EA6CDB80CF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0DC116EB-1668-4249-B0C8-ABAC8C9DFF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3794A-BFAF-40CC-AC5D-1C5F3CFFD5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42047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EB7C1BF-B8A1-4D0F-B89E-8B5E5E2349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5E8B4F84-86B6-41BD-B6BB-3216A108262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09BA099F-B69E-4FA4-B1FC-499CB1FD01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38D746C5-85B9-43DB-84D7-3BE424717E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F93BD-5158-471B-92E3-D4931B75399B}" type="datetimeFigureOut">
              <a:rPr lang="en-US" smtClean="0"/>
              <a:t>10/31/2024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C0F0A1D7-F0C5-40B5-85B9-5744DA113B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961B0C66-79A9-4AB6-89E8-A276FD4971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3794A-BFAF-40CC-AC5D-1C5F3CFFD5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84724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57F114B8-49B5-416A-BFD9-5D16279341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94541792-D8A8-4C3D-89AA-D5064BE955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B0F9A3E5-5EB4-4464-A1BE-D50F4472D2C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0F93BD-5158-471B-92E3-D4931B75399B}" type="datetimeFigureOut">
              <a:rPr lang="en-US" smtClean="0"/>
              <a:t>10/31/2024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BAF8788-7068-49A3-AA0F-CCA3F984F25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DFE6155-E768-474C-9ACD-4E0D61C297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03794A-BFAF-40CC-AC5D-1C5F3CFFD5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78599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1.xml"/><Relationship Id="rId5" Type="http://schemas.openxmlformats.org/officeDocument/2006/relationships/image" Target="../media/image10.png"/><Relationship Id="rId4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8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1.xml"/><Relationship Id="rId5" Type="http://schemas.openxmlformats.org/officeDocument/2006/relationships/image" Target="../media/image10.png"/><Relationship Id="rId4" Type="http://schemas.openxmlformats.org/officeDocument/2006/relationships/image" Target="../media/image4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10.png"/><Relationship Id="rId7" Type="http://schemas.microsoft.com/office/2007/relationships/hdphoto" Target="../media/hdphoto1.wdp"/><Relationship Id="rId12" Type="http://schemas.openxmlformats.org/officeDocument/2006/relationships/image" Target="../media/image4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11" Type="http://schemas.openxmlformats.org/officeDocument/2006/relationships/image" Target="../media/image47.png"/><Relationship Id="rId5" Type="http://schemas.openxmlformats.org/officeDocument/2006/relationships/image" Target="../media/image44.png"/><Relationship Id="rId10" Type="http://schemas.openxmlformats.org/officeDocument/2006/relationships/image" Target="../media/image8.png"/><Relationship Id="rId4" Type="http://schemas.openxmlformats.org/officeDocument/2006/relationships/image" Target="../media/image43.png"/><Relationship Id="rId9" Type="http://schemas.openxmlformats.org/officeDocument/2006/relationships/slide" Target="slide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" Target="slide1.xml"/><Relationship Id="rId3" Type="http://schemas.openxmlformats.org/officeDocument/2006/relationships/image" Target="../media/image49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10" Type="http://schemas.openxmlformats.org/officeDocument/2006/relationships/image" Target="../media/image52.png"/><Relationship Id="rId4" Type="http://schemas.microsoft.com/office/2007/relationships/hdphoto" Target="../media/hdphoto2.wdp"/><Relationship Id="rId9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0.png"/><Relationship Id="rId7" Type="http://schemas.openxmlformats.org/officeDocument/2006/relationships/slide" Target="slide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4.jpeg"/><Relationship Id="rId10" Type="http://schemas.openxmlformats.org/officeDocument/2006/relationships/image" Target="../media/image57.png"/><Relationship Id="rId4" Type="http://schemas.openxmlformats.org/officeDocument/2006/relationships/image" Target="../media/image53.png"/><Relationship Id="rId9" Type="http://schemas.openxmlformats.org/officeDocument/2006/relationships/image" Target="../media/image5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" Target="slide1.xml"/><Relationship Id="rId3" Type="http://schemas.openxmlformats.org/officeDocument/2006/relationships/image" Target="../media/image10.pn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microsoft.com/office/2007/relationships/hdphoto" Target="../media/hdphoto3.wdp"/><Relationship Id="rId10" Type="http://schemas.openxmlformats.org/officeDocument/2006/relationships/image" Target="../media/image61.png"/><Relationship Id="rId4" Type="http://schemas.openxmlformats.org/officeDocument/2006/relationships/image" Target="../media/image58.png"/><Relationship Id="rId9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0.png"/><Relationship Id="rId7" Type="http://schemas.openxmlformats.org/officeDocument/2006/relationships/slide" Target="slide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63.png"/><Relationship Id="rId10" Type="http://schemas.openxmlformats.org/officeDocument/2006/relationships/image" Target="../media/image65.png"/><Relationship Id="rId4" Type="http://schemas.openxmlformats.org/officeDocument/2006/relationships/image" Target="../media/image62.png"/><Relationship Id="rId9" Type="http://schemas.openxmlformats.org/officeDocument/2006/relationships/image" Target="../media/image6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10.png"/><Relationship Id="rId7" Type="http://schemas.microsoft.com/office/2007/relationships/hdphoto" Target="../media/hdphoto6.wdp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11" Type="http://schemas.openxmlformats.org/officeDocument/2006/relationships/image" Target="../media/image69.png"/><Relationship Id="rId5" Type="http://schemas.microsoft.com/office/2007/relationships/hdphoto" Target="../media/hdphoto5.wdp"/><Relationship Id="rId10" Type="http://schemas.openxmlformats.org/officeDocument/2006/relationships/image" Target="../media/image8.png"/><Relationship Id="rId4" Type="http://schemas.openxmlformats.org/officeDocument/2006/relationships/image" Target="../media/image66.png"/><Relationship Id="rId9" Type="http://schemas.openxmlformats.org/officeDocument/2006/relationships/slide" Target="slide1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10.png"/><Relationship Id="rId7" Type="http://schemas.microsoft.com/office/2007/relationships/hdphoto" Target="../media/hdphoto8.wdp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11" Type="http://schemas.openxmlformats.org/officeDocument/2006/relationships/image" Target="../media/image73.png"/><Relationship Id="rId5" Type="http://schemas.microsoft.com/office/2007/relationships/hdphoto" Target="../media/hdphoto7.wdp"/><Relationship Id="rId10" Type="http://schemas.openxmlformats.org/officeDocument/2006/relationships/image" Target="../media/image8.png"/><Relationship Id="rId4" Type="http://schemas.openxmlformats.org/officeDocument/2006/relationships/image" Target="../media/image70.png"/><Relationship Id="rId9" Type="http://schemas.openxmlformats.org/officeDocument/2006/relationships/slide" Target="slide1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10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.xml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9.gif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12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slide" Target="slide33.xml"/><Relationship Id="rId11" Type="http://schemas.openxmlformats.org/officeDocument/2006/relationships/slide" Target="slide1.xml"/><Relationship Id="rId5" Type="http://schemas.openxmlformats.org/officeDocument/2006/relationships/image" Target="../media/image4.png"/><Relationship Id="rId10" Type="http://schemas.openxmlformats.org/officeDocument/2006/relationships/image" Target="../media/image7.png"/><Relationship Id="rId4" Type="http://schemas.openxmlformats.org/officeDocument/2006/relationships/slide" Target="slide67.xml"/><Relationship Id="rId9" Type="http://schemas.openxmlformats.org/officeDocument/2006/relationships/slide" Target="slide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image" Target="../media/image77.png"/><Relationship Id="rId7" Type="http://schemas.openxmlformats.org/officeDocument/2006/relationships/image" Target="../media/image8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79.png"/><Relationship Id="rId10" Type="http://schemas.openxmlformats.org/officeDocument/2006/relationships/image" Target="../media/image8.png"/><Relationship Id="rId4" Type="http://schemas.openxmlformats.org/officeDocument/2006/relationships/image" Target="../media/image78.png"/><Relationship Id="rId9" Type="http://schemas.openxmlformats.org/officeDocument/2006/relationships/slide" Target="slide1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image" Target="../media/image82.png"/><Relationship Id="rId7" Type="http://schemas.openxmlformats.org/officeDocument/2006/relationships/image" Target="../media/image8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10" Type="http://schemas.openxmlformats.org/officeDocument/2006/relationships/image" Target="../media/image8.png"/><Relationship Id="rId4" Type="http://schemas.openxmlformats.org/officeDocument/2006/relationships/image" Target="../media/image10.png"/><Relationship Id="rId9" Type="http://schemas.openxmlformats.org/officeDocument/2006/relationships/slide" Target="slide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7" Type="http://schemas.openxmlformats.org/officeDocument/2006/relationships/image" Target="../media/image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.xml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13" Type="http://schemas.openxmlformats.org/officeDocument/2006/relationships/image" Target="../media/image99.png"/><Relationship Id="rId3" Type="http://schemas.openxmlformats.org/officeDocument/2006/relationships/image" Target="../media/image10.png"/><Relationship Id="rId7" Type="http://schemas.openxmlformats.org/officeDocument/2006/relationships/image" Target="../media/image93.png"/><Relationship Id="rId12" Type="http://schemas.openxmlformats.org/officeDocument/2006/relationships/image" Target="../media/image98.pn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10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2.png"/><Relationship Id="rId11" Type="http://schemas.openxmlformats.org/officeDocument/2006/relationships/image" Target="../media/image97.png"/><Relationship Id="rId5" Type="http://schemas.openxmlformats.org/officeDocument/2006/relationships/image" Target="../media/image91.png"/><Relationship Id="rId15" Type="http://schemas.openxmlformats.org/officeDocument/2006/relationships/image" Target="../media/image8.png"/><Relationship Id="rId10" Type="http://schemas.openxmlformats.org/officeDocument/2006/relationships/image" Target="../media/image96.png"/><Relationship Id="rId4" Type="http://schemas.openxmlformats.org/officeDocument/2006/relationships/image" Target="../media/image90.png"/><Relationship Id="rId9" Type="http://schemas.openxmlformats.org/officeDocument/2006/relationships/image" Target="../media/image95.png"/><Relationship Id="rId14" Type="http://schemas.openxmlformats.org/officeDocument/2006/relationships/slide" Target="slide1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3" Type="http://schemas.openxmlformats.org/officeDocument/2006/relationships/image" Target="../media/image10.png"/><Relationship Id="rId7" Type="http://schemas.openxmlformats.org/officeDocument/2006/relationships/image" Target="../media/image10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3.png"/><Relationship Id="rId11" Type="http://schemas.openxmlformats.org/officeDocument/2006/relationships/image" Target="../media/image106.png"/><Relationship Id="rId5" Type="http://schemas.openxmlformats.org/officeDocument/2006/relationships/image" Target="../media/image102.jpeg"/><Relationship Id="rId10" Type="http://schemas.openxmlformats.org/officeDocument/2006/relationships/image" Target="../media/image8.png"/><Relationship Id="rId4" Type="http://schemas.openxmlformats.org/officeDocument/2006/relationships/image" Target="../media/image101.jpeg"/><Relationship Id="rId9" Type="http://schemas.openxmlformats.org/officeDocument/2006/relationships/slide" Target="slide1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slide" Target="slide1.xml"/><Relationship Id="rId3" Type="http://schemas.openxmlformats.org/officeDocument/2006/relationships/image" Target="../media/image10.png"/><Relationship Id="rId7" Type="http://schemas.openxmlformats.org/officeDocument/2006/relationships/image" Target="../media/image10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8.png"/><Relationship Id="rId5" Type="http://schemas.openxmlformats.org/officeDocument/2006/relationships/image" Target="../media/image107.jpeg"/><Relationship Id="rId10" Type="http://schemas.openxmlformats.org/officeDocument/2006/relationships/image" Target="../media/image106.png"/><Relationship Id="rId4" Type="http://schemas.openxmlformats.org/officeDocument/2006/relationships/image" Target="../media/image101.jpeg"/><Relationship Id="rId9" Type="http://schemas.openxmlformats.org/officeDocument/2006/relationships/image" Target="../media/image8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slide" Target="slide1.xml"/><Relationship Id="rId3" Type="http://schemas.openxmlformats.org/officeDocument/2006/relationships/image" Target="../media/image10.png"/><Relationship Id="rId7" Type="http://schemas.openxmlformats.org/officeDocument/2006/relationships/image" Target="../media/image10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1.png"/><Relationship Id="rId5" Type="http://schemas.openxmlformats.org/officeDocument/2006/relationships/image" Target="../media/image110.jpeg"/><Relationship Id="rId10" Type="http://schemas.openxmlformats.org/officeDocument/2006/relationships/image" Target="../media/image106.png"/><Relationship Id="rId4" Type="http://schemas.openxmlformats.org/officeDocument/2006/relationships/image" Target="../media/image109.jpeg"/><Relationship Id="rId9" Type="http://schemas.openxmlformats.org/officeDocument/2006/relationships/image" Target="../media/image8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slide" Target="slide1.xml"/><Relationship Id="rId3" Type="http://schemas.openxmlformats.org/officeDocument/2006/relationships/image" Target="../media/image10.png"/><Relationship Id="rId7" Type="http://schemas.openxmlformats.org/officeDocument/2006/relationships/image" Target="../media/image10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4.png"/><Relationship Id="rId5" Type="http://schemas.openxmlformats.org/officeDocument/2006/relationships/image" Target="../media/image113.jpeg"/><Relationship Id="rId10" Type="http://schemas.openxmlformats.org/officeDocument/2006/relationships/image" Target="../media/image106.png"/><Relationship Id="rId4" Type="http://schemas.openxmlformats.org/officeDocument/2006/relationships/image" Target="../media/image112.jpeg"/><Relationship Id="rId9" Type="http://schemas.openxmlformats.org/officeDocument/2006/relationships/image" Target="../media/image8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slide" Target="slide1.xml"/><Relationship Id="rId3" Type="http://schemas.openxmlformats.org/officeDocument/2006/relationships/image" Target="../media/image10.png"/><Relationship Id="rId7" Type="http://schemas.openxmlformats.org/officeDocument/2006/relationships/image" Target="../media/image11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7.png"/><Relationship Id="rId5" Type="http://schemas.openxmlformats.org/officeDocument/2006/relationships/image" Target="../media/image116.jpeg"/><Relationship Id="rId10" Type="http://schemas.openxmlformats.org/officeDocument/2006/relationships/image" Target="../media/image106.png"/><Relationship Id="rId4" Type="http://schemas.openxmlformats.org/officeDocument/2006/relationships/image" Target="../media/image115.jpeg"/><Relationship Id="rId9" Type="http://schemas.openxmlformats.org/officeDocument/2006/relationships/image" Target="../media/image8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slide" Target="slide1.xml"/><Relationship Id="rId3" Type="http://schemas.openxmlformats.org/officeDocument/2006/relationships/image" Target="../media/image10.png"/><Relationship Id="rId7" Type="http://schemas.openxmlformats.org/officeDocument/2006/relationships/image" Target="../media/image10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1.png"/><Relationship Id="rId5" Type="http://schemas.openxmlformats.org/officeDocument/2006/relationships/image" Target="../media/image120.jpeg"/><Relationship Id="rId10" Type="http://schemas.openxmlformats.org/officeDocument/2006/relationships/image" Target="../media/image106.png"/><Relationship Id="rId4" Type="http://schemas.openxmlformats.org/officeDocument/2006/relationships/image" Target="../media/image119.png"/><Relationship Id="rId9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slide" Target="slide24.xml"/><Relationship Id="rId3" Type="http://schemas.openxmlformats.org/officeDocument/2006/relationships/image" Target="../media/image10.png"/><Relationship Id="rId7" Type="http://schemas.openxmlformats.org/officeDocument/2006/relationships/slide" Target="slide12.xml"/><Relationship Id="rId12" Type="http://schemas.openxmlformats.org/officeDocument/2006/relationships/image" Target="../media/image15.png"/><Relationship Id="rId17" Type="http://schemas.openxmlformats.org/officeDocument/2006/relationships/image" Target="../media/image9.gif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slide" Target="slide22.xml"/><Relationship Id="rId5" Type="http://schemas.openxmlformats.org/officeDocument/2006/relationships/slide" Target="slide4.xml"/><Relationship Id="rId15" Type="http://schemas.openxmlformats.org/officeDocument/2006/relationships/slide" Target="slide1.xml"/><Relationship Id="rId10" Type="http://schemas.openxmlformats.org/officeDocument/2006/relationships/image" Target="../media/image14.png"/><Relationship Id="rId4" Type="http://schemas.openxmlformats.org/officeDocument/2006/relationships/image" Target="../media/image11.png"/><Relationship Id="rId9" Type="http://schemas.openxmlformats.org/officeDocument/2006/relationships/slide" Target="slide20.xml"/><Relationship Id="rId14" Type="http://schemas.openxmlformats.org/officeDocument/2006/relationships/image" Target="../media/image16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0.png"/><Relationship Id="rId7" Type="http://schemas.openxmlformats.org/officeDocument/2006/relationships/slide" Target="slide1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3.png"/><Relationship Id="rId5" Type="http://schemas.openxmlformats.org/officeDocument/2006/relationships/image" Target="../media/image117.png"/><Relationship Id="rId4" Type="http://schemas.openxmlformats.org/officeDocument/2006/relationships/image" Target="../media/image122.jpeg"/><Relationship Id="rId9" Type="http://schemas.openxmlformats.org/officeDocument/2006/relationships/image" Target="../media/image106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png"/><Relationship Id="rId3" Type="http://schemas.openxmlformats.org/officeDocument/2006/relationships/image" Target="../media/image10.png"/><Relationship Id="rId7" Type="http://schemas.openxmlformats.org/officeDocument/2006/relationships/image" Target="../media/image12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microsoft.com/office/2007/relationships/hdphoto" Target="../media/hdphoto9.wdp"/><Relationship Id="rId11" Type="http://schemas.openxmlformats.org/officeDocument/2006/relationships/image" Target="../media/image106.png"/><Relationship Id="rId5" Type="http://schemas.openxmlformats.org/officeDocument/2006/relationships/image" Target="../media/image125.png"/><Relationship Id="rId10" Type="http://schemas.openxmlformats.org/officeDocument/2006/relationships/image" Target="../media/image8.png"/><Relationship Id="rId4" Type="http://schemas.openxmlformats.org/officeDocument/2006/relationships/image" Target="../media/image124.png"/><Relationship Id="rId9" Type="http://schemas.openxmlformats.org/officeDocument/2006/relationships/slide" Target="slide1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slide" Target="slide1.xml"/><Relationship Id="rId3" Type="http://schemas.openxmlformats.org/officeDocument/2006/relationships/image" Target="../media/image10.png"/><Relationship Id="rId7" Type="http://schemas.microsoft.com/office/2007/relationships/hdphoto" Target="../media/hdphoto10.wdp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8.png"/><Relationship Id="rId11" Type="http://schemas.openxmlformats.org/officeDocument/2006/relationships/image" Target="../media/image129.png"/><Relationship Id="rId5" Type="http://schemas.openxmlformats.org/officeDocument/2006/relationships/image" Target="../media/image117.png"/><Relationship Id="rId10" Type="http://schemas.openxmlformats.org/officeDocument/2006/relationships/image" Target="../media/image106.png"/><Relationship Id="rId4" Type="http://schemas.openxmlformats.org/officeDocument/2006/relationships/image" Target="../media/image127.jpeg"/><Relationship Id="rId9" Type="http://schemas.openxmlformats.org/officeDocument/2006/relationships/image" Target="../media/image8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slide" Target="slide41.xml"/><Relationship Id="rId13" Type="http://schemas.openxmlformats.org/officeDocument/2006/relationships/image" Target="../media/image135.png"/><Relationship Id="rId18" Type="http://schemas.openxmlformats.org/officeDocument/2006/relationships/slide" Target="slide1.xml"/><Relationship Id="rId3" Type="http://schemas.openxmlformats.org/officeDocument/2006/relationships/image" Target="../media/image10.png"/><Relationship Id="rId7" Type="http://schemas.openxmlformats.org/officeDocument/2006/relationships/image" Target="../media/image132.png"/><Relationship Id="rId12" Type="http://schemas.openxmlformats.org/officeDocument/2006/relationships/slide" Target="slide54.xml"/><Relationship Id="rId17" Type="http://schemas.openxmlformats.org/officeDocument/2006/relationships/image" Target="../media/image137.png"/><Relationship Id="rId2" Type="http://schemas.openxmlformats.org/officeDocument/2006/relationships/notesSlide" Target="../notesSlides/notesSlide23.xml"/><Relationship Id="rId16" Type="http://schemas.openxmlformats.org/officeDocument/2006/relationships/slide" Target="slide60.xml"/><Relationship Id="rId20" Type="http://schemas.openxmlformats.org/officeDocument/2006/relationships/image" Target="../media/image9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1.png"/><Relationship Id="rId11" Type="http://schemas.openxmlformats.org/officeDocument/2006/relationships/image" Target="../media/image134.png"/><Relationship Id="rId5" Type="http://schemas.openxmlformats.org/officeDocument/2006/relationships/slide" Target="slide34.xml"/><Relationship Id="rId15" Type="http://schemas.openxmlformats.org/officeDocument/2006/relationships/image" Target="../media/image136.png"/><Relationship Id="rId10" Type="http://schemas.openxmlformats.org/officeDocument/2006/relationships/slide" Target="slide47.xml"/><Relationship Id="rId19" Type="http://schemas.openxmlformats.org/officeDocument/2006/relationships/image" Target="../media/image8.png"/><Relationship Id="rId4" Type="http://schemas.openxmlformats.org/officeDocument/2006/relationships/image" Target="../media/image130.png"/><Relationship Id="rId9" Type="http://schemas.openxmlformats.org/officeDocument/2006/relationships/image" Target="../media/image133.png"/><Relationship Id="rId14" Type="http://schemas.openxmlformats.org/officeDocument/2006/relationships/slide" Target="slide53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slide" Target="slide1.xml"/><Relationship Id="rId3" Type="http://schemas.openxmlformats.org/officeDocument/2006/relationships/image" Target="../media/image138.png"/><Relationship Id="rId7" Type="http://schemas.openxmlformats.org/officeDocument/2006/relationships/image" Target="../media/image14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1.png"/><Relationship Id="rId5" Type="http://schemas.openxmlformats.org/officeDocument/2006/relationships/image" Target="../media/image140.png"/><Relationship Id="rId4" Type="http://schemas.openxmlformats.org/officeDocument/2006/relationships/image" Target="../media/image139.png"/><Relationship Id="rId9" Type="http://schemas.openxmlformats.org/officeDocument/2006/relationships/image" Target="../media/image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7" Type="http://schemas.openxmlformats.org/officeDocument/2006/relationships/image" Target="../media/image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.xml"/><Relationship Id="rId5" Type="http://schemas.openxmlformats.org/officeDocument/2006/relationships/image" Target="../media/image145.png"/><Relationship Id="rId4" Type="http://schemas.openxmlformats.org/officeDocument/2006/relationships/image" Target="../media/image14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7" Type="http://schemas.openxmlformats.org/officeDocument/2006/relationships/image" Target="../media/image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.xml"/><Relationship Id="rId5" Type="http://schemas.openxmlformats.org/officeDocument/2006/relationships/image" Target="../media/image147.png"/><Relationship Id="rId4" Type="http://schemas.openxmlformats.org/officeDocument/2006/relationships/image" Target="../media/image14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7" Type="http://schemas.openxmlformats.org/officeDocument/2006/relationships/image" Target="../media/image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.xml"/><Relationship Id="rId5" Type="http://schemas.openxmlformats.org/officeDocument/2006/relationships/image" Target="../media/image150.png"/><Relationship Id="rId4" Type="http://schemas.openxmlformats.org/officeDocument/2006/relationships/image" Target="../media/image14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7" Type="http://schemas.openxmlformats.org/officeDocument/2006/relationships/image" Target="../media/image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.xml"/><Relationship Id="rId5" Type="http://schemas.openxmlformats.org/officeDocument/2006/relationships/image" Target="../media/image153.png"/><Relationship Id="rId4" Type="http://schemas.openxmlformats.org/officeDocument/2006/relationships/image" Target="../media/image15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png"/><Relationship Id="rId7" Type="http://schemas.openxmlformats.org/officeDocument/2006/relationships/image" Target="../media/image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.xml"/><Relationship Id="rId5" Type="http://schemas.openxmlformats.org/officeDocument/2006/relationships/image" Target="../media/image156.png"/><Relationship Id="rId4" Type="http://schemas.openxmlformats.org/officeDocument/2006/relationships/image" Target="../media/image15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1.xml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jpeg"/><Relationship Id="rId4" Type="http://schemas.openxmlformats.org/officeDocument/2006/relationships/image" Target="../media/image18.png"/><Relationship Id="rId9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.xml"/><Relationship Id="rId5" Type="http://schemas.openxmlformats.org/officeDocument/2006/relationships/image" Target="../media/image158.png"/><Relationship Id="rId4" Type="http://schemas.openxmlformats.org/officeDocument/2006/relationships/image" Target="../media/image157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59.png"/><Relationship Id="rId7" Type="http://schemas.openxmlformats.org/officeDocument/2006/relationships/slide" Target="slide1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2.png"/><Relationship Id="rId5" Type="http://schemas.openxmlformats.org/officeDocument/2006/relationships/image" Target="../media/image161.png"/><Relationship Id="rId4" Type="http://schemas.openxmlformats.org/officeDocument/2006/relationships/image" Target="../media/image160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png"/><Relationship Id="rId7" Type="http://schemas.openxmlformats.org/officeDocument/2006/relationships/image" Target="../media/image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.xml"/><Relationship Id="rId5" Type="http://schemas.openxmlformats.org/officeDocument/2006/relationships/image" Target="../media/image165.png"/><Relationship Id="rId4" Type="http://schemas.openxmlformats.org/officeDocument/2006/relationships/image" Target="../media/image16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png"/><Relationship Id="rId7" Type="http://schemas.openxmlformats.org/officeDocument/2006/relationships/image" Target="../media/image8.png"/><Relationship Id="rId2" Type="http://schemas.openxmlformats.org/officeDocument/2006/relationships/image" Target="../media/image166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.xml"/><Relationship Id="rId5" Type="http://schemas.openxmlformats.org/officeDocument/2006/relationships/image" Target="../media/image10.png"/><Relationship Id="rId4" Type="http://schemas.openxmlformats.org/officeDocument/2006/relationships/image" Target="../media/image168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png"/><Relationship Id="rId7" Type="http://schemas.openxmlformats.org/officeDocument/2006/relationships/image" Target="../media/image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.xml"/><Relationship Id="rId5" Type="http://schemas.openxmlformats.org/officeDocument/2006/relationships/image" Target="../media/image171.png"/><Relationship Id="rId4" Type="http://schemas.openxmlformats.org/officeDocument/2006/relationships/image" Target="../media/image170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png"/><Relationship Id="rId7" Type="http://schemas.openxmlformats.org/officeDocument/2006/relationships/image" Target="../media/image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.xml"/><Relationship Id="rId5" Type="http://schemas.openxmlformats.org/officeDocument/2006/relationships/image" Target="../media/image174.png"/><Relationship Id="rId4" Type="http://schemas.openxmlformats.org/officeDocument/2006/relationships/image" Target="../media/image173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7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slide" Target="slide1.xml"/><Relationship Id="rId4" Type="http://schemas.openxmlformats.org/officeDocument/2006/relationships/image" Target="../media/image175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slide" Target="slide1.xml"/><Relationship Id="rId3" Type="http://schemas.openxmlformats.org/officeDocument/2006/relationships/image" Target="../media/image10.png"/><Relationship Id="rId7" Type="http://schemas.openxmlformats.org/officeDocument/2006/relationships/image" Target="../media/image18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9.png"/><Relationship Id="rId5" Type="http://schemas.openxmlformats.org/officeDocument/2006/relationships/image" Target="../media/image178.png"/><Relationship Id="rId10" Type="http://schemas.openxmlformats.org/officeDocument/2006/relationships/image" Target="../media/image181.png"/><Relationship Id="rId4" Type="http://schemas.openxmlformats.org/officeDocument/2006/relationships/image" Target="../media/image177.png"/><Relationship Id="rId9" Type="http://schemas.openxmlformats.org/officeDocument/2006/relationships/image" Target="../media/image8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png"/><Relationship Id="rId7" Type="http://schemas.openxmlformats.org/officeDocument/2006/relationships/image" Target="../media/image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.xml"/><Relationship Id="rId5" Type="http://schemas.openxmlformats.org/officeDocument/2006/relationships/image" Target="../media/image184.png"/><Relationship Id="rId4" Type="http://schemas.openxmlformats.org/officeDocument/2006/relationships/image" Target="../media/image183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png"/><Relationship Id="rId7" Type="http://schemas.openxmlformats.org/officeDocument/2006/relationships/image" Target="../media/image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.xml"/><Relationship Id="rId5" Type="http://schemas.openxmlformats.org/officeDocument/2006/relationships/image" Target="../media/image187.png"/><Relationship Id="rId4" Type="http://schemas.openxmlformats.org/officeDocument/2006/relationships/image" Target="../media/image18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8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1.xml"/><Relationship Id="rId5" Type="http://schemas.openxmlformats.org/officeDocument/2006/relationships/image" Target="../media/image10.png"/><Relationship Id="rId4" Type="http://schemas.openxmlformats.org/officeDocument/2006/relationships/image" Target="../media/image24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png"/><Relationship Id="rId7" Type="http://schemas.openxmlformats.org/officeDocument/2006/relationships/image" Target="../media/image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.xml"/><Relationship Id="rId5" Type="http://schemas.openxmlformats.org/officeDocument/2006/relationships/image" Target="../media/image190.png"/><Relationship Id="rId4" Type="http://schemas.openxmlformats.org/officeDocument/2006/relationships/image" Target="../media/image189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9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slide" Target="slide1.xml"/><Relationship Id="rId4" Type="http://schemas.openxmlformats.org/officeDocument/2006/relationships/image" Target="../media/image191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8.png"/><Relationship Id="rId13" Type="http://schemas.openxmlformats.org/officeDocument/2006/relationships/image" Target="../media/image203.png"/><Relationship Id="rId18" Type="http://schemas.openxmlformats.org/officeDocument/2006/relationships/image" Target="../media/image208.png"/><Relationship Id="rId3" Type="http://schemas.openxmlformats.org/officeDocument/2006/relationships/image" Target="../media/image193.png"/><Relationship Id="rId21" Type="http://schemas.openxmlformats.org/officeDocument/2006/relationships/image" Target="../media/image8.png"/><Relationship Id="rId7" Type="http://schemas.openxmlformats.org/officeDocument/2006/relationships/image" Target="../media/image197.png"/><Relationship Id="rId12" Type="http://schemas.openxmlformats.org/officeDocument/2006/relationships/image" Target="../media/image202.png"/><Relationship Id="rId17" Type="http://schemas.openxmlformats.org/officeDocument/2006/relationships/image" Target="../media/image207.png"/><Relationship Id="rId2" Type="http://schemas.openxmlformats.org/officeDocument/2006/relationships/image" Target="../media/image10.png"/><Relationship Id="rId16" Type="http://schemas.openxmlformats.org/officeDocument/2006/relationships/image" Target="../media/image206.png"/><Relationship Id="rId20" Type="http://schemas.openxmlformats.org/officeDocument/2006/relationships/slide" Target="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6.png"/><Relationship Id="rId11" Type="http://schemas.openxmlformats.org/officeDocument/2006/relationships/image" Target="../media/image201.png"/><Relationship Id="rId5" Type="http://schemas.openxmlformats.org/officeDocument/2006/relationships/image" Target="../media/image195.png"/><Relationship Id="rId15" Type="http://schemas.openxmlformats.org/officeDocument/2006/relationships/image" Target="../media/image205.png"/><Relationship Id="rId10" Type="http://schemas.openxmlformats.org/officeDocument/2006/relationships/image" Target="../media/image200.png"/><Relationship Id="rId19" Type="http://schemas.openxmlformats.org/officeDocument/2006/relationships/image" Target="../media/image209.png"/><Relationship Id="rId4" Type="http://schemas.openxmlformats.org/officeDocument/2006/relationships/image" Target="../media/image194.png"/><Relationship Id="rId9" Type="http://schemas.openxmlformats.org/officeDocument/2006/relationships/image" Target="../media/image199.png"/><Relationship Id="rId14" Type="http://schemas.openxmlformats.org/officeDocument/2006/relationships/image" Target="../media/image204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4.png"/><Relationship Id="rId13" Type="http://schemas.openxmlformats.org/officeDocument/2006/relationships/image" Target="../media/image217.png"/><Relationship Id="rId3" Type="http://schemas.openxmlformats.org/officeDocument/2006/relationships/image" Target="../media/image10.png"/><Relationship Id="rId7" Type="http://schemas.openxmlformats.org/officeDocument/2006/relationships/image" Target="../media/image213.png"/><Relationship Id="rId12" Type="http://schemas.openxmlformats.org/officeDocument/2006/relationships/image" Target="../media/image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2.png"/><Relationship Id="rId11" Type="http://schemas.openxmlformats.org/officeDocument/2006/relationships/slide" Target="slide1.xml"/><Relationship Id="rId5" Type="http://schemas.openxmlformats.org/officeDocument/2006/relationships/image" Target="../media/image211.png"/><Relationship Id="rId10" Type="http://schemas.openxmlformats.org/officeDocument/2006/relationships/image" Target="../media/image216.png"/><Relationship Id="rId4" Type="http://schemas.openxmlformats.org/officeDocument/2006/relationships/image" Target="../media/image210.png"/><Relationship Id="rId9" Type="http://schemas.openxmlformats.org/officeDocument/2006/relationships/image" Target="../media/image215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18.png"/><Relationship Id="rId7" Type="http://schemas.openxmlformats.org/officeDocument/2006/relationships/slide" Target="slide1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1.png"/><Relationship Id="rId5" Type="http://schemas.openxmlformats.org/officeDocument/2006/relationships/image" Target="../media/image220.png"/><Relationship Id="rId4" Type="http://schemas.openxmlformats.org/officeDocument/2006/relationships/image" Target="../media/image219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2.png"/><Relationship Id="rId7" Type="http://schemas.openxmlformats.org/officeDocument/2006/relationships/image" Target="../media/image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.xml"/><Relationship Id="rId5" Type="http://schemas.openxmlformats.org/officeDocument/2006/relationships/image" Target="../media/image224.png"/><Relationship Id="rId4" Type="http://schemas.openxmlformats.org/officeDocument/2006/relationships/image" Target="../media/image223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5.png"/><Relationship Id="rId7" Type="http://schemas.openxmlformats.org/officeDocument/2006/relationships/image" Target="../media/image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.xml"/><Relationship Id="rId5" Type="http://schemas.openxmlformats.org/officeDocument/2006/relationships/image" Target="../media/image227.png"/><Relationship Id="rId4" Type="http://schemas.openxmlformats.org/officeDocument/2006/relationships/image" Target="../media/image226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0.png"/><Relationship Id="rId3" Type="http://schemas.openxmlformats.org/officeDocument/2006/relationships/image" Target="../media/image10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.xml"/><Relationship Id="rId5" Type="http://schemas.openxmlformats.org/officeDocument/2006/relationships/image" Target="../media/image229.png"/><Relationship Id="rId4" Type="http://schemas.openxmlformats.org/officeDocument/2006/relationships/image" Target="../media/image228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23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1.png"/><Relationship Id="rId5" Type="http://schemas.openxmlformats.org/officeDocument/2006/relationships/image" Target="../media/image8.png"/><Relationship Id="rId4" Type="http://schemas.openxmlformats.org/officeDocument/2006/relationships/slide" Target="slide1.xml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0.png"/><Relationship Id="rId7" Type="http://schemas.openxmlformats.org/officeDocument/2006/relationships/slide" Target="slide1.xm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5.png"/><Relationship Id="rId5" Type="http://schemas.openxmlformats.org/officeDocument/2006/relationships/image" Target="../media/image234.png"/><Relationship Id="rId4" Type="http://schemas.openxmlformats.org/officeDocument/2006/relationships/image" Target="../media/image233.png"/><Relationship Id="rId9" Type="http://schemas.openxmlformats.org/officeDocument/2006/relationships/image" Target="../media/image23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slide" Target="slide1.xml"/><Relationship Id="rId3" Type="http://schemas.openxmlformats.org/officeDocument/2006/relationships/image" Target="../media/image10.png"/><Relationship Id="rId7" Type="http://schemas.openxmlformats.org/officeDocument/2006/relationships/image" Target="../media/image24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9.png"/><Relationship Id="rId11" Type="http://schemas.openxmlformats.org/officeDocument/2006/relationships/image" Target="../media/image242.png"/><Relationship Id="rId5" Type="http://schemas.openxmlformats.org/officeDocument/2006/relationships/image" Target="../media/image238.png"/><Relationship Id="rId10" Type="http://schemas.openxmlformats.org/officeDocument/2006/relationships/image" Target="../media/image241.png"/><Relationship Id="rId4" Type="http://schemas.openxmlformats.org/officeDocument/2006/relationships/image" Target="../media/image237.png"/><Relationship Id="rId9" Type="http://schemas.openxmlformats.org/officeDocument/2006/relationships/image" Target="../media/image8.pn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43.png"/><Relationship Id="rId7" Type="http://schemas.openxmlformats.org/officeDocument/2006/relationships/slide" Target="slide1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6.png"/><Relationship Id="rId5" Type="http://schemas.openxmlformats.org/officeDocument/2006/relationships/image" Target="../media/image245.png"/><Relationship Id="rId4" Type="http://schemas.openxmlformats.org/officeDocument/2006/relationships/image" Target="../media/image244.pn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48.png"/><Relationship Id="rId7" Type="http://schemas.openxmlformats.org/officeDocument/2006/relationships/slide" Target="slide1.xml"/><Relationship Id="rId2" Type="http://schemas.openxmlformats.org/officeDocument/2006/relationships/image" Target="../media/image2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250.png"/><Relationship Id="rId4" Type="http://schemas.openxmlformats.org/officeDocument/2006/relationships/image" Target="../media/image249.png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51.png"/><Relationship Id="rId7" Type="http://schemas.openxmlformats.org/officeDocument/2006/relationships/slide" Target="slide1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4.png"/><Relationship Id="rId5" Type="http://schemas.openxmlformats.org/officeDocument/2006/relationships/image" Target="../media/image253.png"/><Relationship Id="rId4" Type="http://schemas.openxmlformats.org/officeDocument/2006/relationships/image" Target="../media/image252.pn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9.png"/><Relationship Id="rId13" Type="http://schemas.openxmlformats.org/officeDocument/2006/relationships/image" Target="../media/image262.png"/><Relationship Id="rId3" Type="http://schemas.openxmlformats.org/officeDocument/2006/relationships/image" Target="../media/image10.png"/><Relationship Id="rId7" Type="http://schemas.openxmlformats.org/officeDocument/2006/relationships/image" Target="../media/image258.png"/><Relationship Id="rId12" Type="http://schemas.openxmlformats.org/officeDocument/2006/relationships/image" Target="../media/image8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7.png"/><Relationship Id="rId11" Type="http://schemas.openxmlformats.org/officeDocument/2006/relationships/slide" Target="slide1.xml"/><Relationship Id="rId5" Type="http://schemas.openxmlformats.org/officeDocument/2006/relationships/image" Target="../media/image256.png"/><Relationship Id="rId10" Type="http://schemas.openxmlformats.org/officeDocument/2006/relationships/image" Target="../media/image261.png"/><Relationship Id="rId4" Type="http://schemas.openxmlformats.org/officeDocument/2006/relationships/image" Target="../media/image255.png"/><Relationship Id="rId9" Type="http://schemas.openxmlformats.org/officeDocument/2006/relationships/image" Target="../media/image260.png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7.png"/><Relationship Id="rId13" Type="http://schemas.openxmlformats.org/officeDocument/2006/relationships/slide" Target="slide1.xml"/><Relationship Id="rId3" Type="http://schemas.openxmlformats.org/officeDocument/2006/relationships/image" Target="../media/image10.png"/><Relationship Id="rId7" Type="http://schemas.openxmlformats.org/officeDocument/2006/relationships/image" Target="../media/image266.png"/><Relationship Id="rId12" Type="http://schemas.openxmlformats.org/officeDocument/2006/relationships/image" Target="../media/image27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5.png"/><Relationship Id="rId11" Type="http://schemas.openxmlformats.org/officeDocument/2006/relationships/image" Target="../media/image270.png"/><Relationship Id="rId5" Type="http://schemas.openxmlformats.org/officeDocument/2006/relationships/image" Target="../media/image264.png"/><Relationship Id="rId15" Type="http://schemas.openxmlformats.org/officeDocument/2006/relationships/image" Target="../media/image272.png"/><Relationship Id="rId10" Type="http://schemas.openxmlformats.org/officeDocument/2006/relationships/image" Target="../media/image269.png"/><Relationship Id="rId4" Type="http://schemas.openxmlformats.org/officeDocument/2006/relationships/image" Target="../media/image263.png"/><Relationship Id="rId9" Type="http://schemas.openxmlformats.org/officeDocument/2006/relationships/image" Target="../media/image268.png"/><Relationship Id="rId14" Type="http://schemas.openxmlformats.org/officeDocument/2006/relationships/image" Target="../media/image8.png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8.png"/><Relationship Id="rId3" Type="http://schemas.openxmlformats.org/officeDocument/2006/relationships/image" Target="../media/image273.png"/><Relationship Id="rId7" Type="http://schemas.openxmlformats.org/officeDocument/2006/relationships/image" Target="../media/image27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6.png"/><Relationship Id="rId11" Type="http://schemas.openxmlformats.org/officeDocument/2006/relationships/image" Target="../media/image8.png"/><Relationship Id="rId5" Type="http://schemas.openxmlformats.org/officeDocument/2006/relationships/image" Target="../media/image275.png"/><Relationship Id="rId10" Type="http://schemas.openxmlformats.org/officeDocument/2006/relationships/slide" Target="slide1.xml"/><Relationship Id="rId4" Type="http://schemas.openxmlformats.org/officeDocument/2006/relationships/image" Target="../media/image274.png"/><Relationship Id="rId9" Type="http://schemas.openxmlformats.org/officeDocument/2006/relationships/image" Target="../media/image279.png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1.png"/><Relationship Id="rId13" Type="http://schemas.openxmlformats.org/officeDocument/2006/relationships/slide" Target="slide76.xml"/><Relationship Id="rId3" Type="http://schemas.openxmlformats.org/officeDocument/2006/relationships/image" Target="../media/image10.png"/><Relationship Id="rId7" Type="http://schemas.openxmlformats.org/officeDocument/2006/relationships/slide" Target="slide68.xml"/><Relationship Id="rId12" Type="http://schemas.openxmlformats.org/officeDocument/2006/relationships/image" Target="../media/image283.png"/><Relationship Id="rId17" Type="http://schemas.openxmlformats.org/officeDocument/2006/relationships/image" Target="../media/image9.gif"/><Relationship Id="rId2" Type="http://schemas.openxmlformats.org/officeDocument/2006/relationships/notesSlide" Target="../notesSlides/notesSlide35.xml"/><Relationship Id="rId16" Type="http://schemas.openxmlformats.org/officeDocument/2006/relationships/image" Target="../media/image28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slide" Target="slide70.xml"/><Relationship Id="rId5" Type="http://schemas.openxmlformats.org/officeDocument/2006/relationships/slide" Target="slide1.xml"/><Relationship Id="rId15" Type="http://schemas.openxmlformats.org/officeDocument/2006/relationships/slide" Target="slide77.xml"/><Relationship Id="rId10" Type="http://schemas.openxmlformats.org/officeDocument/2006/relationships/image" Target="../media/image282.png"/><Relationship Id="rId4" Type="http://schemas.openxmlformats.org/officeDocument/2006/relationships/image" Target="../media/image280.png"/><Relationship Id="rId9" Type="http://schemas.openxmlformats.org/officeDocument/2006/relationships/slide" Target="slide69.xml"/><Relationship Id="rId14" Type="http://schemas.openxmlformats.org/officeDocument/2006/relationships/image" Target="../media/image284.png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slide" Target="slide1.xml"/><Relationship Id="rId3" Type="http://schemas.openxmlformats.org/officeDocument/2006/relationships/image" Target="../media/image286.png"/><Relationship Id="rId7" Type="http://schemas.openxmlformats.org/officeDocument/2006/relationships/image" Target="../media/image290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9.png"/><Relationship Id="rId5" Type="http://schemas.openxmlformats.org/officeDocument/2006/relationships/image" Target="../media/image288.png"/><Relationship Id="rId4" Type="http://schemas.openxmlformats.org/officeDocument/2006/relationships/image" Target="../media/image287.png"/><Relationship Id="rId9" Type="http://schemas.openxmlformats.org/officeDocument/2006/relationships/image" Target="../media/image8.png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0.png"/><Relationship Id="rId7" Type="http://schemas.openxmlformats.org/officeDocument/2006/relationships/slide" Target="slide1.xml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3.png"/><Relationship Id="rId5" Type="http://schemas.openxmlformats.org/officeDocument/2006/relationships/image" Target="../media/image292.png"/><Relationship Id="rId4" Type="http://schemas.openxmlformats.org/officeDocument/2006/relationships/image" Target="../media/image29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8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1.xml"/><Relationship Id="rId5" Type="http://schemas.openxmlformats.org/officeDocument/2006/relationships/image" Target="../media/image10.png"/><Relationship Id="rId4" Type="http://schemas.openxmlformats.org/officeDocument/2006/relationships/image" Target="../media/image30.png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6.png"/><Relationship Id="rId3" Type="http://schemas.openxmlformats.org/officeDocument/2006/relationships/image" Target="../media/image10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.xml"/><Relationship Id="rId5" Type="http://schemas.openxmlformats.org/officeDocument/2006/relationships/image" Target="../media/image295.png"/><Relationship Id="rId4" Type="http://schemas.openxmlformats.org/officeDocument/2006/relationships/image" Target="../media/image294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9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slide" Target="slide1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9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slide" Target="slide1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9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slide" Target="slide1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0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slide" Target="slide1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0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slide" Target="slide1.xml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0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02.png"/><Relationship Id="rId11" Type="http://schemas.openxmlformats.org/officeDocument/2006/relationships/image" Target="../media/image305.png"/><Relationship Id="rId5" Type="http://schemas.openxmlformats.org/officeDocument/2006/relationships/image" Target="../media/image10.png"/><Relationship Id="rId10" Type="http://schemas.openxmlformats.org/officeDocument/2006/relationships/image" Target="../media/image8.png"/><Relationship Id="rId4" Type="http://schemas.openxmlformats.org/officeDocument/2006/relationships/notesSlide" Target="../notesSlides/notesSlide38.xml"/><Relationship Id="rId9" Type="http://schemas.openxmlformats.org/officeDocument/2006/relationships/slide" Target="slide1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6.png"/><Relationship Id="rId7" Type="http://schemas.openxmlformats.org/officeDocument/2006/relationships/image" Target="../media/image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.xml"/><Relationship Id="rId5" Type="http://schemas.openxmlformats.org/officeDocument/2006/relationships/image" Target="../media/image308.png"/><Relationship Id="rId4" Type="http://schemas.openxmlformats.org/officeDocument/2006/relationships/image" Target="../media/image307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6.png"/><Relationship Id="rId7" Type="http://schemas.openxmlformats.org/officeDocument/2006/relationships/image" Target="../media/image30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slide" Target="slide1.xml"/><Relationship Id="rId4" Type="http://schemas.openxmlformats.org/officeDocument/2006/relationships/image" Target="../media/image307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0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slide" Target="slide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8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1.xml"/><Relationship Id="rId5" Type="http://schemas.openxmlformats.org/officeDocument/2006/relationships/image" Target="../media/image10.png"/><Relationship Id="rId4" Type="http://schemas.openxmlformats.org/officeDocument/2006/relationships/image" Target="../media/image33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307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0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slide" Target="slide1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7.png"/><Relationship Id="rId2" Type="http://schemas.openxmlformats.org/officeDocument/2006/relationships/image" Target="../media/image30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slide" Target="slide1.xml"/><Relationship Id="rId4" Type="http://schemas.openxmlformats.org/officeDocument/2006/relationships/image" Target="../media/image10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0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slide" Target="slide1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307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0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slide" Target="slide1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8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1.xml"/><Relationship Id="rId5" Type="http://schemas.openxmlformats.org/officeDocument/2006/relationships/image" Target="../media/image10.png"/><Relationship Id="rId4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DF2EC534-4ACC-4ED4-847B-9C1AB303675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85F12162-0DAC-4148-829E-85D746B808FC}"/>
              </a:ext>
            </a:extLst>
          </p:cNvPr>
          <p:cNvSpPr/>
          <p:nvPr/>
        </p:nvSpPr>
        <p:spPr>
          <a:xfrm>
            <a:off x="0" y="1785938"/>
            <a:ext cx="369888" cy="5072062"/>
          </a:xfrm>
          <a:prstGeom prst="rect">
            <a:avLst/>
          </a:prstGeom>
          <a:solidFill>
            <a:srgbClr val="F265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E6E6E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="" xmlns:a16="http://schemas.microsoft.com/office/drawing/2014/main" id="{3BC53119-1F4F-4046-80B8-944C7B68E1E6}"/>
              </a:ext>
            </a:extLst>
          </p:cNvPr>
          <p:cNvCxnSpPr/>
          <p:nvPr/>
        </p:nvCxnSpPr>
        <p:spPr>
          <a:xfrm>
            <a:off x="7064375" y="3913188"/>
            <a:ext cx="0" cy="2949575"/>
          </a:xfrm>
          <a:prstGeom prst="line">
            <a:avLst/>
          </a:prstGeom>
          <a:ln w="127000">
            <a:solidFill>
              <a:srgbClr val="20C4F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12">
            <a:extLst>
              <a:ext uri="{FF2B5EF4-FFF2-40B4-BE49-F238E27FC236}">
                <a16:creationId xmlns="" xmlns:a16="http://schemas.microsoft.com/office/drawing/2014/main" id="{8108D843-8B26-496F-AA2D-69E002190E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142" t="-172" r="35165" b="172"/>
          <a:stretch>
            <a:fillRect/>
          </a:stretch>
        </p:blipFill>
        <p:spPr bwMode="auto">
          <a:xfrm>
            <a:off x="7258050" y="-50800"/>
            <a:ext cx="4933950" cy="690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oup 8">
            <a:extLst>
              <a:ext uri="{FF2B5EF4-FFF2-40B4-BE49-F238E27FC236}">
                <a16:creationId xmlns="" xmlns:a16="http://schemas.microsoft.com/office/drawing/2014/main" id="{FC59B484-A0E6-47FF-ACA4-8C9AD8ACA6AA}"/>
              </a:ext>
            </a:extLst>
          </p:cNvPr>
          <p:cNvGrpSpPr>
            <a:grpSpLocks/>
          </p:cNvGrpSpPr>
          <p:nvPr/>
        </p:nvGrpSpPr>
        <p:grpSpPr bwMode="auto">
          <a:xfrm>
            <a:off x="98425" y="196850"/>
            <a:ext cx="3048000" cy="2949575"/>
            <a:chOff x="98564" y="237122"/>
            <a:chExt cx="3048515" cy="2949997"/>
          </a:xfrm>
        </p:grpSpPr>
        <p:cxnSp>
          <p:nvCxnSpPr>
            <p:cNvPr id="9" name="Straight Connector 8">
              <a:extLst>
                <a:ext uri="{FF2B5EF4-FFF2-40B4-BE49-F238E27FC236}">
                  <a16:creationId xmlns="" xmlns:a16="http://schemas.microsoft.com/office/drawing/2014/main" id="{7DA23100-59DF-4073-8BFA-F153C6BBDDF8}"/>
                </a:ext>
              </a:extLst>
            </p:cNvPr>
            <p:cNvCxnSpPr/>
            <p:nvPr/>
          </p:nvCxnSpPr>
          <p:spPr>
            <a:xfrm>
              <a:off x="162075" y="237122"/>
              <a:ext cx="0" cy="2949997"/>
            </a:xfrm>
            <a:prstGeom prst="line">
              <a:avLst/>
            </a:prstGeom>
            <a:ln w="127000">
              <a:solidFill>
                <a:srgbClr val="20C4F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="" xmlns:a16="http://schemas.microsoft.com/office/drawing/2014/main" id="{5C3F7386-42F0-4856-BA00-8526BE91EC57}"/>
                </a:ext>
              </a:extLst>
            </p:cNvPr>
            <p:cNvCxnSpPr>
              <a:cxnSpLocks/>
            </p:cNvCxnSpPr>
            <p:nvPr/>
          </p:nvCxnSpPr>
          <p:spPr>
            <a:xfrm>
              <a:off x="98564" y="268877"/>
              <a:ext cx="3048515" cy="0"/>
            </a:xfrm>
            <a:prstGeom prst="line">
              <a:avLst/>
            </a:prstGeom>
            <a:ln w="127000">
              <a:solidFill>
                <a:srgbClr val="FEB2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มนมุมสี่เหลี่ยมผืนผ้าด้านทแยงมุม 14">
            <a:extLst>
              <a:ext uri="{FF2B5EF4-FFF2-40B4-BE49-F238E27FC236}">
                <a16:creationId xmlns="" xmlns:a16="http://schemas.microsoft.com/office/drawing/2014/main" id="{9A2E88CA-4F05-442A-A7BB-F86CC5B7A42E}"/>
              </a:ext>
            </a:extLst>
          </p:cNvPr>
          <p:cNvSpPr/>
          <p:nvPr/>
        </p:nvSpPr>
        <p:spPr>
          <a:xfrm>
            <a:off x="-282575" y="-39688"/>
            <a:ext cx="3571875" cy="823913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val 39573"/>
              <a:gd name="f8" fmla="abs f3"/>
              <a:gd name="f9" fmla="abs f4"/>
              <a:gd name="f10" fmla="abs f5"/>
              <a:gd name="f11" fmla="?: f8 f3 1"/>
              <a:gd name="f12" fmla="?: f9 f4 1"/>
              <a:gd name="f13" fmla="?: f10 f5 1"/>
              <a:gd name="f14" fmla="*/ f11 1 21600"/>
              <a:gd name="f15" fmla="*/ f12 1 21600"/>
              <a:gd name="f16" fmla="*/ 21600 f11 1"/>
              <a:gd name="f17" fmla="*/ 21600 f12 1"/>
              <a:gd name="f18" fmla="min f15 f14"/>
              <a:gd name="f19" fmla="*/ f16 1 f13"/>
              <a:gd name="f20" fmla="*/ f17 1 f13"/>
              <a:gd name="f21" fmla="val f19"/>
              <a:gd name="f22" fmla="val f20"/>
              <a:gd name="f23" fmla="*/ f6 f18 1"/>
              <a:gd name="f24" fmla="+- f22 0 f6"/>
              <a:gd name="f25" fmla="+- f21 0 f6"/>
              <a:gd name="f26" fmla="*/ f21 f18 1"/>
              <a:gd name="f27" fmla="*/ f22 f18 1"/>
              <a:gd name="f28" fmla="min f25 f24"/>
              <a:gd name="f29" fmla="*/ f28 f7 1"/>
              <a:gd name="f30" fmla="*/ f28 f6 1"/>
              <a:gd name="f31" fmla="*/ f29 1 100000"/>
              <a:gd name="f32" fmla="*/ f30 1 100000"/>
              <a:gd name="f33" fmla="+- f22 0 f31"/>
              <a:gd name="f34" fmla="+- f21 0 f32"/>
              <a:gd name="f35" fmla="*/ f31 29289 1"/>
              <a:gd name="f36" fmla="*/ f32 29289 1"/>
              <a:gd name="f37" fmla="*/ f31 f18 1"/>
              <a:gd name="f38" fmla="*/ f32 f18 1"/>
              <a:gd name="f39" fmla="*/ f35 1 100000"/>
              <a:gd name="f40" fmla="*/ f36 1 100000"/>
              <a:gd name="f41" fmla="*/ f34 f18 1"/>
              <a:gd name="f42" fmla="*/ f33 f18 1"/>
              <a:gd name="f43" fmla="+- f39 0 f40"/>
              <a:gd name="f44" fmla="?: f43 f39 f40"/>
              <a:gd name="f45" fmla="+- f21 0 f44"/>
              <a:gd name="f46" fmla="+- f22 0 f44"/>
              <a:gd name="f47" fmla="*/ f44 f18 1"/>
              <a:gd name="f48" fmla="*/ f45 f18 1"/>
              <a:gd name="f49" fmla="*/ f46 f18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47" t="f47" r="f48" b="f49"/>
            <a:pathLst>
              <a:path>
                <a:moveTo>
                  <a:pt x="f37" y="f23"/>
                </a:moveTo>
                <a:lnTo>
                  <a:pt x="f41" y="f23"/>
                </a:lnTo>
                <a:arcTo wR="f38" hR="f38" stAng="f2" swAng="f1"/>
                <a:lnTo>
                  <a:pt x="f26" y="f42"/>
                </a:lnTo>
                <a:arcTo wR="f37" hR="f37" stAng="f6" swAng="f1"/>
                <a:lnTo>
                  <a:pt x="f38" y="f27"/>
                </a:lnTo>
                <a:arcTo wR="f38" hR="f38" stAng="f1" swAng="f1"/>
                <a:lnTo>
                  <a:pt x="f23" y="f37"/>
                </a:lnTo>
                <a:arcTo wR="f37" hR="f37" stAng="f0" swAng="f1"/>
                <a:close/>
              </a:path>
            </a:pathLst>
          </a:custGeom>
          <a:solidFill>
            <a:srgbClr val="FFFFFF"/>
          </a:solidFill>
          <a:ln>
            <a:noFill/>
            <a:prstDash val="solid"/>
          </a:ln>
          <a:effectLst/>
        </p:spPr>
        <p:txBody>
          <a:bodyPr lIns="118799" tIns="59399" rIns="118799" bIns="59399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kumimoji="0" lang="th-TH" sz="31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H Sarabun New" pitchFamily="34" charset="-34"/>
              <a:ea typeface="+mn-ea"/>
              <a:cs typeface="TH Sarabun New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7068954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58F9BD7D-C6CD-4149-9968-F78B36B7CF5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99264" y="1613918"/>
            <a:ext cx="6026129" cy="40194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4E41F1F7-38B8-4025-85AE-7F18231DD0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8235" y="5808761"/>
            <a:ext cx="7675529" cy="81693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1BE65539-D3EC-48AC-8FAD-701B83B709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29357" y="5779388"/>
            <a:ext cx="670618" cy="81693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B943CD41-3A18-419C-BF81-F484A2CF7CC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12192000" cy="3082688"/>
          </a:xfrm>
          <a:prstGeom prst="rect">
            <a:avLst/>
          </a:prstGeom>
        </p:spPr>
      </p:pic>
      <p:pic>
        <p:nvPicPr>
          <p:cNvPr id="11" name="Picture 57">
            <a:hlinkClick r:id="rId6" action="ppaction://hlinksldjump"/>
            <a:extLst>
              <a:ext uri="{FF2B5EF4-FFF2-40B4-BE49-F238E27FC236}">
                <a16:creationId xmlns="" xmlns:a16="http://schemas.microsoft.com/office/drawing/2014/main" id="{063CC4C1-5E5E-49E1-BC6B-0F68C246AF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7000" y="6143625"/>
            <a:ext cx="458788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95055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2EBF0353-1E7D-4262-B5E7-356AA61E1D9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00400" y="1579130"/>
            <a:ext cx="6016752" cy="401150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65D7A93C-1F90-4E99-A015-3E6BB7608E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4307" y="5791828"/>
            <a:ext cx="6242845" cy="81693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EAB010B2-B5FF-4718-B6EE-B78B12C6D2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05757" y="5772825"/>
            <a:ext cx="670618" cy="81693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ED80B88D-0904-4974-BDBB-355795F4C32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71" y="0"/>
            <a:ext cx="12192000" cy="3082688"/>
          </a:xfrm>
          <a:prstGeom prst="rect">
            <a:avLst/>
          </a:prstGeom>
        </p:spPr>
      </p:pic>
      <p:pic>
        <p:nvPicPr>
          <p:cNvPr id="11" name="Picture 57">
            <a:hlinkClick r:id="rId6" action="ppaction://hlinksldjump"/>
            <a:extLst>
              <a:ext uri="{FF2B5EF4-FFF2-40B4-BE49-F238E27FC236}">
                <a16:creationId xmlns="" xmlns:a16="http://schemas.microsoft.com/office/drawing/2014/main" id="{02E05AC6-9CDD-4C15-9420-DEA6AB5ABD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7000" y="6143625"/>
            <a:ext cx="458788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26134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B5F6440B-17A6-4881-8E4F-49349BC8E77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308268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905C774B-BE25-4827-9993-A47DCB0A5B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376" y="1238400"/>
            <a:ext cx="3548180" cy="91447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035C7036-FCF3-487B-A625-11F7791ADA0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24906" y="2829806"/>
            <a:ext cx="3422679" cy="277693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A20BC37D-6242-40FF-86BA-7467CC5101C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1390" t="13979" r="13349" b="12944"/>
          <a:stretch/>
        </p:blipFill>
        <p:spPr>
          <a:xfrm>
            <a:off x="6719905" y="2908174"/>
            <a:ext cx="3185404" cy="259450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82BEF6B9-96C6-4891-A64E-C07F901C16B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06160" y="5811853"/>
            <a:ext cx="4779678" cy="816935"/>
          </a:xfrm>
          <a:prstGeom prst="rect">
            <a:avLst/>
          </a:prstGeom>
        </p:spPr>
      </p:pic>
      <p:pic>
        <p:nvPicPr>
          <p:cNvPr id="15" name="Picture 57">
            <a:hlinkClick r:id="rId9" action="ppaction://hlinksldjump"/>
            <a:extLst>
              <a:ext uri="{FF2B5EF4-FFF2-40B4-BE49-F238E27FC236}">
                <a16:creationId xmlns="" xmlns:a16="http://schemas.microsoft.com/office/drawing/2014/main" id="{13E7E962-F396-4944-B777-2ACA375209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7000" y="6143625"/>
            <a:ext cx="458788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430E04A0-B1CA-48BF-AF75-CB07D4866A2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47376" y="1902129"/>
            <a:ext cx="10425064" cy="816935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="" xmlns:a16="http://schemas.microsoft.com/office/drawing/2014/main" id="{A9169DBD-BC2E-4390-A30A-981D65BCC0BA}"/>
              </a:ext>
            </a:extLst>
          </p:cNvPr>
          <p:cNvGrpSpPr/>
          <p:nvPr/>
        </p:nvGrpSpPr>
        <p:grpSpPr>
          <a:xfrm>
            <a:off x="5634067" y="3717564"/>
            <a:ext cx="894056" cy="894056"/>
            <a:chOff x="5744861" y="2688878"/>
            <a:chExt cx="894056" cy="894056"/>
          </a:xfrm>
        </p:grpSpPr>
        <p:sp>
          <p:nvSpPr>
            <p:cNvPr id="6" name="Rectangle: Rounded Corners 5">
              <a:extLst>
                <a:ext uri="{FF2B5EF4-FFF2-40B4-BE49-F238E27FC236}">
                  <a16:creationId xmlns="" xmlns:a16="http://schemas.microsoft.com/office/drawing/2014/main" id="{75149F37-EDCB-41A5-904E-122A6BE327F4}"/>
                </a:ext>
              </a:extLst>
            </p:cNvPr>
            <p:cNvSpPr/>
            <p:nvPr/>
          </p:nvSpPr>
          <p:spPr>
            <a:xfrm>
              <a:off x="6057241" y="2688878"/>
              <a:ext cx="280406" cy="894056"/>
            </a:xfrm>
            <a:prstGeom prst="roundRect">
              <a:avLst>
                <a:gd name="adj" fmla="val 50000"/>
              </a:avLst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: Rounded Corners 17">
              <a:extLst>
                <a:ext uri="{FF2B5EF4-FFF2-40B4-BE49-F238E27FC236}">
                  <a16:creationId xmlns="" xmlns:a16="http://schemas.microsoft.com/office/drawing/2014/main" id="{5130C443-7731-48F2-9BAB-CDADF3096552}"/>
                </a:ext>
              </a:extLst>
            </p:cNvPr>
            <p:cNvSpPr/>
            <p:nvPr/>
          </p:nvSpPr>
          <p:spPr>
            <a:xfrm rot="16200000">
              <a:off x="6051686" y="2700573"/>
              <a:ext cx="280406" cy="894056"/>
            </a:xfrm>
            <a:prstGeom prst="roundRect">
              <a:avLst>
                <a:gd name="adj" fmla="val 50000"/>
              </a:avLst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DBC03C82-D462-4DB4-8E59-C3F225A212F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20930204">
            <a:off x="4020228" y="3592696"/>
            <a:ext cx="4285859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069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95AA5D38-117D-4426-82F1-421F96D8232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87465" y="2108068"/>
            <a:ext cx="2474188" cy="2461696"/>
          </a:xfrm>
          <a:prstGeom prst="ellipse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0E519184-9AEC-4810-B5A3-52A0C20D530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92070" y="2075779"/>
            <a:ext cx="3217339" cy="246144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F8981B75-9EF2-4312-A474-25B660EF0FB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00740" y="5508460"/>
            <a:ext cx="5590517" cy="81693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C496A9DB-EADA-4A76-85B1-85C525595518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4905" y="0"/>
            <a:ext cx="12192000" cy="3082688"/>
          </a:xfrm>
          <a:prstGeom prst="rect">
            <a:avLst/>
          </a:prstGeom>
        </p:spPr>
      </p:pic>
      <p:pic>
        <p:nvPicPr>
          <p:cNvPr id="13" name="Picture 57">
            <a:hlinkClick r:id="rId8" action="ppaction://hlinksldjump"/>
            <a:extLst>
              <a:ext uri="{FF2B5EF4-FFF2-40B4-BE49-F238E27FC236}">
                <a16:creationId xmlns="" xmlns:a16="http://schemas.microsoft.com/office/drawing/2014/main" id="{135B7501-768A-4749-884C-A23B82D08C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7000" y="6143625"/>
            <a:ext cx="458788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5" name="Group 14">
            <a:extLst>
              <a:ext uri="{FF2B5EF4-FFF2-40B4-BE49-F238E27FC236}">
                <a16:creationId xmlns="" xmlns:a16="http://schemas.microsoft.com/office/drawing/2014/main" id="{2950DF22-F49B-4438-9ADD-939AC0F7DAF2}"/>
              </a:ext>
            </a:extLst>
          </p:cNvPr>
          <p:cNvGrpSpPr/>
          <p:nvPr/>
        </p:nvGrpSpPr>
        <p:grpSpPr>
          <a:xfrm>
            <a:off x="5634067" y="2915897"/>
            <a:ext cx="894056" cy="894056"/>
            <a:chOff x="5744861" y="2688878"/>
            <a:chExt cx="894056" cy="894056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="" xmlns:a16="http://schemas.microsoft.com/office/drawing/2014/main" id="{1DA36A11-E590-4BE2-829C-B01116285124}"/>
                </a:ext>
              </a:extLst>
            </p:cNvPr>
            <p:cNvSpPr/>
            <p:nvPr/>
          </p:nvSpPr>
          <p:spPr>
            <a:xfrm>
              <a:off x="6057241" y="2688878"/>
              <a:ext cx="280406" cy="894056"/>
            </a:xfrm>
            <a:prstGeom prst="roundRect">
              <a:avLst>
                <a:gd name="adj" fmla="val 50000"/>
              </a:avLst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: Rounded Corners 16">
              <a:extLst>
                <a:ext uri="{FF2B5EF4-FFF2-40B4-BE49-F238E27FC236}">
                  <a16:creationId xmlns="" xmlns:a16="http://schemas.microsoft.com/office/drawing/2014/main" id="{9172822E-5D59-43AC-AD11-4F1B5CC933E0}"/>
                </a:ext>
              </a:extLst>
            </p:cNvPr>
            <p:cNvSpPr/>
            <p:nvPr/>
          </p:nvSpPr>
          <p:spPr>
            <a:xfrm rot="16200000">
              <a:off x="6051686" y="2700573"/>
              <a:ext cx="280406" cy="894056"/>
            </a:xfrm>
            <a:prstGeom prst="roundRect">
              <a:avLst>
                <a:gd name="adj" fmla="val 50000"/>
              </a:avLst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29A6D21E-02BB-4985-91CE-409467E223B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21398814">
            <a:off x="4055508" y="2785815"/>
            <a:ext cx="4285859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2637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035D1982-6E50-4828-A4B9-CB85B8176C8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308268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E9EFB1BA-F6A5-4C49-83F6-35DED0543B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29208" y="1984811"/>
            <a:ext cx="3498208" cy="349820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28B91D02-6946-45D6-B615-1999219054E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1014" y="2460871"/>
            <a:ext cx="2712098" cy="2295516"/>
          </a:xfrm>
          <a:prstGeom prst="roundRect">
            <a:avLst>
              <a:gd name="adj" fmla="val 12979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45F8C97D-85FB-4F61-B995-D16DAEE26D1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95678" y="2460871"/>
            <a:ext cx="2609314" cy="2658086"/>
          </a:xfrm>
          <a:prstGeom prst="rect">
            <a:avLst/>
          </a:prstGeom>
        </p:spPr>
      </p:pic>
      <p:pic>
        <p:nvPicPr>
          <p:cNvPr id="15" name="Picture 57">
            <a:hlinkClick r:id="rId7" action="ppaction://hlinksldjump"/>
            <a:extLst>
              <a:ext uri="{FF2B5EF4-FFF2-40B4-BE49-F238E27FC236}">
                <a16:creationId xmlns="" xmlns:a16="http://schemas.microsoft.com/office/drawing/2014/main" id="{1F438B56-1ED1-48A3-BBB2-CD63BA9D4B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7000" y="6143625"/>
            <a:ext cx="458788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8" name="Group 17">
            <a:extLst>
              <a:ext uri="{FF2B5EF4-FFF2-40B4-BE49-F238E27FC236}">
                <a16:creationId xmlns="" xmlns:a16="http://schemas.microsoft.com/office/drawing/2014/main" id="{2D6D538A-6CA4-425A-AC05-42834A57EBD3}"/>
              </a:ext>
            </a:extLst>
          </p:cNvPr>
          <p:cNvGrpSpPr/>
          <p:nvPr/>
        </p:nvGrpSpPr>
        <p:grpSpPr>
          <a:xfrm>
            <a:off x="4071860" y="3272072"/>
            <a:ext cx="894056" cy="894056"/>
            <a:chOff x="5744861" y="2688878"/>
            <a:chExt cx="894056" cy="894056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="" xmlns:a16="http://schemas.microsoft.com/office/drawing/2014/main" id="{5650FD64-B629-4855-A8BF-35964BF8C20D}"/>
                </a:ext>
              </a:extLst>
            </p:cNvPr>
            <p:cNvSpPr/>
            <p:nvPr/>
          </p:nvSpPr>
          <p:spPr>
            <a:xfrm>
              <a:off x="6057241" y="2688878"/>
              <a:ext cx="280406" cy="894056"/>
            </a:xfrm>
            <a:prstGeom prst="roundRect">
              <a:avLst>
                <a:gd name="adj" fmla="val 50000"/>
              </a:avLst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: Rounded Corners 19">
              <a:extLst>
                <a:ext uri="{FF2B5EF4-FFF2-40B4-BE49-F238E27FC236}">
                  <a16:creationId xmlns="" xmlns:a16="http://schemas.microsoft.com/office/drawing/2014/main" id="{F8F81808-DD50-4D13-BF4D-4DADD6F7EBEA}"/>
                </a:ext>
              </a:extLst>
            </p:cNvPr>
            <p:cNvSpPr/>
            <p:nvPr/>
          </p:nvSpPr>
          <p:spPr>
            <a:xfrm rot="16200000">
              <a:off x="6051686" y="2700573"/>
              <a:ext cx="280406" cy="894056"/>
            </a:xfrm>
            <a:prstGeom prst="roundRect">
              <a:avLst>
                <a:gd name="adj" fmla="val 50000"/>
              </a:avLst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="" xmlns:a16="http://schemas.microsoft.com/office/drawing/2014/main" id="{D339A677-E7FE-4520-9F1F-23F5B4E45498}"/>
              </a:ext>
            </a:extLst>
          </p:cNvPr>
          <p:cNvGrpSpPr/>
          <p:nvPr/>
        </p:nvGrpSpPr>
        <p:grpSpPr>
          <a:xfrm>
            <a:off x="8244950" y="3268192"/>
            <a:ext cx="894056" cy="894056"/>
            <a:chOff x="5744861" y="2688878"/>
            <a:chExt cx="894056" cy="894056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="" xmlns:a16="http://schemas.microsoft.com/office/drawing/2014/main" id="{E1FAE1A3-BF1A-4164-A41F-F1DAC7A55A2B}"/>
                </a:ext>
              </a:extLst>
            </p:cNvPr>
            <p:cNvSpPr/>
            <p:nvPr/>
          </p:nvSpPr>
          <p:spPr>
            <a:xfrm>
              <a:off x="6057241" y="2688878"/>
              <a:ext cx="280406" cy="894056"/>
            </a:xfrm>
            <a:prstGeom prst="roundRect">
              <a:avLst>
                <a:gd name="adj" fmla="val 50000"/>
              </a:avLst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: Rounded Corners 22">
              <a:extLst>
                <a:ext uri="{FF2B5EF4-FFF2-40B4-BE49-F238E27FC236}">
                  <a16:creationId xmlns="" xmlns:a16="http://schemas.microsoft.com/office/drawing/2014/main" id="{9C092ACB-CE7E-46AD-836D-ED1F7605DDF2}"/>
                </a:ext>
              </a:extLst>
            </p:cNvPr>
            <p:cNvSpPr/>
            <p:nvPr/>
          </p:nvSpPr>
          <p:spPr>
            <a:xfrm rot="16200000">
              <a:off x="6051686" y="2700573"/>
              <a:ext cx="280406" cy="894056"/>
            </a:xfrm>
            <a:prstGeom prst="roundRect">
              <a:avLst>
                <a:gd name="adj" fmla="val 50000"/>
              </a:avLst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5A82F843-E99E-4A90-B08A-64234811C47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09903" y="2614298"/>
            <a:ext cx="4785775" cy="222523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="" xmlns:a16="http://schemas.microsoft.com/office/drawing/2014/main" id="{85984AC0-E3D9-4AA9-8B85-7C40618E2BF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42401" y="5343555"/>
            <a:ext cx="7907197" cy="816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2576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C4BACF51-EDB2-4DCF-BAD7-D7C9E34FD00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308268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47C7CB2F-0260-473F-97E8-EE5948CBAA1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84" b="92846" l="2694" r="97091">
                        <a14:foregroundMark x1="8728" y1="41714" x2="7220" y2="45998"/>
                        <a14:foregroundMark x1="2694" y1="45796" x2="2694" y2="45796"/>
                        <a14:foregroundMark x1="90140" y1="30396" x2="91056" y2="43977"/>
                        <a14:foregroundMark x1="96175" y1="36985" x2="97091" y2="37187"/>
                        <a14:foregroundMark x1="46121" y1="92158" x2="57866" y2="89652"/>
                        <a14:foregroundMark x1="57866" y1="89652" x2="57866" y2="89652"/>
                        <a14:foregroundMark x1="60884" y1="92846" x2="60884" y2="92846"/>
                        <a14:backgroundMark x1="39547" y1="81326" x2="24461" y2="90380"/>
                        <a14:backgroundMark x1="54310" y1="82215" x2="52802" y2="84721"/>
                        <a14:backgroundMark x1="75700" y1="85408" x2="78125" y2="87874"/>
                        <a14:backgroundMark x1="72414" y1="79507" x2="72414" y2="79507"/>
                        <a14:backgroundMark x1="72414" y1="78375" x2="72414" y2="78375"/>
                        <a14:backgroundMark x1="44666" y1="89693" x2="44666" y2="89693"/>
                        <a14:backgroundMark x1="44935" y1="89693" x2="41056" y2="905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08394" y="1349027"/>
            <a:ext cx="3400951" cy="45346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17C70D35-DC5E-4BD5-BC34-4B89658E157E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6452" y="2398705"/>
            <a:ext cx="3849111" cy="272082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F6CEAA21-E9D1-4621-95AB-4FAA7F9F01A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12868" y="5719908"/>
            <a:ext cx="6425741" cy="816935"/>
          </a:xfrm>
          <a:prstGeom prst="rect">
            <a:avLst/>
          </a:prstGeom>
        </p:spPr>
      </p:pic>
      <p:pic>
        <p:nvPicPr>
          <p:cNvPr id="13" name="Picture 57">
            <a:hlinkClick r:id="rId8" action="ppaction://hlinksldjump"/>
            <a:extLst>
              <a:ext uri="{FF2B5EF4-FFF2-40B4-BE49-F238E27FC236}">
                <a16:creationId xmlns="" xmlns:a16="http://schemas.microsoft.com/office/drawing/2014/main" id="{1498AE5D-8F72-4199-B4F3-48750EEC77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7000" y="6143625"/>
            <a:ext cx="458788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5" name="Group 14">
            <a:extLst>
              <a:ext uri="{FF2B5EF4-FFF2-40B4-BE49-F238E27FC236}">
                <a16:creationId xmlns="" xmlns:a16="http://schemas.microsoft.com/office/drawing/2014/main" id="{D8DEC7E1-0764-4C56-B147-9DAC93E73403}"/>
              </a:ext>
            </a:extLst>
          </p:cNvPr>
          <p:cNvGrpSpPr/>
          <p:nvPr/>
        </p:nvGrpSpPr>
        <p:grpSpPr>
          <a:xfrm>
            <a:off x="5978710" y="3467138"/>
            <a:ext cx="894056" cy="894056"/>
            <a:chOff x="5744861" y="2688878"/>
            <a:chExt cx="894056" cy="894056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="" xmlns:a16="http://schemas.microsoft.com/office/drawing/2014/main" id="{707409ED-E6AC-49D9-BCC2-17CE179BDC2F}"/>
                </a:ext>
              </a:extLst>
            </p:cNvPr>
            <p:cNvSpPr/>
            <p:nvPr/>
          </p:nvSpPr>
          <p:spPr>
            <a:xfrm>
              <a:off x="6057241" y="2688878"/>
              <a:ext cx="280406" cy="894056"/>
            </a:xfrm>
            <a:prstGeom prst="roundRect">
              <a:avLst>
                <a:gd name="adj" fmla="val 50000"/>
              </a:avLst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: Rounded Corners 16">
              <a:extLst>
                <a:ext uri="{FF2B5EF4-FFF2-40B4-BE49-F238E27FC236}">
                  <a16:creationId xmlns="" xmlns:a16="http://schemas.microsoft.com/office/drawing/2014/main" id="{6FEFDEF0-5DFA-4CBE-951E-D0DECAF5C643}"/>
                </a:ext>
              </a:extLst>
            </p:cNvPr>
            <p:cNvSpPr/>
            <p:nvPr/>
          </p:nvSpPr>
          <p:spPr>
            <a:xfrm rot="16200000">
              <a:off x="6051686" y="2700573"/>
              <a:ext cx="280406" cy="894056"/>
            </a:xfrm>
            <a:prstGeom prst="roundRect">
              <a:avLst>
                <a:gd name="adj" fmla="val 50000"/>
              </a:avLst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3994C673-DC6E-4956-825B-DED13ABB88B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20252416">
            <a:off x="4259663" y="3026750"/>
            <a:ext cx="4334632" cy="1938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253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D7F80C6E-284A-4D81-908D-3E73B72BFF4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308268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028AAF27-8620-43E5-B6BF-180733BCEC9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351745">
            <a:off x="7726645" y="2900179"/>
            <a:ext cx="2990438" cy="129500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BA517678-F6A6-462E-95CF-2E540B46DB0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88" b="89982" l="7541" r="94807">
                        <a14:foregroundMark x1="6959" y1="51835" x2="9680" y2="57641"/>
                        <a14:foregroundMark x1="9680" y1="57641" x2="9950" y2="57972"/>
                        <a14:foregroundMark x1="7582" y1="44073" x2="10449" y2="47142"/>
                        <a14:foregroundMark x1="92688" y1="42298" x2="90985" y2="49428"/>
                        <a14:foregroundMark x1="90985" y1="49428" x2="90195" y2="50572"/>
                        <a14:foregroundMark x1="94807" y1="43893" x2="93062" y2="478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9256" y="2055542"/>
            <a:ext cx="4966067" cy="3429000"/>
          </a:xfrm>
          <a:prstGeom prst="rect">
            <a:avLst/>
          </a:prstGeom>
        </p:spPr>
      </p:pic>
      <p:pic>
        <p:nvPicPr>
          <p:cNvPr id="7" name="Picture 11">
            <a:hlinkClick r:id="rId7" action="ppaction://hlinksldjump"/>
            <a:extLst>
              <a:ext uri="{FF2B5EF4-FFF2-40B4-BE49-F238E27FC236}">
                <a16:creationId xmlns="" xmlns:a16="http://schemas.microsoft.com/office/drawing/2014/main" id="{F56C10C2-AE06-4E33-834B-94350DA52D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7000" y="6143625"/>
            <a:ext cx="458788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97AF8AB8-7E05-4083-BAE4-4FD002D47B4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16491" y="5617613"/>
            <a:ext cx="4359018" cy="816935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5958518E-94F5-4DE7-BCA0-E2748B8F60AD}"/>
              </a:ext>
            </a:extLst>
          </p:cNvPr>
          <p:cNvGrpSpPr/>
          <p:nvPr/>
        </p:nvGrpSpPr>
        <p:grpSpPr>
          <a:xfrm>
            <a:off x="6096000" y="3272072"/>
            <a:ext cx="894056" cy="894056"/>
            <a:chOff x="5744861" y="2688878"/>
            <a:chExt cx="894056" cy="894056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="" xmlns:a16="http://schemas.microsoft.com/office/drawing/2014/main" id="{234DCC81-C3F8-456A-9489-0791570096F3}"/>
                </a:ext>
              </a:extLst>
            </p:cNvPr>
            <p:cNvSpPr/>
            <p:nvPr/>
          </p:nvSpPr>
          <p:spPr>
            <a:xfrm>
              <a:off x="6057241" y="2688878"/>
              <a:ext cx="280406" cy="894056"/>
            </a:xfrm>
            <a:prstGeom prst="roundRect">
              <a:avLst>
                <a:gd name="adj" fmla="val 50000"/>
              </a:avLst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: Rounded Corners 15">
              <a:extLst>
                <a:ext uri="{FF2B5EF4-FFF2-40B4-BE49-F238E27FC236}">
                  <a16:creationId xmlns="" xmlns:a16="http://schemas.microsoft.com/office/drawing/2014/main" id="{C91BFBD6-0AEF-427A-AECA-A86057A7BA12}"/>
                </a:ext>
              </a:extLst>
            </p:cNvPr>
            <p:cNvSpPr/>
            <p:nvPr/>
          </p:nvSpPr>
          <p:spPr>
            <a:xfrm rot="16200000">
              <a:off x="6051686" y="2700573"/>
              <a:ext cx="280406" cy="894056"/>
            </a:xfrm>
            <a:prstGeom prst="roundRect">
              <a:avLst>
                <a:gd name="adj" fmla="val 50000"/>
              </a:avLst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7162766B-C8FA-4C58-9271-5A1A2A3F587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315558" y="2780864"/>
            <a:ext cx="4334632" cy="2036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4441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1629A13A-B1F4-415A-A15D-755D7134192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308268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54F1C178-9432-4677-AE25-BEC4701EA2B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88" b="91225" l="3894" r="95683">
                        <a14:foregroundMark x1="3922" y1="19329" x2="9819" y2="26688"/>
                        <a14:foregroundMark x1="89927" y1="26001" x2="95711" y2="28144"/>
                        <a14:foregroundMark x1="43284" y1="89972" x2="46275" y2="912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30513" y="2090769"/>
            <a:ext cx="4486293" cy="313069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4DEECE71-5551-40F0-BE69-C4D2EBB7FD93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76" b="99596" l="9989" r="89984">
                        <a14:foregroundMark x1="21621" y1="85137" x2="29564" y2="98344"/>
                        <a14:foregroundMark x1="29564" y1="98344" x2="41357" y2="99596"/>
                        <a14:foregroundMark x1="41357" y1="99596" x2="44992" y2="83683"/>
                        <a14:foregroundMark x1="44992" y1="83683" x2="34141" y2="86834"/>
                        <a14:foregroundMark x1="34141" y1="86834" x2="23021" y2="85299"/>
                        <a14:foregroundMark x1="23021" y1="85299" x2="22752" y2="84733"/>
                        <a14:foregroundMark x1="33522" y1="65590" x2="35218" y2="96648"/>
                        <a14:foregroundMark x1="52531" y1="36228" x2="57647" y2="36228"/>
                        <a14:foregroundMark x1="58778" y1="23021" x2="63328" y2="23021"/>
                        <a14:foregroundMark x1="68713" y1="18336" x2="72967" y2="18336"/>
                        <a14:foregroundMark x1="77787" y1="23425" x2="83737" y2="18780"/>
                        <a14:foregroundMark x1="67582" y1="26858" x2="74098" y2="281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5194" y="1114677"/>
            <a:ext cx="5904033" cy="393602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72B4FB7C-00AD-4901-A472-0BFADFDCF9B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31648" y="5515085"/>
            <a:ext cx="3328704" cy="816935"/>
          </a:xfrm>
          <a:prstGeom prst="rect">
            <a:avLst/>
          </a:prstGeom>
        </p:spPr>
      </p:pic>
      <p:pic>
        <p:nvPicPr>
          <p:cNvPr id="13" name="Picture 57">
            <a:hlinkClick r:id="rId9" action="ppaction://hlinksldjump"/>
            <a:extLst>
              <a:ext uri="{FF2B5EF4-FFF2-40B4-BE49-F238E27FC236}">
                <a16:creationId xmlns="" xmlns:a16="http://schemas.microsoft.com/office/drawing/2014/main" id="{516F5161-4ABA-486B-8C17-843867CF61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7000" y="6143625"/>
            <a:ext cx="458788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5" name="Group 14">
            <a:extLst>
              <a:ext uri="{FF2B5EF4-FFF2-40B4-BE49-F238E27FC236}">
                <a16:creationId xmlns="" xmlns:a16="http://schemas.microsoft.com/office/drawing/2014/main" id="{3B4E0A50-AD81-4109-B524-C800D2B76FF8}"/>
              </a:ext>
            </a:extLst>
          </p:cNvPr>
          <p:cNvGrpSpPr/>
          <p:nvPr/>
        </p:nvGrpSpPr>
        <p:grpSpPr>
          <a:xfrm>
            <a:off x="5447498" y="3429000"/>
            <a:ext cx="894056" cy="894056"/>
            <a:chOff x="5744861" y="2688878"/>
            <a:chExt cx="894056" cy="894056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="" xmlns:a16="http://schemas.microsoft.com/office/drawing/2014/main" id="{3B97DD82-762D-49EC-A932-2F607C49D210}"/>
                </a:ext>
              </a:extLst>
            </p:cNvPr>
            <p:cNvSpPr/>
            <p:nvPr/>
          </p:nvSpPr>
          <p:spPr>
            <a:xfrm>
              <a:off x="6057241" y="2688878"/>
              <a:ext cx="280406" cy="894056"/>
            </a:xfrm>
            <a:prstGeom prst="roundRect">
              <a:avLst>
                <a:gd name="adj" fmla="val 50000"/>
              </a:avLst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: Rounded Corners 16">
              <a:extLst>
                <a:ext uri="{FF2B5EF4-FFF2-40B4-BE49-F238E27FC236}">
                  <a16:creationId xmlns="" xmlns:a16="http://schemas.microsoft.com/office/drawing/2014/main" id="{D189965F-4717-4E39-86DA-4747B24A979F}"/>
                </a:ext>
              </a:extLst>
            </p:cNvPr>
            <p:cNvSpPr/>
            <p:nvPr/>
          </p:nvSpPr>
          <p:spPr>
            <a:xfrm rot="16200000">
              <a:off x="6051686" y="2700573"/>
              <a:ext cx="280406" cy="894056"/>
            </a:xfrm>
            <a:prstGeom prst="roundRect">
              <a:avLst>
                <a:gd name="adj" fmla="val 50000"/>
              </a:avLst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E0CFDCE0-7EC4-4951-8CD6-70C064A0789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727210" y="2866553"/>
            <a:ext cx="4334632" cy="2042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6363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3AF36DA8-D21A-42BE-855C-4805312C26D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308268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9386329D-376E-470C-8BD7-224797C5659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80" b="89980" l="5090" r="92836">
                        <a14:foregroundMark x1="4686" y1="35152" x2="8942" y2="38505"/>
                        <a14:foregroundMark x1="8942" y1="38505" x2="16563" y2="51717"/>
                        <a14:foregroundMark x1="4794" y1="68646" x2="6949" y2="61980"/>
                        <a14:foregroundMark x1="6949" y1="61980" x2="5144" y2="67919"/>
                        <a14:foregroundMark x1="88769" y1="45051" x2="93240" y2="48404"/>
                        <a14:foregroundMark x1="93240" y1="48404" x2="90331" y2="54020"/>
                        <a14:foregroundMark x1="90331" y1="54020" x2="88635" y2="55313"/>
                        <a14:foregroundMark x1="92594" y1="52970" x2="92836" y2="471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3114" t="23107" r="3790" b="28829"/>
          <a:stretch/>
        </p:blipFill>
        <p:spPr>
          <a:xfrm rot="20684864">
            <a:off x="7115186" y="2810046"/>
            <a:ext cx="4193896" cy="144349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E2E01DEF-4A34-45A0-930B-6FA5367F272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394" b="92364" l="10000" r="93636">
                        <a14:foregroundMark x1="28182" y1="89010" x2="38303" y2="85535"/>
                        <a14:foregroundMark x1="45606" y1="89293" x2="50576" y2="92444"/>
                        <a14:foregroundMark x1="74909" y1="3434" x2="81667" y2="10788"/>
                        <a14:foregroundMark x1="81667" y1="10788" x2="85242" y2="12889"/>
                        <a14:foregroundMark x1="89545" y1="18949" x2="89545" y2="14061"/>
                        <a14:foregroundMark x1="89121" y1="16929" x2="92364" y2="15192"/>
                        <a14:foregroundMark x1="93636" y1="14909" x2="93636" y2="180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3874" t="782" r="4629" b="4666"/>
          <a:stretch/>
        </p:blipFill>
        <p:spPr>
          <a:xfrm>
            <a:off x="1243743" y="1962028"/>
            <a:ext cx="3882673" cy="337849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A01BA9D7-609D-4117-8C41-B426B2EF703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75677" y="5785956"/>
            <a:ext cx="4840644" cy="816935"/>
          </a:xfrm>
          <a:prstGeom prst="rect">
            <a:avLst/>
          </a:prstGeom>
        </p:spPr>
      </p:pic>
      <p:pic>
        <p:nvPicPr>
          <p:cNvPr id="13" name="Picture 57">
            <a:hlinkClick r:id="rId9" action="ppaction://hlinksldjump"/>
            <a:extLst>
              <a:ext uri="{FF2B5EF4-FFF2-40B4-BE49-F238E27FC236}">
                <a16:creationId xmlns="" xmlns:a16="http://schemas.microsoft.com/office/drawing/2014/main" id="{D0C32D0B-6D33-48DA-9F98-531E6C42A5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7000" y="6143625"/>
            <a:ext cx="458788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5" name="Group 14">
            <a:extLst>
              <a:ext uri="{FF2B5EF4-FFF2-40B4-BE49-F238E27FC236}">
                <a16:creationId xmlns="" xmlns:a16="http://schemas.microsoft.com/office/drawing/2014/main" id="{9DC0A0C3-A50F-41BF-B5DD-F9A012B53F86}"/>
              </a:ext>
            </a:extLst>
          </p:cNvPr>
          <p:cNvGrpSpPr/>
          <p:nvPr/>
        </p:nvGrpSpPr>
        <p:grpSpPr>
          <a:xfrm>
            <a:off x="5615768" y="3540266"/>
            <a:ext cx="894056" cy="894056"/>
            <a:chOff x="5744861" y="2688878"/>
            <a:chExt cx="894056" cy="894056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="" xmlns:a16="http://schemas.microsoft.com/office/drawing/2014/main" id="{0CFDCC57-B85A-4AFC-951B-AAB514603C14}"/>
                </a:ext>
              </a:extLst>
            </p:cNvPr>
            <p:cNvSpPr/>
            <p:nvPr/>
          </p:nvSpPr>
          <p:spPr>
            <a:xfrm>
              <a:off x="6057241" y="2688878"/>
              <a:ext cx="280406" cy="894056"/>
            </a:xfrm>
            <a:prstGeom prst="roundRect">
              <a:avLst>
                <a:gd name="adj" fmla="val 50000"/>
              </a:avLst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: Rounded Corners 16">
              <a:extLst>
                <a:ext uri="{FF2B5EF4-FFF2-40B4-BE49-F238E27FC236}">
                  <a16:creationId xmlns="" xmlns:a16="http://schemas.microsoft.com/office/drawing/2014/main" id="{A5401541-3A2E-4D27-B4D7-A5CEECCE8F0A}"/>
                </a:ext>
              </a:extLst>
            </p:cNvPr>
            <p:cNvSpPr/>
            <p:nvPr/>
          </p:nvSpPr>
          <p:spPr>
            <a:xfrm rot="16200000">
              <a:off x="6051686" y="2700573"/>
              <a:ext cx="280406" cy="894056"/>
            </a:xfrm>
            <a:prstGeom prst="roundRect">
              <a:avLst>
                <a:gd name="adj" fmla="val 50000"/>
              </a:avLst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068981DE-87E9-4AF3-94E8-EA0235A63C8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531390">
            <a:off x="3931732" y="3064662"/>
            <a:ext cx="4328535" cy="2048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3666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0BC905B4-2CCC-48E8-AF83-A5AEB5B1C52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308268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EFA35044-D41C-4AC2-9679-56D24B52EA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5386" y="1349909"/>
            <a:ext cx="9669094" cy="81693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82F1213F-E02A-4B44-8BF5-B99D9593A5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01138" y="2003100"/>
            <a:ext cx="2048434" cy="4566300"/>
          </a:xfrm>
          <a:prstGeom prst="rect">
            <a:avLst/>
          </a:prstGeom>
        </p:spPr>
      </p:pic>
      <p:cxnSp>
        <p:nvCxnSpPr>
          <p:cNvPr id="10" name="ตัวเชื่อมต่อตรง 14">
            <a:extLst>
              <a:ext uri="{FF2B5EF4-FFF2-40B4-BE49-F238E27FC236}">
                <a16:creationId xmlns="" xmlns:a16="http://schemas.microsoft.com/office/drawing/2014/main" id="{E1609C84-3A6A-469F-A500-EDD95077FD62}"/>
              </a:ext>
            </a:extLst>
          </p:cNvPr>
          <p:cNvCxnSpPr/>
          <p:nvPr/>
        </p:nvCxnSpPr>
        <p:spPr>
          <a:xfrm>
            <a:off x="4148666" y="2357967"/>
            <a:ext cx="4749107" cy="1079500"/>
          </a:xfrm>
          <a:prstGeom prst="line">
            <a:avLst/>
          </a:prstGeom>
          <a:ln w="19050">
            <a:solidFill>
              <a:srgbClr val="FF000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ตัวเชื่อมต่อตรง 17">
            <a:extLst>
              <a:ext uri="{FF2B5EF4-FFF2-40B4-BE49-F238E27FC236}">
                <a16:creationId xmlns="" xmlns:a16="http://schemas.microsoft.com/office/drawing/2014/main" id="{A998A00F-AB8A-413D-BA54-EE71B649BC7C}"/>
              </a:ext>
            </a:extLst>
          </p:cNvPr>
          <p:cNvCxnSpPr/>
          <p:nvPr/>
        </p:nvCxnSpPr>
        <p:spPr>
          <a:xfrm flipV="1">
            <a:off x="5164666" y="2357967"/>
            <a:ext cx="3733107" cy="539750"/>
          </a:xfrm>
          <a:prstGeom prst="line">
            <a:avLst/>
          </a:prstGeom>
          <a:ln w="19050">
            <a:solidFill>
              <a:srgbClr val="FF000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ตัวเชื่อมต่อตรง 19">
            <a:extLst>
              <a:ext uri="{FF2B5EF4-FFF2-40B4-BE49-F238E27FC236}">
                <a16:creationId xmlns="" xmlns:a16="http://schemas.microsoft.com/office/drawing/2014/main" id="{8806412B-3837-41F2-A8C5-7258E23BDACF}"/>
              </a:ext>
            </a:extLst>
          </p:cNvPr>
          <p:cNvCxnSpPr/>
          <p:nvPr/>
        </p:nvCxnSpPr>
        <p:spPr>
          <a:xfrm>
            <a:off x="4492844" y="4004337"/>
            <a:ext cx="4404929" cy="1058730"/>
          </a:xfrm>
          <a:prstGeom prst="line">
            <a:avLst/>
          </a:prstGeom>
          <a:ln w="19050">
            <a:solidFill>
              <a:srgbClr val="FF000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ตัวเชื่อมต่อตรง 21">
            <a:extLst>
              <a:ext uri="{FF2B5EF4-FFF2-40B4-BE49-F238E27FC236}">
                <a16:creationId xmlns="" xmlns:a16="http://schemas.microsoft.com/office/drawing/2014/main" id="{D482927B-AFD5-436C-A107-F7A2CCB7F8E2}"/>
              </a:ext>
            </a:extLst>
          </p:cNvPr>
          <p:cNvCxnSpPr/>
          <p:nvPr/>
        </p:nvCxnSpPr>
        <p:spPr>
          <a:xfrm>
            <a:off x="6002866" y="3437467"/>
            <a:ext cx="2894907" cy="1133740"/>
          </a:xfrm>
          <a:prstGeom prst="line">
            <a:avLst/>
          </a:prstGeom>
          <a:ln w="19050">
            <a:solidFill>
              <a:srgbClr val="FF000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ตัวเชื่อมต่อตรง 27">
            <a:extLst>
              <a:ext uri="{FF2B5EF4-FFF2-40B4-BE49-F238E27FC236}">
                <a16:creationId xmlns="" xmlns:a16="http://schemas.microsoft.com/office/drawing/2014/main" id="{558FA3A9-E07E-44FB-991C-C41ED2C501E8}"/>
              </a:ext>
            </a:extLst>
          </p:cNvPr>
          <p:cNvCxnSpPr/>
          <p:nvPr/>
        </p:nvCxnSpPr>
        <p:spPr>
          <a:xfrm flipV="1">
            <a:off x="5253566" y="2897717"/>
            <a:ext cx="3644207" cy="1625600"/>
          </a:xfrm>
          <a:prstGeom prst="line">
            <a:avLst/>
          </a:prstGeom>
          <a:ln w="19050">
            <a:solidFill>
              <a:srgbClr val="FF000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ตัวเชื่อมต่อตรง 34">
            <a:extLst>
              <a:ext uri="{FF2B5EF4-FFF2-40B4-BE49-F238E27FC236}">
                <a16:creationId xmlns="" xmlns:a16="http://schemas.microsoft.com/office/drawing/2014/main" id="{912DB76A-F33E-40EC-9672-9946732F77D9}"/>
              </a:ext>
            </a:extLst>
          </p:cNvPr>
          <p:cNvCxnSpPr/>
          <p:nvPr/>
        </p:nvCxnSpPr>
        <p:spPr>
          <a:xfrm>
            <a:off x="3456515" y="5645679"/>
            <a:ext cx="5441258" cy="582613"/>
          </a:xfrm>
          <a:prstGeom prst="line">
            <a:avLst/>
          </a:prstGeom>
          <a:ln w="19050">
            <a:solidFill>
              <a:srgbClr val="FF000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ตัวเชื่อมต่อตรง 36">
            <a:extLst>
              <a:ext uri="{FF2B5EF4-FFF2-40B4-BE49-F238E27FC236}">
                <a16:creationId xmlns="" xmlns:a16="http://schemas.microsoft.com/office/drawing/2014/main" id="{2AB541A0-2E54-44F9-BBA6-2A48509B4074}"/>
              </a:ext>
            </a:extLst>
          </p:cNvPr>
          <p:cNvCxnSpPr/>
          <p:nvPr/>
        </p:nvCxnSpPr>
        <p:spPr>
          <a:xfrm>
            <a:off x="5901266" y="5079008"/>
            <a:ext cx="2996507" cy="566671"/>
          </a:xfrm>
          <a:prstGeom prst="line">
            <a:avLst/>
          </a:prstGeom>
          <a:ln w="19050">
            <a:solidFill>
              <a:srgbClr val="FF000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ตัวเชื่อมต่อตรง 38">
            <a:extLst>
              <a:ext uri="{FF2B5EF4-FFF2-40B4-BE49-F238E27FC236}">
                <a16:creationId xmlns="" xmlns:a16="http://schemas.microsoft.com/office/drawing/2014/main" id="{7896450D-1072-4941-827A-B0986D2A5046}"/>
              </a:ext>
            </a:extLst>
          </p:cNvPr>
          <p:cNvCxnSpPr/>
          <p:nvPr/>
        </p:nvCxnSpPr>
        <p:spPr>
          <a:xfrm flipV="1">
            <a:off x="6523219" y="4004337"/>
            <a:ext cx="2330103" cy="2149343"/>
          </a:xfrm>
          <a:prstGeom prst="line">
            <a:avLst/>
          </a:prstGeom>
          <a:ln w="19050">
            <a:solidFill>
              <a:srgbClr val="FF000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57">
            <a:hlinkClick r:id="rId6" action="ppaction://hlinksldjump"/>
            <a:extLst>
              <a:ext uri="{FF2B5EF4-FFF2-40B4-BE49-F238E27FC236}">
                <a16:creationId xmlns="" xmlns:a16="http://schemas.microsoft.com/office/drawing/2014/main" id="{72227CE9-4042-4177-92FC-88BAE2CF28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7000" y="6143625"/>
            <a:ext cx="458788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7DC1541F-E06C-4067-9F17-4C7A5F3A07A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67886" y="2003100"/>
            <a:ext cx="5035732" cy="456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755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9C74BEA2-9685-4860-BAD0-403CF9D56D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61" y="1143526"/>
            <a:ext cx="4840644" cy="1828959"/>
          </a:xfrm>
          <a:prstGeom prst="rect">
            <a:avLst/>
          </a:prstGeom>
        </p:spPr>
      </p:pic>
      <p:pic>
        <p:nvPicPr>
          <p:cNvPr id="22" name="Picture 21">
            <a:hlinkClick r:id="rId4" action="ppaction://hlinksldjump"/>
            <a:extLst>
              <a:ext uri="{FF2B5EF4-FFF2-40B4-BE49-F238E27FC236}">
                <a16:creationId xmlns="" xmlns:a16="http://schemas.microsoft.com/office/drawing/2014/main" id="{6D3EB09A-2C72-45C2-9898-C0A4328E6A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2232" y="4711132"/>
            <a:ext cx="5925826" cy="1646063"/>
          </a:xfrm>
          <a:prstGeom prst="rect">
            <a:avLst/>
          </a:prstGeom>
        </p:spPr>
      </p:pic>
      <p:pic>
        <p:nvPicPr>
          <p:cNvPr id="21" name="Picture 20">
            <a:hlinkClick r:id="rId6" action="ppaction://hlinksldjump" highlightClick="1"/>
            <a:extLst>
              <a:ext uri="{FF2B5EF4-FFF2-40B4-BE49-F238E27FC236}">
                <a16:creationId xmlns="" xmlns:a16="http://schemas.microsoft.com/office/drawing/2014/main" id="{A6757D9C-A8C7-4ED5-BC0D-EC4D4560D46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42232" y="3579130"/>
            <a:ext cx="5925826" cy="164606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8B339835-C6C2-4C49-A591-6416A60E04FC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7073660" cy="1281113"/>
          </a:xfrm>
          <a:prstGeom prst="rect">
            <a:avLst/>
          </a:prstGeom>
        </p:spPr>
      </p:pic>
      <p:pic>
        <p:nvPicPr>
          <p:cNvPr id="7" name="Picture 6">
            <a:hlinkClick r:id="rId9" action="ppaction://hlinksldjump"/>
            <a:extLst>
              <a:ext uri="{FF2B5EF4-FFF2-40B4-BE49-F238E27FC236}">
                <a16:creationId xmlns="" xmlns:a16="http://schemas.microsoft.com/office/drawing/2014/main" id="{2AB9F31A-7A41-459A-A66A-619E78C491E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142232" y="2390166"/>
            <a:ext cx="5907536" cy="1646063"/>
          </a:xfrm>
          <a:prstGeom prst="rect">
            <a:avLst/>
          </a:prstGeom>
        </p:spPr>
      </p:pic>
      <p:pic>
        <p:nvPicPr>
          <p:cNvPr id="9" name="Picture 57">
            <a:hlinkClick r:id="rId11" action="ppaction://hlinksldjump"/>
            <a:extLst>
              <a:ext uri="{FF2B5EF4-FFF2-40B4-BE49-F238E27FC236}">
                <a16:creationId xmlns="" xmlns:a16="http://schemas.microsoft.com/office/drawing/2014/main" id="{EA8CB7B6-3788-45E6-B02C-5EE67421B5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7000" y="6143625"/>
            <a:ext cx="458788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55F72453-895C-4A10-A7DC-AFDA5D04479F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33661" y="2876071"/>
            <a:ext cx="976375" cy="97478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414A367D-5E59-420D-A123-72D52BCFFDC2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33661" y="4070631"/>
            <a:ext cx="976375" cy="97478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28406B6E-0FBF-40F4-A261-B83004C45AFE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33661" y="5265192"/>
            <a:ext cx="976375" cy="974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010505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D2FDA0AB-0151-4C10-A156-DDF8F4EC27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5764" y="2764367"/>
            <a:ext cx="4249280" cy="217646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5993E784-8CC7-44EF-99A6-69C7EE9730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11662" y="2247049"/>
            <a:ext cx="2871465" cy="169483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82643A66-2937-4DF7-B035-E90BC9E46A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1798" y="2245882"/>
            <a:ext cx="3176291" cy="169483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730FAFD2-8415-4410-8358-280FA2C46434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308268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3A9408C2-CBCB-42C4-8ACD-76A6F3ECC7D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3221" y="1297670"/>
            <a:ext cx="4115157" cy="914479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="" xmlns:a16="http://schemas.microsoft.com/office/drawing/2014/main" id="{0BA0EF0E-3D17-498D-A17F-7114C4436C12}"/>
              </a:ext>
            </a:extLst>
          </p:cNvPr>
          <p:cNvCxnSpPr>
            <a:cxnSpLocks/>
          </p:cNvCxnSpPr>
          <p:nvPr/>
        </p:nvCxnSpPr>
        <p:spPr>
          <a:xfrm flipV="1">
            <a:off x="5960281" y="4552521"/>
            <a:ext cx="0" cy="821161"/>
          </a:xfrm>
          <a:prstGeom prst="line">
            <a:avLst/>
          </a:prstGeom>
          <a:ln w="28575" cap="rnd">
            <a:solidFill>
              <a:srgbClr val="0070C0"/>
            </a:solidFill>
            <a:prstDash val="sys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="" xmlns:a16="http://schemas.microsoft.com/office/drawing/2014/main" id="{F5451698-DC61-4C24-86A1-7E8ED6B6310D}"/>
              </a:ext>
            </a:extLst>
          </p:cNvPr>
          <p:cNvCxnSpPr>
            <a:cxnSpLocks/>
          </p:cNvCxnSpPr>
          <p:nvPr/>
        </p:nvCxnSpPr>
        <p:spPr>
          <a:xfrm>
            <a:off x="3769331" y="3181255"/>
            <a:ext cx="651308" cy="278899"/>
          </a:xfrm>
          <a:prstGeom prst="line">
            <a:avLst/>
          </a:prstGeom>
          <a:ln w="28575" cap="rnd">
            <a:solidFill>
              <a:srgbClr val="0070C0"/>
            </a:solidFill>
            <a:prstDash val="sys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="" xmlns:a16="http://schemas.microsoft.com/office/drawing/2014/main" id="{5EE53D6C-437A-4B8D-9045-4DFEECDB22B0}"/>
              </a:ext>
            </a:extLst>
          </p:cNvPr>
          <p:cNvCxnSpPr>
            <a:cxnSpLocks/>
          </p:cNvCxnSpPr>
          <p:nvPr/>
        </p:nvCxnSpPr>
        <p:spPr>
          <a:xfrm flipH="1">
            <a:off x="7670640" y="3189673"/>
            <a:ext cx="752029" cy="322029"/>
          </a:xfrm>
          <a:prstGeom prst="line">
            <a:avLst/>
          </a:prstGeom>
          <a:ln w="28575" cap="rnd">
            <a:solidFill>
              <a:srgbClr val="0070C0"/>
            </a:solidFill>
            <a:prstDash val="sys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3EF13952-A235-418D-8516-5C4A517C897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20639" y="5123025"/>
            <a:ext cx="2871465" cy="1700931"/>
          </a:xfrm>
          <a:prstGeom prst="rect">
            <a:avLst/>
          </a:prstGeom>
        </p:spPr>
      </p:pic>
      <p:pic>
        <p:nvPicPr>
          <p:cNvPr id="17" name="Picture 57">
            <a:hlinkClick r:id="rId9" action="ppaction://hlinksldjump"/>
            <a:extLst>
              <a:ext uri="{FF2B5EF4-FFF2-40B4-BE49-F238E27FC236}">
                <a16:creationId xmlns="" xmlns:a16="http://schemas.microsoft.com/office/drawing/2014/main" id="{72D7C9D1-7ADB-4106-A68B-A26B8DB4FF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7000" y="6143625"/>
            <a:ext cx="458788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66129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9399FD81-5FCB-47C2-A5DC-2A470F45E7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209" y="2387676"/>
            <a:ext cx="11382218" cy="349940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41E3F53B-26A7-4758-A5AF-555A8890EA1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308268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5CDD5729-4AAC-4EC5-8416-C52015FBA4A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1027" y="1479549"/>
            <a:ext cx="12192000" cy="78243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C2336F57-487F-41FC-8F50-6478B30DA04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00310" y="2386964"/>
            <a:ext cx="1469263" cy="74987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B4D514F4-39AC-4307-BF63-21A0761FF25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89291" y="4082874"/>
            <a:ext cx="1475360" cy="74987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2FD77010-DCD8-4D1A-A5C4-ED0E61A212D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57761" y="5041986"/>
            <a:ext cx="1469263" cy="749873"/>
          </a:xfrm>
          <a:prstGeom prst="rect">
            <a:avLst/>
          </a:prstGeom>
        </p:spPr>
      </p:pic>
      <p:pic>
        <p:nvPicPr>
          <p:cNvPr id="13" name="Picture 57">
            <a:hlinkClick r:id="rId9" action="ppaction://hlinksldjump"/>
            <a:extLst>
              <a:ext uri="{FF2B5EF4-FFF2-40B4-BE49-F238E27FC236}">
                <a16:creationId xmlns="" xmlns:a16="http://schemas.microsoft.com/office/drawing/2014/main" id="{22448A59-8048-4A6F-85E6-89CD977370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7000" y="6143625"/>
            <a:ext cx="458788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69396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0DD5C2B2-3099-4F4F-8DC6-C4C64E613BC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308268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EECDD180-1129-4306-AB71-288F0CB486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597" y="1326920"/>
            <a:ext cx="10229975" cy="91447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6288FCB7-4695-4BA2-916A-035E6D1304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0822" y="2083111"/>
            <a:ext cx="11059102" cy="148755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E6995A87-CF7B-4B17-860F-F963795C7B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39353" y="3568319"/>
            <a:ext cx="7913294" cy="2267909"/>
          </a:xfrm>
          <a:prstGeom prst="rect">
            <a:avLst/>
          </a:prstGeom>
        </p:spPr>
      </p:pic>
      <p:pic>
        <p:nvPicPr>
          <p:cNvPr id="9" name="Picture 57">
            <a:hlinkClick r:id="rId6" action="ppaction://hlinksldjump"/>
            <a:extLst>
              <a:ext uri="{FF2B5EF4-FFF2-40B4-BE49-F238E27FC236}">
                <a16:creationId xmlns="" xmlns:a16="http://schemas.microsoft.com/office/drawing/2014/main" id="{B85BE0F1-CBDC-47B8-B176-517DBBBA44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7000" y="6143625"/>
            <a:ext cx="458788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09751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="" xmlns:a16="http://schemas.microsoft.com/office/drawing/2014/main" id="{EBA441E9-2A0A-4D3B-98DC-1A0BB275128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30826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D82CFA05-819A-4CF7-B407-6B6282106B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5632" y="2219030"/>
            <a:ext cx="2042337" cy="4566300"/>
          </a:xfrm>
          <a:prstGeom prst="rect">
            <a:avLst/>
          </a:prstGeom>
        </p:spPr>
      </p:pic>
      <p:sp>
        <p:nvSpPr>
          <p:cNvPr id="9" name="ลูกศรขวา 1">
            <a:extLst>
              <a:ext uri="{FF2B5EF4-FFF2-40B4-BE49-F238E27FC236}">
                <a16:creationId xmlns="" xmlns:a16="http://schemas.microsoft.com/office/drawing/2014/main" id="{D6933C0B-3FF6-4E7D-9BF2-528A13F26F13}"/>
              </a:ext>
            </a:extLst>
          </p:cNvPr>
          <p:cNvSpPr/>
          <p:nvPr/>
        </p:nvSpPr>
        <p:spPr>
          <a:xfrm>
            <a:off x="3404454" y="2511244"/>
            <a:ext cx="3637238" cy="148930"/>
          </a:xfrm>
          <a:prstGeom prst="rightArrow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ลูกศรขวา 20">
            <a:extLst>
              <a:ext uri="{FF2B5EF4-FFF2-40B4-BE49-F238E27FC236}">
                <a16:creationId xmlns="" xmlns:a16="http://schemas.microsoft.com/office/drawing/2014/main" id="{0B650EFF-E131-484E-803E-E297DDD36604}"/>
              </a:ext>
            </a:extLst>
          </p:cNvPr>
          <p:cNvSpPr/>
          <p:nvPr/>
        </p:nvSpPr>
        <p:spPr>
          <a:xfrm>
            <a:off x="3385444" y="3060713"/>
            <a:ext cx="3637238" cy="148930"/>
          </a:xfrm>
          <a:prstGeom prst="rightArrow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ลูกศรขวา 22">
            <a:extLst>
              <a:ext uri="{FF2B5EF4-FFF2-40B4-BE49-F238E27FC236}">
                <a16:creationId xmlns="" xmlns:a16="http://schemas.microsoft.com/office/drawing/2014/main" id="{BF006793-4477-4041-ADF5-77E49A3B8B4E}"/>
              </a:ext>
            </a:extLst>
          </p:cNvPr>
          <p:cNvSpPr/>
          <p:nvPr/>
        </p:nvSpPr>
        <p:spPr>
          <a:xfrm>
            <a:off x="3385444" y="3610289"/>
            <a:ext cx="3637238" cy="148930"/>
          </a:xfrm>
          <a:prstGeom prst="rightArrow">
            <a:avLst/>
          </a:prstGeom>
          <a:solidFill>
            <a:srgbClr val="003399"/>
          </a:soli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ลูกศรขวา 23">
            <a:extLst>
              <a:ext uri="{FF2B5EF4-FFF2-40B4-BE49-F238E27FC236}">
                <a16:creationId xmlns="" xmlns:a16="http://schemas.microsoft.com/office/drawing/2014/main" id="{2D2E6E64-95B9-4CFC-A674-53BB9C5E9CF3}"/>
              </a:ext>
            </a:extLst>
          </p:cNvPr>
          <p:cNvSpPr/>
          <p:nvPr/>
        </p:nvSpPr>
        <p:spPr>
          <a:xfrm>
            <a:off x="3394680" y="4159758"/>
            <a:ext cx="3637238" cy="148930"/>
          </a:xfrm>
          <a:prstGeom prst="righ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ลูกศรขวา 24">
            <a:extLst>
              <a:ext uri="{FF2B5EF4-FFF2-40B4-BE49-F238E27FC236}">
                <a16:creationId xmlns="" xmlns:a16="http://schemas.microsoft.com/office/drawing/2014/main" id="{34B9E2E7-4696-454A-81A4-CFBBFE3E133A}"/>
              </a:ext>
            </a:extLst>
          </p:cNvPr>
          <p:cNvSpPr/>
          <p:nvPr/>
        </p:nvSpPr>
        <p:spPr>
          <a:xfrm>
            <a:off x="3423962" y="4681374"/>
            <a:ext cx="3637238" cy="148930"/>
          </a:xfrm>
          <a:prstGeom prst="rightArrow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ลูกศรขวา 25">
            <a:extLst>
              <a:ext uri="{FF2B5EF4-FFF2-40B4-BE49-F238E27FC236}">
                <a16:creationId xmlns="" xmlns:a16="http://schemas.microsoft.com/office/drawing/2014/main" id="{A14E8C12-5F9D-41A5-B87F-FC7972ED278C}"/>
              </a:ext>
            </a:extLst>
          </p:cNvPr>
          <p:cNvSpPr/>
          <p:nvPr/>
        </p:nvSpPr>
        <p:spPr>
          <a:xfrm>
            <a:off x="3414726" y="5230843"/>
            <a:ext cx="3637238" cy="148930"/>
          </a:xfrm>
          <a:prstGeom prst="rightArrow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ลูกศรขวา 26">
            <a:extLst>
              <a:ext uri="{FF2B5EF4-FFF2-40B4-BE49-F238E27FC236}">
                <a16:creationId xmlns="" xmlns:a16="http://schemas.microsoft.com/office/drawing/2014/main" id="{D11225FA-CE46-4355-A29A-6D20A79BF0E5}"/>
              </a:ext>
            </a:extLst>
          </p:cNvPr>
          <p:cNvSpPr/>
          <p:nvPr/>
        </p:nvSpPr>
        <p:spPr>
          <a:xfrm>
            <a:off x="3414726" y="5780419"/>
            <a:ext cx="3637238" cy="148930"/>
          </a:xfrm>
          <a:prstGeom prst="rightArrow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ลูกศรขวา 27">
            <a:extLst>
              <a:ext uri="{FF2B5EF4-FFF2-40B4-BE49-F238E27FC236}">
                <a16:creationId xmlns="" xmlns:a16="http://schemas.microsoft.com/office/drawing/2014/main" id="{A3F2D14C-F52F-4996-B4AD-219A7A38AA1F}"/>
              </a:ext>
            </a:extLst>
          </p:cNvPr>
          <p:cNvSpPr/>
          <p:nvPr/>
        </p:nvSpPr>
        <p:spPr>
          <a:xfrm>
            <a:off x="3414726" y="6329888"/>
            <a:ext cx="3637238" cy="14893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BD2F1710-FBC0-4008-A748-8DF4AB197A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69476" y="2240126"/>
            <a:ext cx="3462828" cy="45663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EF83DC08-7B24-4B2F-9207-01440244C23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84879" y="2240126"/>
            <a:ext cx="3529890" cy="64623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0A312C6C-5032-4C2E-90CE-82094E4AD89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65978" y="2800089"/>
            <a:ext cx="2139881" cy="64623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8E3C0D34-B7D7-48AD-B282-FDAF8A49EA9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85875" y="3361638"/>
            <a:ext cx="2139881" cy="64623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31F0E5CA-79F4-4D15-96F0-50D2715B7D2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146307" y="3916729"/>
            <a:ext cx="2133785" cy="64623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="" xmlns:a16="http://schemas.microsoft.com/office/drawing/2014/main" id="{43151F47-89A1-4018-8BF6-D5BC298D2A5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146306" y="4460777"/>
            <a:ext cx="2133785" cy="64623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="" xmlns:a16="http://schemas.microsoft.com/office/drawing/2014/main" id="{404AC8E7-38B0-480C-A27C-7E98CF92880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112622" y="4999125"/>
            <a:ext cx="2133785" cy="64623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="" xmlns:a16="http://schemas.microsoft.com/office/drawing/2014/main" id="{42A33EF0-728F-49E6-A918-828B936976A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143257" y="5560962"/>
            <a:ext cx="2139881" cy="64623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="" xmlns:a16="http://schemas.microsoft.com/office/drawing/2014/main" id="{7524656D-87CC-4FC3-85FA-F4C7D5E884F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159119" y="6088077"/>
            <a:ext cx="2139881" cy="646232"/>
          </a:xfrm>
          <a:prstGeom prst="rect">
            <a:avLst/>
          </a:prstGeom>
        </p:spPr>
      </p:pic>
      <p:pic>
        <p:nvPicPr>
          <p:cNvPr id="28" name="Picture 57">
            <a:hlinkClick r:id="rId14" action="ppaction://hlinksldjump"/>
            <a:extLst>
              <a:ext uri="{FF2B5EF4-FFF2-40B4-BE49-F238E27FC236}">
                <a16:creationId xmlns="" xmlns:a16="http://schemas.microsoft.com/office/drawing/2014/main" id="{32A6078D-32EA-48F9-9337-7E626E60FA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7000" y="6143625"/>
            <a:ext cx="458788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33D22F56-08FA-4CE0-85B0-1A678F8D8967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44387" y="1237403"/>
            <a:ext cx="11370025" cy="1274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9741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1CD40B4A-44FF-491C-BBFC-582A13922A6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308268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D77C9F89-9190-493D-A337-6F872D0FC91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6350332" y="3228800"/>
            <a:ext cx="2739027" cy="336605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84E518AE-7532-48DE-879A-77753E29C67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02550" y="3207349"/>
            <a:ext cx="2739025" cy="33875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5155A40C-3B56-49D4-8554-2C317735792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6587" y="1227628"/>
            <a:ext cx="10229975" cy="91447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FE2E7754-A48C-4A1B-B02D-A93F28B15A6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14663" y="2396012"/>
            <a:ext cx="7791363" cy="74987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184A0F5E-1F82-46AB-9C22-54E49291CFB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86726" y="1865717"/>
            <a:ext cx="3901778" cy="804742"/>
          </a:xfrm>
          <a:prstGeom prst="rect">
            <a:avLst/>
          </a:prstGeom>
        </p:spPr>
      </p:pic>
      <p:pic>
        <p:nvPicPr>
          <p:cNvPr id="11" name="Picture 57">
            <a:hlinkClick r:id="rId9" action="ppaction://hlinksldjump"/>
            <a:extLst>
              <a:ext uri="{FF2B5EF4-FFF2-40B4-BE49-F238E27FC236}">
                <a16:creationId xmlns="" xmlns:a16="http://schemas.microsoft.com/office/drawing/2014/main" id="{A6ABE98C-E805-42BC-9F4F-F130BC5746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7000" y="6143625"/>
            <a:ext cx="458788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41">
            <a:extLst>
              <a:ext uri="{FF2B5EF4-FFF2-40B4-BE49-F238E27FC236}">
                <a16:creationId xmlns="" xmlns:a16="http://schemas.microsoft.com/office/drawing/2014/main" id="{28F1AA3A-01B5-4AB0-9A26-17B05AE2AAD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6807">
            <a:off x="2664585" y="2623665"/>
            <a:ext cx="3214952" cy="4829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567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6B4F7D19-51A3-48B3-B2FC-F8A2D912414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308268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ED88513A-B6F7-49ED-B9EE-FBBE9DE84AC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2959303" y="2771808"/>
            <a:ext cx="2739027" cy="336605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919770B9-79C5-4E82-882B-44845A0E71E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6397288" y="2750357"/>
            <a:ext cx="2831317" cy="33875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CBAD9C35-6227-418A-9DEF-6E720690380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71416"/>
          <a:stretch/>
        </p:blipFill>
        <p:spPr>
          <a:xfrm>
            <a:off x="2705099" y="1907005"/>
            <a:ext cx="2227119" cy="74987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9A3F2C2F-5903-4CDA-9420-660AA30F98F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13456" y="1330075"/>
            <a:ext cx="3901778" cy="804742"/>
          </a:xfrm>
          <a:prstGeom prst="rect">
            <a:avLst/>
          </a:prstGeom>
        </p:spPr>
      </p:pic>
      <p:pic>
        <p:nvPicPr>
          <p:cNvPr id="10" name="Picture 57">
            <a:hlinkClick r:id="rId8" action="ppaction://hlinksldjump"/>
            <a:extLst>
              <a:ext uri="{FF2B5EF4-FFF2-40B4-BE49-F238E27FC236}">
                <a16:creationId xmlns="" xmlns:a16="http://schemas.microsoft.com/office/drawing/2014/main" id="{1F319363-ECC5-41AE-9944-2A390E62FB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7000" y="6143625"/>
            <a:ext cx="458788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41">
            <a:extLst>
              <a:ext uri="{FF2B5EF4-FFF2-40B4-BE49-F238E27FC236}">
                <a16:creationId xmlns="" xmlns:a16="http://schemas.microsoft.com/office/drawing/2014/main" id="{9B600D2B-81DE-4D34-8671-C40CEF3E7DC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6807">
            <a:off x="2656869" y="2209943"/>
            <a:ext cx="3214952" cy="4829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8881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F652D389-26F8-46F7-93DA-8B8BCD0A7EA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308268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692B195B-7322-47D9-84E5-B175554D6DB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22545" y="2699961"/>
            <a:ext cx="2970724" cy="364380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CD660AEF-72D3-41DF-887E-19CB25C36D0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99676" y="2699961"/>
            <a:ext cx="3169781" cy="36495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F5EEB8C6-47C7-4F96-AD00-765C8788FEF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24390" y="1905059"/>
            <a:ext cx="7791363" cy="74987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1C0776DD-29DA-4493-80A2-F3779BB5DB4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13456" y="1330075"/>
            <a:ext cx="3901778" cy="804742"/>
          </a:xfrm>
          <a:prstGeom prst="rect">
            <a:avLst/>
          </a:prstGeom>
        </p:spPr>
      </p:pic>
      <p:pic>
        <p:nvPicPr>
          <p:cNvPr id="10" name="Picture 57">
            <a:hlinkClick r:id="rId8" action="ppaction://hlinksldjump"/>
            <a:extLst>
              <a:ext uri="{FF2B5EF4-FFF2-40B4-BE49-F238E27FC236}">
                <a16:creationId xmlns="" xmlns:a16="http://schemas.microsoft.com/office/drawing/2014/main" id="{433DA937-9D64-4B63-8423-7B41084724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7000" y="6143625"/>
            <a:ext cx="458788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41">
            <a:extLst>
              <a:ext uri="{FF2B5EF4-FFF2-40B4-BE49-F238E27FC236}">
                <a16:creationId xmlns="" xmlns:a16="http://schemas.microsoft.com/office/drawing/2014/main" id="{0D23F8B9-DA71-47F9-A4A4-D23E6A7DC27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6807">
            <a:off x="2656868" y="2355121"/>
            <a:ext cx="3214952" cy="4829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3588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E2C8FAA7-44F2-46D1-A5CE-EB17DE1908E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308268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E1602E7E-C1F8-4F9E-9ADB-DFB43CBF46D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6660708" y="2656169"/>
            <a:ext cx="2905537" cy="371796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2F5D8A78-5764-4A5D-9ACC-CAF7CEC58B1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 flipH="1">
            <a:off x="3090625" y="2656169"/>
            <a:ext cx="2905539" cy="371796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9FF83A31-4F91-4327-A844-00C5AFFBCD9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65026" y="1906296"/>
            <a:ext cx="7791363" cy="74987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4A3682D4-EE71-42D4-BA64-60CC37D087C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13456" y="1330075"/>
            <a:ext cx="3901778" cy="804742"/>
          </a:xfrm>
          <a:prstGeom prst="rect">
            <a:avLst/>
          </a:prstGeom>
        </p:spPr>
      </p:pic>
      <p:pic>
        <p:nvPicPr>
          <p:cNvPr id="10" name="Picture 57">
            <a:hlinkClick r:id="rId8" action="ppaction://hlinksldjump"/>
            <a:extLst>
              <a:ext uri="{FF2B5EF4-FFF2-40B4-BE49-F238E27FC236}">
                <a16:creationId xmlns="" xmlns:a16="http://schemas.microsoft.com/office/drawing/2014/main" id="{998CD1DF-EFC1-487B-A46C-05BDBCF505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7000" y="6143625"/>
            <a:ext cx="458788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41">
            <a:extLst>
              <a:ext uri="{FF2B5EF4-FFF2-40B4-BE49-F238E27FC236}">
                <a16:creationId xmlns="" xmlns:a16="http://schemas.microsoft.com/office/drawing/2014/main" id="{683F455E-3530-4105-BB5B-90F41784E19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6807">
            <a:off x="6516409" y="2243111"/>
            <a:ext cx="3214952" cy="4829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727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25B92653-BCE4-4229-8E89-D2CDFDF6AEA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3082688"/>
          </a:xfrm>
          <a:prstGeom prst="rect">
            <a:avLst/>
          </a:prstGeom>
        </p:spPr>
      </p:pic>
      <p:pic>
        <p:nvPicPr>
          <p:cNvPr id="7" name="รูปภาพ 1">
            <a:extLst>
              <a:ext uri="{FF2B5EF4-FFF2-40B4-BE49-F238E27FC236}">
                <a16:creationId xmlns="" xmlns:a16="http://schemas.microsoft.com/office/drawing/2014/main" id="{DE2E8A91-A402-4730-9462-96516795906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9799" y="2561644"/>
            <a:ext cx="3696561" cy="35813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8" name="รูปภาพ 2">
            <a:extLst>
              <a:ext uri="{FF2B5EF4-FFF2-40B4-BE49-F238E27FC236}">
                <a16:creationId xmlns="" xmlns:a16="http://schemas.microsoft.com/office/drawing/2014/main" id="{44DDA22B-6BAD-4154-8FED-7D7036AA430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23000" y="2561644"/>
            <a:ext cx="3914140" cy="3581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954AA34B-69A1-40CC-B08F-FAFA32A2917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28150" y="1281482"/>
            <a:ext cx="3158002" cy="75597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3E6B3E1F-9105-4200-81ED-A0B8F9E0AC2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66378" y="1805514"/>
            <a:ext cx="7791363" cy="755970"/>
          </a:xfrm>
          <a:prstGeom prst="rect">
            <a:avLst/>
          </a:prstGeom>
        </p:spPr>
      </p:pic>
      <p:pic>
        <p:nvPicPr>
          <p:cNvPr id="13" name="Picture 57">
            <a:hlinkClick r:id="rId8" action="ppaction://hlinksldjump"/>
            <a:extLst>
              <a:ext uri="{FF2B5EF4-FFF2-40B4-BE49-F238E27FC236}">
                <a16:creationId xmlns="" xmlns:a16="http://schemas.microsoft.com/office/drawing/2014/main" id="{3750AE2D-DC1D-4F68-9CBF-3EAB7F15C2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7000" y="6143625"/>
            <a:ext cx="458788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41">
            <a:extLst>
              <a:ext uri="{FF2B5EF4-FFF2-40B4-BE49-F238E27FC236}">
                <a16:creationId xmlns="" xmlns:a16="http://schemas.microsoft.com/office/drawing/2014/main" id="{DD6916DC-F9C9-434B-9CBE-DEA11F1E5FD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6807">
            <a:off x="6652027" y="2112579"/>
            <a:ext cx="3214952" cy="4829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166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062FAD41-5EB5-4FDB-BD11-0D956CDBD78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3082688"/>
          </a:xfrm>
          <a:prstGeom prst="rect">
            <a:avLst/>
          </a:prstGeom>
        </p:spPr>
      </p:pic>
      <p:pic>
        <p:nvPicPr>
          <p:cNvPr id="5" name="รูปภาพ 4">
            <a:extLst>
              <a:ext uri="{FF2B5EF4-FFF2-40B4-BE49-F238E27FC236}">
                <a16:creationId xmlns="" xmlns:a16="http://schemas.microsoft.com/office/drawing/2014/main" id="{2FF2EBFA-5689-4992-AAE3-A39AC0AA6D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56644" y="2717509"/>
            <a:ext cx="2930609" cy="37083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9" name="รูปภาพ 3">
            <a:extLst>
              <a:ext uri="{FF2B5EF4-FFF2-40B4-BE49-F238E27FC236}">
                <a16:creationId xmlns="" xmlns:a16="http://schemas.microsoft.com/office/drawing/2014/main" id="{838C4064-A90C-40AF-BE0A-6D1781D1F83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42695" y="2705170"/>
            <a:ext cx="2930609" cy="37083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58A56EC7-8A26-47BC-8337-19EC116DD0A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45118" y="1913030"/>
            <a:ext cx="7791363" cy="75597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E09BD9C8-2047-424F-A6ED-6B735946AB0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13456" y="1330075"/>
            <a:ext cx="3901778" cy="804742"/>
          </a:xfrm>
          <a:prstGeom prst="rect">
            <a:avLst/>
          </a:prstGeom>
        </p:spPr>
      </p:pic>
      <p:pic>
        <p:nvPicPr>
          <p:cNvPr id="10" name="Picture 57">
            <a:hlinkClick r:id="rId8" action="ppaction://hlinksldjump"/>
            <a:extLst>
              <a:ext uri="{FF2B5EF4-FFF2-40B4-BE49-F238E27FC236}">
                <a16:creationId xmlns="" xmlns:a16="http://schemas.microsoft.com/office/drawing/2014/main" id="{9CC24594-256F-450B-948F-7BE42F2594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7000" y="6143625"/>
            <a:ext cx="458788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41">
            <a:extLst>
              <a:ext uri="{FF2B5EF4-FFF2-40B4-BE49-F238E27FC236}">
                <a16:creationId xmlns="" xmlns:a16="http://schemas.microsoft.com/office/drawing/2014/main" id="{F594275E-DAE2-41C9-B40D-BFCB34B8225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6807">
            <a:off x="2428677" y="2308633"/>
            <a:ext cx="3214952" cy="4829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2148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4F90395B-9807-43DA-BCDB-F732FA5E101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30826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282B45D1-17E3-4912-B4C3-A9734F0576C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1337" y="982247"/>
            <a:ext cx="10384221" cy="6009560"/>
          </a:xfrm>
          <a:prstGeom prst="rect">
            <a:avLst/>
          </a:prstGeom>
        </p:spPr>
      </p:pic>
      <p:pic>
        <p:nvPicPr>
          <p:cNvPr id="7" name="Picture 6">
            <a:hlinkClick r:id="rId5" action="ppaction://hlinksldjump"/>
            <a:extLst>
              <a:ext uri="{FF2B5EF4-FFF2-40B4-BE49-F238E27FC236}">
                <a16:creationId xmlns="" xmlns:a16="http://schemas.microsoft.com/office/drawing/2014/main" id="{AB6B05E0-7677-4094-B041-659CCCA114C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580"/>
          <a:stretch/>
        </p:blipFill>
        <p:spPr>
          <a:xfrm>
            <a:off x="2123089" y="2207732"/>
            <a:ext cx="6752163" cy="816935"/>
          </a:xfrm>
          <a:prstGeom prst="rect">
            <a:avLst/>
          </a:prstGeom>
        </p:spPr>
      </p:pic>
      <p:pic>
        <p:nvPicPr>
          <p:cNvPr id="8" name="Picture 7">
            <a:hlinkClick r:id="rId7" action="ppaction://hlinksldjump"/>
            <a:extLst>
              <a:ext uri="{FF2B5EF4-FFF2-40B4-BE49-F238E27FC236}">
                <a16:creationId xmlns="" xmlns:a16="http://schemas.microsoft.com/office/drawing/2014/main" id="{EC0C0BBE-4919-456B-8A40-920A493296ED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623"/>
          <a:stretch/>
        </p:blipFill>
        <p:spPr>
          <a:xfrm>
            <a:off x="2123089" y="2959098"/>
            <a:ext cx="6697295" cy="816935"/>
          </a:xfrm>
          <a:prstGeom prst="rect">
            <a:avLst/>
          </a:prstGeom>
        </p:spPr>
      </p:pic>
      <p:pic>
        <p:nvPicPr>
          <p:cNvPr id="9" name="Picture 8">
            <a:hlinkClick r:id="rId9" action="ppaction://hlinksldjump"/>
            <a:extLst>
              <a:ext uri="{FF2B5EF4-FFF2-40B4-BE49-F238E27FC236}">
                <a16:creationId xmlns="" xmlns:a16="http://schemas.microsoft.com/office/drawing/2014/main" id="{4107DB7B-ADDF-4765-84AE-ED26BFD059D9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051"/>
          <a:stretch/>
        </p:blipFill>
        <p:spPr>
          <a:xfrm>
            <a:off x="2123089" y="3750049"/>
            <a:ext cx="4557414" cy="816935"/>
          </a:xfrm>
          <a:prstGeom prst="rect">
            <a:avLst/>
          </a:prstGeom>
        </p:spPr>
      </p:pic>
      <p:pic>
        <p:nvPicPr>
          <p:cNvPr id="10" name="Picture 9">
            <a:hlinkClick r:id="rId11" action="ppaction://hlinksldjump"/>
            <a:extLst>
              <a:ext uri="{FF2B5EF4-FFF2-40B4-BE49-F238E27FC236}">
                <a16:creationId xmlns="" xmlns:a16="http://schemas.microsoft.com/office/drawing/2014/main" id="{D7364646-B4C6-4F69-84D0-993EC8FC78A5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651"/>
          <a:stretch/>
        </p:blipFill>
        <p:spPr>
          <a:xfrm>
            <a:off x="2123089" y="4566984"/>
            <a:ext cx="8353266" cy="816935"/>
          </a:xfrm>
          <a:prstGeom prst="rect">
            <a:avLst/>
          </a:prstGeom>
        </p:spPr>
      </p:pic>
      <p:pic>
        <p:nvPicPr>
          <p:cNvPr id="11" name="Picture 10">
            <a:hlinkClick r:id="rId13" action="ppaction://hlinksldjump"/>
            <a:extLst>
              <a:ext uri="{FF2B5EF4-FFF2-40B4-BE49-F238E27FC236}">
                <a16:creationId xmlns="" xmlns:a16="http://schemas.microsoft.com/office/drawing/2014/main" id="{DCCB65CC-F810-4A47-8B40-54B53EEF7A20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619"/>
          <a:stretch/>
        </p:blipFill>
        <p:spPr>
          <a:xfrm>
            <a:off x="2123089" y="5348754"/>
            <a:ext cx="6703392" cy="816935"/>
          </a:xfrm>
          <a:prstGeom prst="rect">
            <a:avLst/>
          </a:prstGeom>
        </p:spPr>
      </p:pic>
      <p:pic>
        <p:nvPicPr>
          <p:cNvPr id="14" name="Picture 57">
            <a:hlinkClick r:id="rId15" action="ppaction://hlinksldjump"/>
            <a:extLst>
              <a:ext uri="{FF2B5EF4-FFF2-40B4-BE49-F238E27FC236}">
                <a16:creationId xmlns="" xmlns:a16="http://schemas.microsoft.com/office/drawing/2014/main" id="{6B626C57-40CB-45EA-B525-45A278210E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7000" y="6143625"/>
            <a:ext cx="458788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7CEF92E1-2692-4ECD-AE00-8FBF0091858A}"/>
              </a:ext>
            </a:extLst>
          </p:cNvPr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865368" flipH="1">
            <a:off x="1570634" y="2260656"/>
            <a:ext cx="659500" cy="68598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8835CB4E-7900-4927-86EC-ACC1CEC9AA0C}"/>
              </a:ext>
            </a:extLst>
          </p:cNvPr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865368" flipH="1">
            <a:off x="1598070" y="3030416"/>
            <a:ext cx="659500" cy="68598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6A1CAD08-4709-4127-9C16-1E273B3F7E57}"/>
              </a:ext>
            </a:extLst>
          </p:cNvPr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865368" flipH="1">
            <a:off x="1598070" y="3806845"/>
            <a:ext cx="659500" cy="68598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91479577-AAB4-4F0F-96C2-D3F04D41CA68}"/>
              </a:ext>
            </a:extLst>
          </p:cNvPr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865368" flipH="1">
            <a:off x="1598069" y="4637757"/>
            <a:ext cx="659500" cy="68598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19AB1148-DEBD-40C6-92EB-617E7E09223E}"/>
              </a:ext>
            </a:extLst>
          </p:cNvPr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865368" flipH="1">
            <a:off x="1598069" y="5386311"/>
            <a:ext cx="659500" cy="685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6705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82949DAF-E223-4ABD-9419-ED0F2CA6798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308268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2B3F9B53-81D2-4F17-BFDA-8A95D0B44C0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67003" y="2644190"/>
            <a:ext cx="5864748" cy="391408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E3153BA9-1E3B-4955-8E67-7EE7513106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53022" y="1310551"/>
            <a:ext cx="3158002" cy="75597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B57DC07E-328D-4C87-846C-C49E5A85472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9650" y="1755097"/>
            <a:ext cx="7791363" cy="755970"/>
          </a:xfrm>
          <a:prstGeom prst="rect">
            <a:avLst/>
          </a:prstGeom>
        </p:spPr>
      </p:pic>
      <p:pic>
        <p:nvPicPr>
          <p:cNvPr id="12" name="Picture 57">
            <a:hlinkClick r:id="rId7" action="ppaction://hlinksldjump"/>
            <a:extLst>
              <a:ext uri="{FF2B5EF4-FFF2-40B4-BE49-F238E27FC236}">
                <a16:creationId xmlns="" xmlns:a16="http://schemas.microsoft.com/office/drawing/2014/main" id="{A57409FB-8520-4508-AE94-932024F8D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7000" y="6143625"/>
            <a:ext cx="458788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41">
            <a:extLst>
              <a:ext uri="{FF2B5EF4-FFF2-40B4-BE49-F238E27FC236}">
                <a16:creationId xmlns="" xmlns:a16="http://schemas.microsoft.com/office/drawing/2014/main" id="{C9D61EDC-1608-4094-9F8D-6DCE1AE4EE3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6807">
            <a:off x="4712929" y="2570622"/>
            <a:ext cx="2572898" cy="4829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947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57B6A95F-BDAB-4207-A832-D127DBA1DEA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308268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939519ED-E5C3-41D2-A05A-F8852ECDEED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74453" y="2802266"/>
            <a:ext cx="3192732" cy="372935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3E977535-95A5-4AC9-8CF3-23066C286A1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53714" y1="33429" x2="56629" y2="445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8815" t="9380" r="28708" b="8998"/>
          <a:stretch/>
        </p:blipFill>
        <p:spPr>
          <a:xfrm>
            <a:off x="7581992" y="2671773"/>
            <a:ext cx="1868725" cy="359088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C2A4BB55-CB0B-447C-B88E-B11CAF12D59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98512" y="1799186"/>
            <a:ext cx="1871634" cy="75597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CD3F07A2-9C87-4811-9578-D88447A0695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53022" y="1310551"/>
            <a:ext cx="3158002" cy="755970"/>
          </a:xfrm>
          <a:prstGeom prst="rect">
            <a:avLst/>
          </a:prstGeom>
        </p:spPr>
      </p:pic>
      <p:pic>
        <p:nvPicPr>
          <p:cNvPr id="10" name="Picture 57">
            <a:hlinkClick r:id="rId9" action="ppaction://hlinksldjump"/>
            <a:extLst>
              <a:ext uri="{FF2B5EF4-FFF2-40B4-BE49-F238E27FC236}">
                <a16:creationId xmlns="" xmlns:a16="http://schemas.microsoft.com/office/drawing/2014/main" id="{D8D7530D-16E7-4703-B672-F27BC826AF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7000" y="6143625"/>
            <a:ext cx="458788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41">
            <a:extLst>
              <a:ext uri="{FF2B5EF4-FFF2-40B4-BE49-F238E27FC236}">
                <a16:creationId xmlns="" xmlns:a16="http://schemas.microsoft.com/office/drawing/2014/main" id="{ADA9B10C-DC6D-4AF8-B2AD-7608201021A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6807">
            <a:off x="2162523" y="2198607"/>
            <a:ext cx="4146816" cy="4829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2336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0EC90064-5DF3-4B21-B54F-6878B2A9745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30826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18C00C59-3519-4F16-A35B-FBD1FCEFA1A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55529" y="2656549"/>
            <a:ext cx="2006514" cy="395148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35D7ED64-E37B-4E21-9C73-13D1FE2B0E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53022" y="1310551"/>
            <a:ext cx="3158002" cy="75597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BD3BA6D4-CCCC-49D5-BFE8-946B96022F0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49" b="89966" l="0" r="100000">
                        <a14:backgroundMark x1="24270" y1="43997" x2="36713" y2="42196"/>
                        <a14:backgroundMark x1="36713" y1="42196" x2="37942" y2="50686"/>
                        <a14:backgroundMark x1="37942" y1="50686" x2="28571" y2="65180"/>
                        <a14:backgroundMark x1="56528" y1="15523" x2="64055" y2="21098"/>
                        <a14:backgroundMark x1="64055" y1="21098" x2="76805" y2="21269"/>
                        <a14:backgroundMark x1="76805" y1="21269" x2="77727" y2="13551"/>
                        <a14:backgroundMark x1="97696" y1="19726" x2="95392" y2="27702"/>
                        <a14:backgroundMark x1="95392" y1="27702" x2="86943" y2="33533"/>
                        <a14:backgroundMark x1="86943" y1="33533" x2="75422" y2="37307"/>
                        <a14:backgroundMark x1="75422" y1="37307" x2="72965" y2="44854"/>
                        <a14:backgroundMark x1="72965" y1="44854" x2="74962" y2="52487"/>
                        <a14:backgroundMark x1="74962" y1="52487" x2="81567" y2="60034"/>
                        <a14:backgroundMark x1="81567" y1="60034" x2="83871" y2="67925"/>
                        <a14:backgroundMark x1="83871" y1="67925" x2="77266" y2="76244"/>
                        <a14:backgroundMark x1="77266" y1="76244" x2="77419" y2="83533"/>
                        <a14:backgroundMark x1="77419" y1="83533" x2="83257" y2="90909"/>
                        <a14:backgroundMark x1="83257" y1="90909" x2="86943" y2="918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87979" y="2134371"/>
            <a:ext cx="2705004" cy="4849343"/>
          </a:xfrm>
          <a:prstGeom prst="rect">
            <a:avLst/>
          </a:prstGeom>
        </p:spPr>
      </p:pic>
      <p:pic>
        <p:nvPicPr>
          <p:cNvPr id="10" name="Picture 57">
            <a:hlinkClick r:id="rId8" action="ppaction://hlinksldjump"/>
            <a:extLst>
              <a:ext uri="{FF2B5EF4-FFF2-40B4-BE49-F238E27FC236}">
                <a16:creationId xmlns="" xmlns:a16="http://schemas.microsoft.com/office/drawing/2014/main" id="{385D3302-3448-42F9-93B5-A0DF742E13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7000" y="6143625"/>
            <a:ext cx="458788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41">
            <a:extLst>
              <a:ext uri="{FF2B5EF4-FFF2-40B4-BE49-F238E27FC236}">
                <a16:creationId xmlns="" xmlns:a16="http://schemas.microsoft.com/office/drawing/2014/main" id="{DB8BDC6C-B783-45E6-A3FE-405C3051003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6807">
            <a:off x="2593185" y="2328499"/>
            <a:ext cx="3214952" cy="482910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63D90D9D-4155-4CDC-8648-DA39720EEFE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447615" y="1879594"/>
            <a:ext cx="7791363" cy="749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6804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D9A17349-8773-483E-8E20-837080552DF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308268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F968BF24-77F3-4460-8AF3-7E1DD2D4CA7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2511" y="982247"/>
            <a:ext cx="9838361" cy="6009559"/>
          </a:xfrm>
          <a:prstGeom prst="rect">
            <a:avLst/>
          </a:prstGeom>
        </p:spPr>
      </p:pic>
      <p:pic>
        <p:nvPicPr>
          <p:cNvPr id="8" name="Picture 7">
            <a:hlinkClick r:id="rId5" action="ppaction://hlinksldjump"/>
            <a:extLst>
              <a:ext uri="{FF2B5EF4-FFF2-40B4-BE49-F238E27FC236}">
                <a16:creationId xmlns="" xmlns:a16="http://schemas.microsoft.com/office/drawing/2014/main" id="{9AAA9481-1C5F-488D-A3B3-8DBD532289D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678"/>
          <a:stretch/>
        </p:blipFill>
        <p:spPr>
          <a:xfrm>
            <a:off x="2785241" y="2040565"/>
            <a:ext cx="7550196" cy="816935"/>
          </a:xfrm>
          <a:prstGeom prst="rect">
            <a:avLst/>
          </a:prstGeom>
        </p:spPr>
      </p:pic>
      <p:pic>
        <p:nvPicPr>
          <p:cNvPr id="9" name="Picture 8">
            <a:hlinkClick r:id="rId5" action="ppaction://hlinksldjump"/>
            <a:extLst>
              <a:ext uri="{FF2B5EF4-FFF2-40B4-BE49-F238E27FC236}">
                <a16:creationId xmlns="" xmlns:a16="http://schemas.microsoft.com/office/drawing/2014/main" id="{99049297-4A2C-4119-A9A2-58E3D2A273D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96807" y="2605298"/>
            <a:ext cx="5303980" cy="755970"/>
          </a:xfrm>
          <a:prstGeom prst="rect">
            <a:avLst/>
          </a:prstGeom>
        </p:spPr>
      </p:pic>
      <p:pic>
        <p:nvPicPr>
          <p:cNvPr id="10" name="Picture 9">
            <a:hlinkClick r:id="rId8" action="ppaction://hlinksldjump"/>
            <a:extLst>
              <a:ext uri="{FF2B5EF4-FFF2-40B4-BE49-F238E27FC236}">
                <a16:creationId xmlns="" xmlns:a16="http://schemas.microsoft.com/office/drawing/2014/main" id="{98DD2F15-C855-41BF-BA3D-B8AEC9F00E9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96807" y="3237153"/>
            <a:ext cx="5303980" cy="749873"/>
          </a:xfrm>
          <a:prstGeom prst="rect">
            <a:avLst/>
          </a:prstGeom>
        </p:spPr>
      </p:pic>
      <p:pic>
        <p:nvPicPr>
          <p:cNvPr id="11" name="Picture 10">
            <a:hlinkClick r:id="rId10" action="ppaction://hlinksldjump"/>
            <a:extLst>
              <a:ext uri="{FF2B5EF4-FFF2-40B4-BE49-F238E27FC236}">
                <a16:creationId xmlns="" xmlns:a16="http://schemas.microsoft.com/office/drawing/2014/main" id="{72E2879D-3BB1-4895-AC1E-3C027632D8B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96807" y="3799843"/>
            <a:ext cx="5303980" cy="749873"/>
          </a:xfrm>
          <a:prstGeom prst="rect">
            <a:avLst/>
          </a:prstGeom>
        </p:spPr>
      </p:pic>
      <p:pic>
        <p:nvPicPr>
          <p:cNvPr id="12" name="Picture 11">
            <a:hlinkClick r:id="rId12" action="ppaction://hlinksldjump"/>
            <a:extLst>
              <a:ext uri="{FF2B5EF4-FFF2-40B4-BE49-F238E27FC236}">
                <a16:creationId xmlns="" xmlns:a16="http://schemas.microsoft.com/office/drawing/2014/main" id="{F24C0F74-A801-420D-8F90-93B8929AE28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696807" y="4425601"/>
            <a:ext cx="5303980" cy="755970"/>
          </a:xfrm>
          <a:prstGeom prst="rect">
            <a:avLst/>
          </a:prstGeom>
        </p:spPr>
      </p:pic>
      <p:pic>
        <p:nvPicPr>
          <p:cNvPr id="13" name="Picture 12">
            <a:hlinkClick r:id="rId14" action="ppaction://hlinksldjump"/>
            <a:extLst>
              <a:ext uri="{FF2B5EF4-FFF2-40B4-BE49-F238E27FC236}">
                <a16:creationId xmlns="" xmlns:a16="http://schemas.microsoft.com/office/drawing/2014/main" id="{E4F360D6-0DCC-48AE-95DB-B9EDC5668332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952"/>
          <a:stretch/>
        </p:blipFill>
        <p:spPr>
          <a:xfrm>
            <a:off x="2726969" y="5037899"/>
            <a:ext cx="5303980" cy="816935"/>
          </a:xfrm>
          <a:prstGeom prst="rect">
            <a:avLst/>
          </a:prstGeom>
        </p:spPr>
      </p:pic>
      <p:pic>
        <p:nvPicPr>
          <p:cNvPr id="14" name="Picture 13">
            <a:hlinkClick r:id="rId16" action="ppaction://hlinksldjump"/>
            <a:extLst>
              <a:ext uri="{FF2B5EF4-FFF2-40B4-BE49-F238E27FC236}">
                <a16:creationId xmlns="" xmlns:a16="http://schemas.microsoft.com/office/drawing/2014/main" id="{9F619757-BC88-4F38-BB44-20D18BD05D2A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756"/>
          <a:stretch/>
        </p:blipFill>
        <p:spPr>
          <a:xfrm>
            <a:off x="2785241" y="5700630"/>
            <a:ext cx="2849772" cy="816935"/>
          </a:xfrm>
          <a:prstGeom prst="rect">
            <a:avLst/>
          </a:prstGeom>
        </p:spPr>
      </p:pic>
      <p:pic>
        <p:nvPicPr>
          <p:cNvPr id="16" name="Picture 57">
            <a:hlinkClick r:id="rId18" action="ppaction://hlinksldjump"/>
            <a:extLst>
              <a:ext uri="{FF2B5EF4-FFF2-40B4-BE49-F238E27FC236}">
                <a16:creationId xmlns="" xmlns:a16="http://schemas.microsoft.com/office/drawing/2014/main" id="{E2F86D02-26CC-4D6F-B7E7-5A17A4772B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7000" y="6143625"/>
            <a:ext cx="458788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054550A9-D566-4704-A37E-FD77C9953D8C}"/>
              </a:ext>
            </a:extLst>
          </p:cNvPr>
          <p:cNvPicPr>
            <a:picLocks noChangeAspect="1"/>
          </p:cNvPicPr>
          <p:nvPr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865368" flipH="1">
            <a:off x="2179454" y="2100188"/>
            <a:ext cx="659500" cy="68598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="" xmlns:a16="http://schemas.microsoft.com/office/drawing/2014/main" id="{C67ED7A7-EEB7-4629-8759-B911049FDF9C}"/>
              </a:ext>
            </a:extLst>
          </p:cNvPr>
          <p:cNvPicPr>
            <a:picLocks noChangeAspect="1"/>
          </p:cNvPicPr>
          <p:nvPr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865368" flipH="1">
            <a:off x="2179454" y="5103371"/>
            <a:ext cx="659500" cy="68598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="" xmlns:a16="http://schemas.microsoft.com/office/drawing/2014/main" id="{B06D4039-A22A-4126-905A-EC6B0ED2D61C}"/>
              </a:ext>
            </a:extLst>
          </p:cNvPr>
          <p:cNvPicPr>
            <a:picLocks noChangeAspect="1"/>
          </p:cNvPicPr>
          <p:nvPr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865368" flipH="1">
            <a:off x="2179454" y="5773564"/>
            <a:ext cx="659500" cy="685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31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4A56E2BA-876C-4CC7-9A62-7C535C6BA0B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30826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7D81C22E-11F3-4A23-841A-862A713F3F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0342" y="2308388"/>
            <a:ext cx="6468417" cy="84132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6E0A4AEF-145D-4EF6-A2B7-47CDE839C4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1079" y="3149709"/>
            <a:ext cx="9589839" cy="122540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76359F5D-EBE3-4435-9971-08CE45622F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90659" y="4228696"/>
            <a:ext cx="1310754" cy="75597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E982F8BB-BF5D-4026-9D17-71896558A9A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07515" y="5036156"/>
            <a:ext cx="6376969" cy="85961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EC101D26-A526-46C2-998F-6BF0327FDEF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0395" y="1400005"/>
            <a:ext cx="8925318" cy="908383"/>
          </a:xfrm>
          <a:prstGeom prst="rect">
            <a:avLst/>
          </a:prstGeom>
        </p:spPr>
      </p:pic>
      <p:pic>
        <p:nvPicPr>
          <p:cNvPr id="13" name="Picture 57">
            <a:hlinkClick r:id="rId8" action="ppaction://hlinksldjump"/>
            <a:extLst>
              <a:ext uri="{FF2B5EF4-FFF2-40B4-BE49-F238E27FC236}">
                <a16:creationId xmlns="" xmlns:a16="http://schemas.microsoft.com/office/drawing/2014/main" id="{D82E69B3-0AFF-40FF-9C20-4692C200FF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7000" y="6143625"/>
            <a:ext cx="458788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06684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AA831EAC-E4AF-4A3F-8DD9-EF8969E97A7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308268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91D075EC-4081-4B22-859F-E9AAF18A8B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2716" y="2350270"/>
            <a:ext cx="7577985" cy="122540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1734EBBF-F539-47D3-B34C-98E1A63CFA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78974" y="4348159"/>
            <a:ext cx="5499069" cy="85961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223B4700-9D63-4BE8-AA04-4F3D11F31C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15883" y="3400376"/>
            <a:ext cx="1310754" cy="749873"/>
          </a:xfrm>
          <a:prstGeom prst="rect">
            <a:avLst/>
          </a:prstGeom>
        </p:spPr>
      </p:pic>
      <p:pic>
        <p:nvPicPr>
          <p:cNvPr id="8" name="Picture 57">
            <a:hlinkClick r:id="rId6" action="ppaction://hlinksldjump"/>
            <a:extLst>
              <a:ext uri="{FF2B5EF4-FFF2-40B4-BE49-F238E27FC236}">
                <a16:creationId xmlns="" xmlns:a16="http://schemas.microsoft.com/office/drawing/2014/main" id="{EF6A70E9-CFF7-4E0C-8ED0-44D69F6D95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7000" y="6143625"/>
            <a:ext cx="458788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99541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CBC445BA-07E6-4AA5-961F-C6B0F5D69CD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308268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293B986A-CA4F-487C-AD00-867F8307FF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5230" y="2322361"/>
            <a:ext cx="7565792" cy="117053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09E3E359-4F71-4A17-9604-89C1E04540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24497" y="3403173"/>
            <a:ext cx="1310754" cy="7498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10598816-EA45-4D8E-A585-FA139E0F55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79874" y="4269451"/>
            <a:ext cx="7602371" cy="859611"/>
          </a:xfrm>
          <a:prstGeom prst="rect">
            <a:avLst/>
          </a:prstGeom>
        </p:spPr>
      </p:pic>
      <p:pic>
        <p:nvPicPr>
          <p:cNvPr id="11" name="Picture 57">
            <a:hlinkClick r:id="rId6" action="ppaction://hlinksldjump"/>
            <a:extLst>
              <a:ext uri="{FF2B5EF4-FFF2-40B4-BE49-F238E27FC236}">
                <a16:creationId xmlns="" xmlns:a16="http://schemas.microsoft.com/office/drawing/2014/main" id="{5E27AF94-DA86-4DBB-A670-3C45BE88B9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7000" y="6143625"/>
            <a:ext cx="458788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57061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6FDA56D4-91DB-4D8F-B295-EDFA62A89DE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308268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2DAD3D77-AC2C-4149-8127-A0C08E8569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2225" y="2209694"/>
            <a:ext cx="7577985" cy="121930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47F0FBEC-412E-4137-AC5C-DCAD982AA5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7809" y="3215367"/>
            <a:ext cx="1310754" cy="7498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5E32409E-5403-48F6-995C-A7AEBE9498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68807" y="4290280"/>
            <a:ext cx="8309568" cy="859611"/>
          </a:xfrm>
          <a:prstGeom prst="rect">
            <a:avLst/>
          </a:prstGeom>
        </p:spPr>
      </p:pic>
      <p:pic>
        <p:nvPicPr>
          <p:cNvPr id="11" name="Picture 57">
            <a:hlinkClick r:id="rId6" action="ppaction://hlinksldjump"/>
            <a:extLst>
              <a:ext uri="{FF2B5EF4-FFF2-40B4-BE49-F238E27FC236}">
                <a16:creationId xmlns="" xmlns:a16="http://schemas.microsoft.com/office/drawing/2014/main" id="{E522F86F-F052-4891-8573-880A08ABCA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7000" y="6143625"/>
            <a:ext cx="458788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11878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D1778092-3B04-4785-99B1-FF8718BC191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308268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6CD06016-0B5E-4A2A-87A1-03FF4EB303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8579" y="2209694"/>
            <a:ext cx="7577985" cy="121930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5D117DCF-D408-494F-B162-DBC7750198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0461" y="3323224"/>
            <a:ext cx="1310754" cy="7498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6D669662-0631-4857-80E5-9EAB02FC36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85304" y="4203870"/>
            <a:ext cx="9364268" cy="859611"/>
          </a:xfrm>
          <a:prstGeom prst="rect">
            <a:avLst/>
          </a:prstGeom>
        </p:spPr>
      </p:pic>
      <p:pic>
        <p:nvPicPr>
          <p:cNvPr id="11" name="Picture 57">
            <a:hlinkClick r:id="rId6" action="ppaction://hlinksldjump"/>
            <a:extLst>
              <a:ext uri="{FF2B5EF4-FFF2-40B4-BE49-F238E27FC236}">
                <a16:creationId xmlns="" xmlns:a16="http://schemas.microsoft.com/office/drawing/2014/main" id="{1D0BFA84-FC59-4E77-9482-5F749C8F41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7000" y="6143625"/>
            <a:ext cx="458788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44161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C0050561-5920-41A4-BACD-5842D5A95D2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308268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6301CD24-8BBE-4C0D-8B0F-81950B9E21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0866" y="2473035"/>
            <a:ext cx="7577985" cy="121930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8E48821F-5B8D-4AA7-8B5A-CCE9531E6C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69682" y="3590743"/>
            <a:ext cx="1310754" cy="75597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6A221735-7DC9-4B5B-A1CC-15E4BDB2DF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16422" y="4403192"/>
            <a:ext cx="5840474" cy="859611"/>
          </a:xfrm>
          <a:prstGeom prst="rect">
            <a:avLst/>
          </a:prstGeom>
        </p:spPr>
      </p:pic>
      <p:pic>
        <p:nvPicPr>
          <p:cNvPr id="11" name="Picture 57">
            <a:hlinkClick r:id="rId6" action="ppaction://hlinksldjump"/>
            <a:extLst>
              <a:ext uri="{FF2B5EF4-FFF2-40B4-BE49-F238E27FC236}">
                <a16:creationId xmlns="" xmlns:a16="http://schemas.microsoft.com/office/drawing/2014/main" id="{A068026F-C58B-4E78-AD15-9C2DB35AB0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7000" y="6143625"/>
            <a:ext cx="458788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28828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5AC688D1-E1E3-4CBC-B9A8-6E832A59F3E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308268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B3C6515A-F8CC-4FE4-91CD-26C00DAF9D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012" y="1308789"/>
            <a:ext cx="7358510" cy="91447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66C9A5AF-3040-430F-8516-D74247286D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1292" y="1967391"/>
            <a:ext cx="8864352" cy="81693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719D8B1F-ABEE-42EE-9DEE-E7D02D9E0C4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99168" y="2881870"/>
            <a:ext cx="6593662" cy="278088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20CFAD84-A6F0-428F-804B-3A9D5EE059E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58235" y="5887555"/>
            <a:ext cx="7675529" cy="81693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8CDCB1C6-C083-4E68-86F1-97FF0EF2820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23648" y="5869511"/>
            <a:ext cx="695004" cy="816935"/>
          </a:xfrm>
          <a:prstGeom prst="rect">
            <a:avLst/>
          </a:prstGeom>
        </p:spPr>
      </p:pic>
      <p:pic>
        <p:nvPicPr>
          <p:cNvPr id="14" name="Picture 57">
            <a:hlinkClick r:id="rId8" action="ppaction://hlinksldjump"/>
            <a:extLst>
              <a:ext uri="{FF2B5EF4-FFF2-40B4-BE49-F238E27FC236}">
                <a16:creationId xmlns="" xmlns:a16="http://schemas.microsoft.com/office/drawing/2014/main" id="{1299EA59-9ECA-4B87-A590-AA60C33C12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7000" y="6143625"/>
            <a:ext cx="458788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94296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E7EDA0F7-1120-45E3-A244-B5992AA3BA8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308268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3ED10095-4C45-4106-86B9-0DAEA394F6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3383" y="1268344"/>
            <a:ext cx="9425233" cy="93276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7FFA4620-85B7-4848-9FC2-88631D09EE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97616" y="1932726"/>
            <a:ext cx="9388654" cy="4676037"/>
          </a:xfrm>
          <a:prstGeom prst="rect">
            <a:avLst/>
          </a:prstGeom>
        </p:spPr>
      </p:pic>
      <p:pic>
        <p:nvPicPr>
          <p:cNvPr id="7" name="Picture 57">
            <a:hlinkClick r:id="rId6" action="ppaction://hlinksldjump"/>
            <a:extLst>
              <a:ext uri="{FF2B5EF4-FFF2-40B4-BE49-F238E27FC236}">
                <a16:creationId xmlns="" xmlns:a16="http://schemas.microsoft.com/office/drawing/2014/main" id="{095926CD-FA41-4ED0-A8BA-F54E09C09C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7000" y="6143625"/>
            <a:ext cx="458788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86987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642388D3-51EF-4B9E-8830-7FCC20A6CBC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30826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3CC6A0D4-9FE2-4AAA-A8C1-C84B0078D3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1154" y="2783022"/>
            <a:ext cx="9961727" cy="121930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4D03D699-2DA9-4F15-B6FE-68DCD54EE7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62890" y="3890151"/>
            <a:ext cx="1310754" cy="75597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490FE787-F9AC-42D9-A684-1DB099BE39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51969" y="4742011"/>
            <a:ext cx="5688061" cy="85961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2EA46758-8D11-4AF1-AD58-297BF7ECD63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1215" y="1693850"/>
            <a:ext cx="10339712" cy="877900"/>
          </a:xfrm>
          <a:prstGeom prst="rect">
            <a:avLst/>
          </a:prstGeom>
        </p:spPr>
      </p:pic>
      <p:pic>
        <p:nvPicPr>
          <p:cNvPr id="12" name="Picture 57">
            <a:hlinkClick r:id="rId7" action="ppaction://hlinksldjump"/>
            <a:extLst>
              <a:ext uri="{FF2B5EF4-FFF2-40B4-BE49-F238E27FC236}">
                <a16:creationId xmlns="" xmlns:a16="http://schemas.microsoft.com/office/drawing/2014/main" id="{F828A843-AC87-4AF3-9D67-7879A17F0A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7000" y="6143625"/>
            <a:ext cx="458788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98965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087A6E5B-493E-4BC4-8FDD-9C3FDAA86DA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308268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F6303A07-3FEF-4A5A-8DE1-48E4FE1710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4505" y="2224601"/>
            <a:ext cx="6748857" cy="117053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C61A7673-16FD-4F47-836A-3D91DD12D5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2089" y="3245048"/>
            <a:ext cx="1310754" cy="7498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E439C54B-B68B-4FBC-9705-19DB12A42A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09548" y="4252261"/>
            <a:ext cx="8772904" cy="859611"/>
          </a:xfrm>
          <a:prstGeom prst="rect">
            <a:avLst/>
          </a:prstGeom>
        </p:spPr>
      </p:pic>
      <p:pic>
        <p:nvPicPr>
          <p:cNvPr id="11" name="Picture 57">
            <a:hlinkClick r:id="rId6" action="ppaction://hlinksldjump"/>
            <a:extLst>
              <a:ext uri="{FF2B5EF4-FFF2-40B4-BE49-F238E27FC236}">
                <a16:creationId xmlns="" xmlns:a16="http://schemas.microsoft.com/office/drawing/2014/main" id="{C96EAFEF-BDCD-44D4-8303-6372034DA4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7000" y="6143625"/>
            <a:ext cx="458788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60414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27115BEA-D56B-490A-82AA-A0BC003059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8408" y="2277426"/>
            <a:ext cx="6761050" cy="121930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D80AC755-0B30-42C7-B983-316DADAD7E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2090" y="3352801"/>
            <a:ext cx="1310754" cy="75597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7C83B365-D8D4-4AC2-A1A4-E70EE9DE44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9234" y="4210372"/>
            <a:ext cx="10833531" cy="85961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0DB4B732-D81D-4593-9974-417B31138B8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12192000" cy="3082688"/>
          </a:xfrm>
          <a:prstGeom prst="rect">
            <a:avLst/>
          </a:prstGeom>
        </p:spPr>
      </p:pic>
      <p:pic>
        <p:nvPicPr>
          <p:cNvPr id="11" name="Picture 57">
            <a:hlinkClick r:id="rId6" action="ppaction://hlinksldjump"/>
            <a:extLst>
              <a:ext uri="{FF2B5EF4-FFF2-40B4-BE49-F238E27FC236}">
                <a16:creationId xmlns="" xmlns:a16="http://schemas.microsoft.com/office/drawing/2014/main" id="{425BF735-8FF9-4859-A3BC-2D660CA2D9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7000" y="6143625"/>
            <a:ext cx="458788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65038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30861028-F17D-45A9-8978-88095707229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308268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855E8DB7-C45E-4EA4-ABDB-7A4B714DFB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3611" y="2336692"/>
            <a:ext cx="9193565" cy="121930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A208855C-83D8-4F32-AFA2-6E0617C9CA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9023" y="3378201"/>
            <a:ext cx="1310754" cy="75597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30FE26ED-42EB-45E1-87CE-4C157D3F74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57642" y="4174267"/>
            <a:ext cx="7876715" cy="859611"/>
          </a:xfrm>
          <a:prstGeom prst="rect">
            <a:avLst/>
          </a:prstGeom>
        </p:spPr>
      </p:pic>
      <p:pic>
        <p:nvPicPr>
          <p:cNvPr id="11" name="Picture 57">
            <a:hlinkClick r:id="rId6" action="ppaction://hlinksldjump"/>
            <a:extLst>
              <a:ext uri="{FF2B5EF4-FFF2-40B4-BE49-F238E27FC236}">
                <a16:creationId xmlns="" xmlns:a16="http://schemas.microsoft.com/office/drawing/2014/main" id="{93D9E919-DC03-4122-A1BB-5A4D35F518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7000" y="6143625"/>
            <a:ext cx="458788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71336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F5BC78AD-8CF1-4BBF-A3BB-FD99BD13666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308268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FEB76A40-3917-44B5-A55C-CE1741F5A6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9042" y="3412067"/>
            <a:ext cx="1316850" cy="75597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8361CD08-1401-4C97-A156-56C1FFE366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5534" y="4275373"/>
            <a:ext cx="8900931" cy="85961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22FF5D65-A5D6-41E9-862D-EC5F7CD3EC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04591" y="2263481"/>
            <a:ext cx="9339881" cy="1219306"/>
          </a:xfrm>
          <a:prstGeom prst="rect">
            <a:avLst/>
          </a:prstGeom>
        </p:spPr>
      </p:pic>
      <p:pic>
        <p:nvPicPr>
          <p:cNvPr id="11" name="Picture 57">
            <a:hlinkClick r:id="rId6" action="ppaction://hlinksldjump"/>
            <a:extLst>
              <a:ext uri="{FF2B5EF4-FFF2-40B4-BE49-F238E27FC236}">
                <a16:creationId xmlns="" xmlns:a16="http://schemas.microsoft.com/office/drawing/2014/main" id="{66017FF6-A8C1-4877-AEB6-3F6D8B6ED6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7000" y="6143625"/>
            <a:ext cx="458788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3592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5768DB94-522C-45FB-8F56-E102BBDB676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308268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3AC9CB69-C241-46C4-8180-F109E74A0E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11918" y="2707350"/>
            <a:ext cx="7968163" cy="2755631"/>
          </a:xfrm>
          <a:prstGeom prst="rect">
            <a:avLst/>
          </a:prstGeom>
        </p:spPr>
      </p:pic>
      <p:pic>
        <p:nvPicPr>
          <p:cNvPr id="7" name="Picture 57">
            <a:hlinkClick r:id="rId5" action="ppaction://hlinksldjump"/>
            <a:extLst>
              <a:ext uri="{FF2B5EF4-FFF2-40B4-BE49-F238E27FC236}">
                <a16:creationId xmlns="" xmlns:a16="http://schemas.microsoft.com/office/drawing/2014/main" id="{55EA50D9-EA82-4952-AD93-2BCD6AA3E8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7000" y="6143625"/>
            <a:ext cx="458788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B3437F91-3983-4CAB-B6A6-E6A182CF9B6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68114" y="1962874"/>
            <a:ext cx="7145131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75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5B8D9C4B-CC07-4FA8-BD86-D5F58E83D7D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30826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07F9F47D-1A53-4AC0-848C-B85D58EEB4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8886" y="2454090"/>
            <a:ext cx="9943438" cy="121320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05A05943-2662-4F55-8C69-7C18C96CF9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30623" y="3529794"/>
            <a:ext cx="1310754" cy="74987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8863C246-EC18-4494-85DA-86BD221EF9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16660" y="4187196"/>
            <a:ext cx="6358679" cy="85961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D53416D4-FFBB-467F-9E47-59BF8544458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16659" y="5221563"/>
            <a:ext cx="6358679" cy="859611"/>
          </a:xfrm>
          <a:prstGeom prst="rect">
            <a:avLst/>
          </a:prstGeom>
        </p:spPr>
      </p:pic>
      <p:pic>
        <p:nvPicPr>
          <p:cNvPr id="14" name="Picture 57">
            <a:hlinkClick r:id="rId8" action="ppaction://hlinksldjump"/>
            <a:extLst>
              <a:ext uri="{FF2B5EF4-FFF2-40B4-BE49-F238E27FC236}">
                <a16:creationId xmlns="" xmlns:a16="http://schemas.microsoft.com/office/drawing/2014/main" id="{A14F128A-B961-4573-B717-7AB214838F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7000" y="6143625"/>
            <a:ext cx="458788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D708BFAD-96CE-4A3C-A7BD-439808E906B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20749" y="1663353"/>
            <a:ext cx="10339712" cy="87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3323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77785A5B-E9F3-4E82-B63F-A5EFD32DA06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308268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8D064B42-80FF-4D8A-A38F-285583D882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1086" y="2277426"/>
            <a:ext cx="9327688" cy="121930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0855D5CA-F38B-4BD6-934D-ACB9D0F4E6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2938" y="3393712"/>
            <a:ext cx="1310754" cy="7498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886C8C89-713A-439F-9E52-BD5977ABC4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38083" y="4557629"/>
            <a:ext cx="7315834" cy="859611"/>
          </a:xfrm>
          <a:prstGeom prst="rect">
            <a:avLst/>
          </a:prstGeom>
        </p:spPr>
      </p:pic>
      <p:pic>
        <p:nvPicPr>
          <p:cNvPr id="11" name="Picture 57">
            <a:hlinkClick r:id="rId6" action="ppaction://hlinksldjump"/>
            <a:extLst>
              <a:ext uri="{FF2B5EF4-FFF2-40B4-BE49-F238E27FC236}">
                <a16:creationId xmlns="" xmlns:a16="http://schemas.microsoft.com/office/drawing/2014/main" id="{2B90BF3B-7A1F-4604-9976-063BFB702C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7000" y="6143625"/>
            <a:ext cx="458788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83210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C91214F1-D8E9-4523-95E2-AB15D98B962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308268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C765ACD5-69B8-49CD-A94D-7D7CDC5D96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1403" y="2232461"/>
            <a:ext cx="9327688" cy="78645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9BDB615C-AB1E-4733-BCCB-D9361F0FA6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3899" y="2890420"/>
            <a:ext cx="1310754" cy="75597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6B2F0321-7278-4A55-9C77-9656A00C6E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63630" y="3775313"/>
            <a:ext cx="5230821" cy="859611"/>
          </a:xfrm>
          <a:prstGeom prst="rect">
            <a:avLst/>
          </a:prstGeom>
        </p:spPr>
      </p:pic>
      <p:pic>
        <p:nvPicPr>
          <p:cNvPr id="11" name="Picture 57">
            <a:hlinkClick r:id="rId6" action="ppaction://hlinksldjump"/>
            <a:extLst>
              <a:ext uri="{FF2B5EF4-FFF2-40B4-BE49-F238E27FC236}">
                <a16:creationId xmlns="" xmlns:a16="http://schemas.microsoft.com/office/drawing/2014/main" id="{90D5D3B5-1C2B-4C74-A1B3-1C466E5C53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7000" y="6143625"/>
            <a:ext cx="458788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58138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7F5AC050-3613-44F8-B44A-6AD052D100E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66990" y="1520122"/>
            <a:ext cx="3458019" cy="414589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5C34D785-7F96-456C-8EFD-23A19FC719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4564" y="5899550"/>
            <a:ext cx="7675529" cy="81693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EDC9B5DC-A1FF-4360-B450-1E8DAA5E06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17277" y="5874151"/>
            <a:ext cx="579170" cy="81693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389A01F1-ADAD-4F6C-9F7B-20F11BB3DDF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79"/>
            <a:ext cx="12192000" cy="3082688"/>
          </a:xfrm>
          <a:prstGeom prst="rect">
            <a:avLst/>
          </a:prstGeom>
        </p:spPr>
      </p:pic>
      <p:pic>
        <p:nvPicPr>
          <p:cNvPr id="11" name="Picture 57">
            <a:hlinkClick r:id="rId6" action="ppaction://hlinksldjump"/>
            <a:extLst>
              <a:ext uri="{FF2B5EF4-FFF2-40B4-BE49-F238E27FC236}">
                <a16:creationId xmlns="" xmlns:a16="http://schemas.microsoft.com/office/drawing/2014/main" id="{6C6F7744-5B96-49A3-A69B-D458C9CCB5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7000" y="6143625"/>
            <a:ext cx="458788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5366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FFE9BB3F-0E6E-45A1-AFA8-F8D76E5C9B1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308268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33E18A02-29D1-4370-A741-9D001FF94C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9357" y="2450389"/>
            <a:ext cx="9327688" cy="78035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6A82944E-FF74-4BFE-82DC-1CDE786479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98901" y="3114587"/>
            <a:ext cx="1310754" cy="7498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0D7C7AF0-358B-4B0C-BB99-3599D89AFF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41554" y="4132111"/>
            <a:ext cx="5108891" cy="859611"/>
          </a:xfrm>
          <a:prstGeom prst="rect">
            <a:avLst/>
          </a:prstGeom>
        </p:spPr>
      </p:pic>
      <p:pic>
        <p:nvPicPr>
          <p:cNvPr id="11" name="Picture 57">
            <a:hlinkClick r:id="rId6" action="ppaction://hlinksldjump"/>
            <a:extLst>
              <a:ext uri="{FF2B5EF4-FFF2-40B4-BE49-F238E27FC236}">
                <a16:creationId xmlns="" xmlns:a16="http://schemas.microsoft.com/office/drawing/2014/main" id="{C7C9E067-8A1B-459D-B42C-3F00B02277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7000" y="6143625"/>
            <a:ext cx="458788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8270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A42AAFD4-E389-4AA8-B46A-43DE9607863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308268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051B2E5D-C7F9-4621-A404-6C0E572CD1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4397" y="1343388"/>
            <a:ext cx="7145131" cy="859611"/>
          </a:xfrm>
          <a:prstGeom prst="rect">
            <a:avLst/>
          </a:prstGeom>
        </p:spPr>
      </p:pic>
      <p:pic>
        <p:nvPicPr>
          <p:cNvPr id="8" name="Picture 57">
            <a:hlinkClick r:id="rId5" action="ppaction://hlinksldjump"/>
            <a:extLst>
              <a:ext uri="{FF2B5EF4-FFF2-40B4-BE49-F238E27FC236}">
                <a16:creationId xmlns="" xmlns:a16="http://schemas.microsoft.com/office/drawing/2014/main" id="{6A82901B-A8B9-4381-B923-F615B9F9E7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7000" y="6143625"/>
            <a:ext cx="458788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D92AAF80-17AF-449D-9C21-6A9717F2CA7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30351" y="1930165"/>
            <a:ext cx="8919221" cy="4706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878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="" xmlns:a16="http://schemas.microsoft.com/office/drawing/2014/main" id="{115FD2BC-3071-4A1D-BB41-0664912649B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30826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C34F6E35-1BE5-465A-812A-3831074559E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29070" y="256712"/>
            <a:ext cx="9367283" cy="689143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354DC06C-F219-4ACC-9830-1990458608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66293" y="1206172"/>
            <a:ext cx="1944793" cy="108518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7907B145-3332-4196-916E-B5A19CCF9D2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2956" y="2822887"/>
            <a:ext cx="1091279" cy="34750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1E9697A2-E115-4AD0-98AD-9E97B4DC29B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86272" y="709957"/>
            <a:ext cx="2499577" cy="90228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B4B2BFC9-8C9D-4DCC-85BC-A2E5D2B52D6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43305" y="2832615"/>
            <a:ext cx="1627773" cy="73158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BCCF1724-4A4E-45C7-9536-B0D98DED763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14942" y="5798846"/>
            <a:ext cx="2121592" cy="92057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E79FA323-320B-470F-8D73-6DF2C49F862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14547" y="3933816"/>
            <a:ext cx="1121761" cy="54868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BAFBBE41-9652-475C-A47D-65EECB82F7E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19063" y="4641024"/>
            <a:ext cx="1121761" cy="62794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A0BE7430-F44B-43FF-ADCB-36210D69B26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53729" y="6009470"/>
            <a:ext cx="877900" cy="54868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2521E666-CE5B-4015-B5D2-50C900E6754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12109" y="3863558"/>
            <a:ext cx="1755800" cy="72548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39ACE534-3A23-4198-AA70-D093B256A5C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99265" y="5990368"/>
            <a:ext cx="1822862" cy="73768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16755B9F-3837-4CC2-AB24-8D9D8FB2111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244731" y="2299821"/>
            <a:ext cx="2822693" cy="84741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D6F736D9-1FAF-46EE-AE88-08B0DB2D75F3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059808" y="775560"/>
            <a:ext cx="3365284" cy="64623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B0E11C7A-B9A5-40B9-BA77-444E7CFB0DEC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536219" y="4819074"/>
            <a:ext cx="3170195" cy="75597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EF448CC0-83ED-40BE-96B6-D387A4772341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807960" y="4380906"/>
            <a:ext cx="3164098" cy="84741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="" xmlns:a16="http://schemas.microsoft.com/office/drawing/2014/main" id="{2204B3D2-0FCF-4EAE-B3FA-F56F665B4EE5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196132" y="5268966"/>
            <a:ext cx="2822693" cy="75597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="" xmlns:a16="http://schemas.microsoft.com/office/drawing/2014/main" id="{F1257B1D-324D-44F5-BF89-B2FC4D38AAD7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604413" y="3160655"/>
            <a:ext cx="2816596" cy="755970"/>
          </a:xfrm>
          <a:prstGeom prst="rect">
            <a:avLst/>
          </a:prstGeom>
        </p:spPr>
      </p:pic>
      <p:pic>
        <p:nvPicPr>
          <p:cNvPr id="25" name="Picture 57">
            <a:hlinkClick r:id="rId20" action="ppaction://hlinksldjump"/>
            <a:extLst>
              <a:ext uri="{FF2B5EF4-FFF2-40B4-BE49-F238E27FC236}">
                <a16:creationId xmlns="" xmlns:a16="http://schemas.microsoft.com/office/drawing/2014/main" id="{FA1079C7-5AF2-4800-990E-AF29BD63F4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7000" y="6143625"/>
            <a:ext cx="458788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28246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4ABD4589-00FD-4C28-9141-039E3BCB989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308268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6ED3C841-675A-4F04-A6EA-12A7A44073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6584" y="2474774"/>
            <a:ext cx="9778832" cy="430414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ED681DE4-1074-439C-A1DB-39F576D904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81253" y="2788774"/>
            <a:ext cx="1475360" cy="64623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CED3DA3D-6457-44C7-B72B-059A6D21342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52799" y="3404575"/>
            <a:ext cx="1475360" cy="64623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1CE4CE49-65AC-4A49-888A-081AF55CD50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59625" y="3875503"/>
            <a:ext cx="1475360" cy="64623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E8C87B76-6338-4123-8EE7-8965E467ECF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10300" y="4985454"/>
            <a:ext cx="1469263" cy="64623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AEF8FCE3-933B-49F9-93FF-FA53B8268F2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86439" y="6039802"/>
            <a:ext cx="1475360" cy="64623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BBAF2453-6FFD-4930-9023-08F88BF7067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75374" y="1145147"/>
            <a:ext cx="8919221" cy="914479"/>
          </a:xfrm>
          <a:prstGeom prst="rect">
            <a:avLst/>
          </a:prstGeom>
        </p:spPr>
      </p:pic>
      <p:pic>
        <p:nvPicPr>
          <p:cNvPr id="16" name="Picture 57">
            <a:hlinkClick r:id="rId11" action="ppaction://hlinksldjump"/>
            <a:extLst>
              <a:ext uri="{FF2B5EF4-FFF2-40B4-BE49-F238E27FC236}">
                <a16:creationId xmlns="" xmlns:a16="http://schemas.microsoft.com/office/drawing/2014/main" id="{6DB30CA7-8391-46B1-961E-B2FDBC79C6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7000" y="6143625"/>
            <a:ext cx="458788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61C41BFD-8F57-46B3-B3E4-0734026CC511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1094" y="1798591"/>
            <a:ext cx="12192000" cy="767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741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0EC8EB16-1D8F-4383-96F8-461960C6B34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30826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2C4CE5BB-FD57-4543-863A-756FEBCDB0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2754" y="3366045"/>
            <a:ext cx="9937341" cy="120711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581ADAAF-29A6-4312-AF4D-93FEBDC1EB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2291" y="4351187"/>
            <a:ext cx="1024217" cy="74987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FB102B76-1DE9-4731-B749-557E432D6A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07368" y="5083728"/>
            <a:ext cx="6828112" cy="85961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A68B7EC6-C5C4-4F3D-97E8-01D0ECF609A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52754" y="1825613"/>
            <a:ext cx="10339712" cy="1603387"/>
          </a:xfrm>
          <a:prstGeom prst="rect">
            <a:avLst/>
          </a:prstGeom>
        </p:spPr>
      </p:pic>
      <p:pic>
        <p:nvPicPr>
          <p:cNvPr id="12" name="Picture 57">
            <a:hlinkClick r:id="rId7" action="ppaction://hlinksldjump"/>
            <a:extLst>
              <a:ext uri="{FF2B5EF4-FFF2-40B4-BE49-F238E27FC236}">
                <a16:creationId xmlns="" xmlns:a16="http://schemas.microsoft.com/office/drawing/2014/main" id="{ADD0CCA7-552B-4FB4-80F5-17E11EBD20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7000" y="6143625"/>
            <a:ext cx="458788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63959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AD197F44-A66E-4D25-883D-EA4C23D3635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308268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F983C7DE-D6E7-4A98-A1CC-88AF9F4381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8077" y="1986499"/>
            <a:ext cx="9431329" cy="120711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01727241-F11C-4EC7-99B7-3BF9B32E2D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67983" y="2976584"/>
            <a:ext cx="1310754" cy="75597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DABE8251-62D4-4B7A-80BA-A8B2EA2857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19702" y="3939159"/>
            <a:ext cx="8949704" cy="1347333"/>
          </a:xfrm>
          <a:prstGeom prst="rect">
            <a:avLst/>
          </a:prstGeom>
        </p:spPr>
      </p:pic>
      <p:pic>
        <p:nvPicPr>
          <p:cNvPr id="11" name="Picture 57">
            <a:hlinkClick r:id="rId6" action="ppaction://hlinksldjump"/>
            <a:extLst>
              <a:ext uri="{FF2B5EF4-FFF2-40B4-BE49-F238E27FC236}">
                <a16:creationId xmlns="" xmlns:a16="http://schemas.microsoft.com/office/drawing/2014/main" id="{33FDA4A5-F89E-4A8B-AE27-6E4F898CE6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7000" y="6143625"/>
            <a:ext cx="458788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90364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301D861D-4EB2-4E73-8B90-2FB288B010A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308268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4AE37164-E6D4-4012-96B3-18C56EC30D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1885" y="2551987"/>
            <a:ext cx="9327688" cy="78035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FBE169EE-0BB9-4EE2-B550-559D45A4B7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73992" y="3163013"/>
            <a:ext cx="1310754" cy="75597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2E4A6B64-40F6-463D-9DA0-3AE2C285DE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88681" y="4148755"/>
            <a:ext cx="9650804" cy="859611"/>
          </a:xfrm>
          <a:prstGeom prst="rect">
            <a:avLst/>
          </a:prstGeom>
        </p:spPr>
      </p:pic>
      <p:pic>
        <p:nvPicPr>
          <p:cNvPr id="11" name="Picture 57">
            <a:hlinkClick r:id="rId6" action="ppaction://hlinksldjump"/>
            <a:extLst>
              <a:ext uri="{FF2B5EF4-FFF2-40B4-BE49-F238E27FC236}">
                <a16:creationId xmlns="" xmlns:a16="http://schemas.microsoft.com/office/drawing/2014/main" id="{17B352A9-5C89-4679-B626-B73B72D88C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7000" y="6143625"/>
            <a:ext cx="458788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53918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EF832637-F847-4842-BC48-C0158763F2D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30826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A37881AC-BCCD-433D-8FDD-8459788DED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9023" y="3017083"/>
            <a:ext cx="1310754" cy="74987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B473C9B2-5FB6-453A-B827-FA74DDBDB7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49986" y="2312557"/>
            <a:ext cx="10175106" cy="780356"/>
          </a:xfrm>
          <a:prstGeom prst="rect">
            <a:avLst/>
          </a:prstGeom>
        </p:spPr>
      </p:pic>
      <p:pic>
        <p:nvPicPr>
          <p:cNvPr id="11" name="Picture 57">
            <a:hlinkClick r:id="rId6" action="ppaction://hlinksldjump"/>
            <a:extLst>
              <a:ext uri="{FF2B5EF4-FFF2-40B4-BE49-F238E27FC236}">
                <a16:creationId xmlns="" xmlns:a16="http://schemas.microsoft.com/office/drawing/2014/main" id="{1BCB3657-6FE6-44FB-A39F-8A85895C5B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7000" y="6143625"/>
            <a:ext cx="458788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C21417C0-1603-4E84-9953-4BFC38FC280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63146" y="3939490"/>
            <a:ext cx="8065707" cy="1347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4499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8AC7ADD3-9016-47EC-AA35-7A79C989E2D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3082688"/>
          </a:xfrm>
          <a:prstGeom prst="rect">
            <a:avLst/>
          </a:prstGeom>
        </p:spPr>
      </p:pic>
      <p:pic>
        <p:nvPicPr>
          <p:cNvPr id="7" name="Picture 57">
            <a:hlinkClick r:id="rId4" action="ppaction://hlinksldjump"/>
            <a:extLst>
              <a:ext uri="{FF2B5EF4-FFF2-40B4-BE49-F238E27FC236}">
                <a16:creationId xmlns="" xmlns:a16="http://schemas.microsoft.com/office/drawing/2014/main" id="{9EF96A03-EC5B-463E-B7DE-3D4252A665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7000" y="6143625"/>
            <a:ext cx="458788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552F2352-8D3B-43EF-A3BA-4BEC71DD001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0101" y="2223077"/>
            <a:ext cx="9102117" cy="85961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8C2D6679-9972-4011-B07B-2A486A39E58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07320" y="2988999"/>
            <a:ext cx="9742252" cy="2115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907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281CFF35-C76F-4FB3-9144-BE60EF60621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308268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1E176128-9403-4D53-93A2-EE68D4AC3B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3391" y="1699397"/>
            <a:ext cx="1432684" cy="74987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03444B39-2CBD-43F3-918C-34DB5469C1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44898" y="3708282"/>
            <a:ext cx="1310754" cy="75597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6A5DF59E-48EE-451D-9BD9-287AA9475EA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16075" y="4464252"/>
            <a:ext cx="6864691" cy="1347333"/>
          </a:xfrm>
          <a:prstGeom prst="rect">
            <a:avLst/>
          </a:prstGeom>
        </p:spPr>
      </p:pic>
      <p:pic>
        <p:nvPicPr>
          <p:cNvPr id="12" name="Picture 57">
            <a:hlinkClick r:id="rId7" action="ppaction://hlinksldjump"/>
            <a:extLst>
              <a:ext uri="{FF2B5EF4-FFF2-40B4-BE49-F238E27FC236}">
                <a16:creationId xmlns="" xmlns:a16="http://schemas.microsoft.com/office/drawing/2014/main" id="{5B8508DB-B90D-4D8C-9E2A-1E48ECB41F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7000" y="6143625"/>
            <a:ext cx="458788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7CBFCFF3-6B8C-434D-979D-6F1809A2BAD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53845" y="1580594"/>
            <a:ext cx="8730229" cy="2127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946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FB136C7D-980D-4CF8-9366-3834DEBCA81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308268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9D637D34-E973-433F-B940-3F4AC571451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93065" y="1681717"/>
            <a:ext cx="6005867" cy="400359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E819721B-EC51-4969-A2CB-D14C1AEA89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58235" y="5808761"/>
            <a:ext cx="7675529" cy="81693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9B4EFD1B-EA31-4821-BFC8-E4AF86074B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66410" y="5802585"/>
            <a:ext cx="670618" cy="816935"/>
          </a:xfrm>
          <a:prstGeom prst="rect">
            <a:avLst/>
          </a:prstGeom>
        </p:spPr>
      </p:pic>
      <p:pic>
        <p:nvPicPr>
          <p:cNvPr id="11" name="Picture 57">
            <a:hlinkClick r:id="rId6" action="ppaction://hlinksldjump"/>
            <a:extLst>
              <a:ext uri="{FF2B5EF4-FFF2-40B4-BE49-F238E27FC236}">
                <a16:creationId xmlns="" xmlns:a16="http://schemas.microsoft.com/office/drawing/2014/main" id="{06C6DE9C-B287-40D2-9C26-7388658474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7000" y="6143625"/>
            <a:ext cx="458788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41360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2458A988-0D94-4811-9321-7DE2955EE5D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308268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C5F774B1-F9F0-47DB-B5D7-F2D95818AC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2843" y="3561779"/>
            <a:ext cx="9467909" cy="84741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3F4F03A6-225C-404B-A812-E95DB65EF0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37034" y="4874108"/>
            <a:ext cx="1310754" cy="74987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C861EE3E-BCFD-4320-BEA0-B0A01608DA9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81758" y="5412943"/>
            <a:ext cx="5090601" cy="96325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4FCFC357-7E1B-43ED-A033-12359F816FF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1446" y="1431265"/>
            <a:ext cx="3548180" cy="914479"/>
          </a:xfrm>
          <a:prstGeom prst="rect">
            <a:avLst/>
          </a:prstGeom>
        </p:spPr>
      </p:pic>
      <p:pic>
        <p:nvPicPr>
          <p:cNvPr id="14" name="Picture 57">
            <a:hlinkClick r:id="rId8" action="ppaction://hlinksldjump"/>
            <a:extLst>
              <a:ext uri="{FF2B5EF4-FFF2-40B4-BE49-F238E27FC236}">
                <a16:creationId xmlns="" xmlns:a16="http://schemas.microsoft.com/office/drawing/2014/main" id="{331E343D-BEF6-4C1F-B74F-30244578B1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7000" y="6143625"/>
            <a:ext cx="458788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3A1F73B2-EBEE-464D-B2F5-146C5AE4FF5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76746" y="2123466"/>
            <a:ext cx="10400677" cy="149974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0364D9E5-A040-4610-8DA7-499A5988996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37034" y="4108534"/>
            <a:ext cx="9480102" cy="810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978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2CDE9446-10C7-45A0-BE0C-C70AD3E8F43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308268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7EBA68B8-34D0-452C-8B92-2CE9FC35B4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8768" y="2070027"/>
            <a:ext cx="9650804" cy="78035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0B8EA8ED-3F94-4053-86CF-1472F5AB8B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24025" y="2596387"/>
            <a:ext cx="9669094" cy="83522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C8959BD6-F69A-4741-B5A7-1CF466212B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24025" y="3445933"/>
            <a:ext cx="1310754" cy="75597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A929F13D-1354-4C55-A37F-201D2A29A24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84907" y="4193436"/>
            <a:ext cx="5822185" cy="859611"/>
          </a:xfrm>
          <a:prstGeom prst="rect">
            <a:avLst/>
          </a:prstGeom>
        </p:spPr>
      </p:pic>
      <p:pic>
        <p:nvPicPr>
          <p:cNvPr id="12" name="Picture 57">
            <a:hlinkClick r:id="rId7" action="ppaction://hlinksldjump"/>
            <a:extLst>
              <a:ext uri="{FF2B5EF4-FFF2-40B4-BE49-F238E27FC236}">
                <a16:creationId xmlns="" xmlns:a16="http://schemas.microsoft.com/office/drawing/2014/main" id="{82681B3B-CDE8-4F51-8A52-741D7F3567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7000" y="6143625"/>
            <a:ext cx="458788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2482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46465B5F-0BCF-4908-91B5-D686316F7A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8472" y="1989292"/>
            <a:ext cx="9778832" cy="84741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557D8248-F2CE-42D2-B4C7-D107DF0240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3019" y="2702898"/>
            <a:ext cx="9791025" cy="81083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2D7D32D4-74DE-479F-BAA5-D361983C36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73019" y="3545707"/>
            <a:ext cx="1310754" cy="75597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3837E729-54EB-48AE-BA04-D77B06A5CE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40877" y="4360914"/>
            <a:ext cx="4310246" cy="9632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3DAD9B88-6716-4E83-9880-17459590051D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3349"/>
            <a:ext cx="12192000" cy="3082688"/>
          </a:xfrm>
          <a:prstGeom prst="rect">
            <a:avLst/>
          </a:prstGeom>
        </p:spPr>
      </p:pic>
      <p:pic>
        <p:nvPicPr>
          <p:cNvPr id="12" name="Picture 57">
            <a:hlinkClick r:id="rId7" action="ppaction://hlinksldjump"/>
            <a:extLst>
              <a:ext uri="{FF2B5EF4-FFF2-40B4-BE49-F238E27FC236}">
                <a16:creationId xmlns="" xmlns:a16="http://schemas.microsoft.com/office/drawing/2014/main" id="{73A60F20-2E7A-4E76-92C5-27ADF5C101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7000" y="6143625"/>
            <a:ext cx="458788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28399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72FFCE22-186D-4A6E-813E-2726A3E63AB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30826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BC228CB0-8614-4F78-8D1B-18C010FAE4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2834" y="2676723"/>
            <a:ext cx="10053175" cy="145097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4FF68758-F5F9-442A-BF3D-0B050B45CE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2834" y="4146802"/>
            <a:ext cx="1310754" cy="74987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1A49AE3A-201D-4C92-859A-BCE9D194FB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00149" y="4928022"/>
            <a:ext cx="5791702" cy="102421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BF4E3326-69AA-466B-A50F-6E530A604C0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98604" y="2055722"/>
            <a:ext cx="10040982" cy="847417"/>
          </a:xfrm>
          <a:prstGeom prst="rect">
            <a:avLst/>
          </a:prstGeom>
        </p:spPr>
      </p:pic>
      <p:pic>
        <p:nvPicPr>
          <p:cNvPr id="12" name="Picture 57">
            <a:hlinkClick r:id="rId7" action="ppaction://hlinksldjump"/>
            <a:extLst>
              <a:ext uri="{FF2B5EF4-FFF2-40B4-BE49-F238E27FC236}">
                <a16:creationId xmlns="" xmlns:a16="http://schemas.microsoft.com/office/drawing/2014/main" id="{F05355C0-B2F5-4A8D-AEB8-2E97035728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7000" y="6143625"/>
            <a:ext cx="458788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81587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250B568F-7156-45C0-A77D-1920EF2F664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308268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7F1AB243-9146-4CF7-8E7D-267DF09189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6927" y="1834863"/>
            <a:ext cx="1853345" cy="7498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EFC2909A-DD77-442A-925D-344EABCD8B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06927" y="3051015"/>
            <a:ext cx="1310754" cy="75597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B94B161F-6AC0-4661-94DF-FE2AC9B3154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25255" y="3512600"/>
            <a:ext cx="5078408" cy="859611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9A6C4985-A498-49E6-A743-3BD93A2B9428}"/>
              </a:ext>
            </a:extLst>
          </p:cNvPr>
          <p:cNvGrpSpPr/>
          <p:nvPr/>
        </p:nvGrpSpPr>
        <p:grpSpPr>
          <a:xfrm>
            <a:off x="2436126" y="4310059"/>
            <a:ext cx="5270801" cy="792549"/>
            <a:chOff x="2436126" y="4310059"/>
            <a:chExt cx="5270801" cy="792549"/>
          </a:xfrm>
        </p:grpSpPr>
        <p:pic>
          <p:nvPicPr>
            <p:cNvPr id="12" name="Picture 11">
              <a:extLst>
                <a:ext uri="{FF2B5EF4-FFF2-40B4-BE49-F238E27FC236}">
                  <a16:creationId xmlns="" xmlns:a16="http://schemas.microsoft.com/office/drawing/2014/main" id="{2648F9A0-96E0-4CE0-97A7-1C334E08C69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436126" y="4310059"/>
              <a:ext cx="829128" cy="792549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="" xmlns:a16="http://schemas.microsoft.com/office/drawing/2014/main" id="{67BF19E7-AC60-4300-A65E-EB4E7B78915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976021" y="4327647"/>
              <a:ext cx="4730906" cy="755970"/>
            </a:xfrm>
            <a:prstGeom prst="rect">
              <a:avLst/>
            </a:prstGeom>
          </p:spPr>
        </p:pic>
      </p:grpSp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CD089A88-2B35-46EC-80F6-0FCB7C885D9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17681" y="4982019"/>
            <a:ext cx="7364606" cy="859611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25174C90-4C45-4EF5-8AAB-A27A281A471E}"/>
              </a:ext>
            </a:extLst>
          </p:cNvPr>
          <p:cNvGrpSpPr/>
          <p:nvPr/>
        </p:nvGrpSpPr>
        <p:grpSpPr>
          <a:xfrm>
            <a:off x="2436126" y="5728074"/>
            <a:ext cx="7091651" cy="797750"/>
            <a:chOff x="2436126" y="5728074"/>
            <a:chExt cx="7091651" cy="797750"/>
          </a:xfrm>
        </p:grpSpPr>
        <p:pic>
          <p:nvPicPr>
            <p:cNvPr id="15" name="Picture 14">
              <a:extLst>
                <a:ext uri="{FF2B5EF4-FFF2-40B4-BE49-F238E27FC236}">
                  <a16:creationId xmlns="" xmlns:a16="http://schemas.microsoft.com/office/drawing/2014/main" id="{47A9A042-5D7E-4441-AD75-A7B83EDA082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436126" y="5728074"/>
              <a:ext cx="829128" cy="792549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="" xmlns:a16="http://schemas.microsoft.com/office/drawing/2014/main" id="{F252675F-E1C5-4D2B-BFA4-2ED0DDAAB35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967912" y="5775951"/>
              <a:ext cx="6559865" cy="749873"/>
            </a:xfrm>
            <a:prstGeom prst="rect">
              <a:avLst/>
            </a:prstGeom>
          </p:spPr>
        </p:pic>
      </p:grpSp>
      <p:pic>
        <p:nvPicPr>
          <p:cNvPr id="18" name="Picture 57">
            <a:hlinkClick r:id="rId11" action="ppaction://hlinksldjump"/>
            <a:extLst>
              <a:ext uri="{FF2B5EF4-FFF2-40B4-BE49-F238E27FC236}">
                <a16:creationId xmlns="" xmlns:a16="http://schemas.microsoft.com/office/drawing/2014/main" id="{2FA2384A-D300-4C22-8E36-F4E2C82EE5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7000" y="6143625"/>
            <a:ext cx="458788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42FD828F-274F-4469-8A3A-E2427C594A0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42834" y="1742058"/>
            <a:ext cx="8443692" cy="1487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3177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BF04ED7E-88B4-4A61-B26F-BE033B3DBD9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30826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96862B0C-0996-4558-9F04-EB1A1A5D99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7383" y="2617420"/>
            <a:ext cx="9778832" cy="412125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5AA08CED-8B0E-4753-B89D-BD40EDEF40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75229" y="2566621"/>
            <a:ext cx="2792210" cy="64623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AB1A1226-2556-4508-9306-735A5034FA7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52613" y="3054401"/>
            <a:ext cx="2798307" cy="64623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4264A6C1-E8F8-403B-A13F-D9C370FD297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41928" y="3054401"/>
            <a:ext cx="2798307" cy="64623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CC02AC9D-CFCE-416E-A0EB-7792EA41EB0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11383" y="3883400"/>
            <a:ext cx="2645893" cy="64623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B2AC983E-5D44-40B1-9B4E-40EAE33214D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25096" y="4408757"/>
            <a:ext cx="2792210" cy="64623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8E717714-DA26-4994-8862-BB5078FAE53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66651" y="5150747"/>
            <a:ext cx="2792210" cy="64623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A8CA81D1-BF14-4394-97A0-7850D99A403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924873" y="5655460"/>
            <a:ext cx="2792210" cy="64623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E9AB34B3-B7DD-4856-B43D-E0ADEEF0CC8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064199" y="6048239"/>
            <a:ext cx="2792210" cy="646232"/>
          </a:xfrm>
          <a:prstGeom prst="rect">
            <a:avLst/>
          </a:prstGeom>
        </p:spPr>
      </p:pic>
      <p:pic>
        <p:nvPicPr>
          <p:cNvPr id="18" name="Picture 57">
            <a:hlinkClick r:id="rId13" action="ppaction://hlinksldjump"/>
            <a:extLst>
              <a:ext uri="{FF2B5EF4-FFF2-40B4-BE49-F238E27FC236}">
                <a16:creationId xmlns="" xmlns:a16="http://schemas.microsoft.com/office/drawing/2014/main" id="{499B0691-6B66-411C-A282-E9F814C8D7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7000" y="6143625"/>
            <a:ext cx="458788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12ED8781-D577-446A-B3B3-E1481E656362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1083" y="1335642"/>
            <a:ext cx="12192000" cy="1230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7329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D157E285-F000-476E-9309-B886E5D95CC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308268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100617D8-841C-4D57-8B7D-2F2B8E41D6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3021" y="1751410"/>
            <a:ext cx="9967824" cy="406638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76ACB654-0E4E-45BC-A02B-B769BF8B51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47496" y="1666548"/>
            <a:ext cx="2792210" cy="64623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09F924D0-1E19-42E2-9291-8EE3E61374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72853" y="2176124"/>
            <a:ext cx="2798307" cy="64623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D7E56B0A-B315-4924-876E-EB6E7037089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43375" y="2868136"/>
            <a:ext cx="2792210" cy="64623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CE5501AA-2D54-4DDB-8D5F-0EB402CCDFD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01303" y="3347372"/>
            <a:ext cx="2865368" cy="64623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D2B6C30C-F2C2-4E0B-AB9C-68B2A9556B4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21895" y="4103347"/>
            <a:ext cx="2792210" cy="64623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7210DDB8-026B-4D30-83D8-904FED77262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44620" y="4633578"/>
            <a:ext cx="3066554" cy="646232"/>
          </a:xfrm>
          <a:prstGeom prst="rect">
            <a:avLst/>
          </a:prstGeom>
        </p:spPr>
      </p:pic>
      <p:pic>
        <p:nvPicPr>
          <p:cNvPr id="15" name="Picture 57">
            <a:hlinkClick r:id="rId10" action="ppaction://hlinksldjump"/>
            <a:extLst>
              <a:ext uri="{FF2B5EF4-FFF2-40B4-BE49-F238E27FC236}">
                <a16:creationId xmlns="" xmlns:a16="http://schemas.microsoft.com/office/drawing/2014/main" id="{F950572F-8D83-4CCE-8ED6-12094F4D78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7000" y="6143625"/>
            <a:ext cx="458788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83473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12ECA700-423B-4D09-A83F-D2109C45EBD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308268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1B9824F7-C035-4267-9CA6-BB0C7A977EA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74799" y="1439332"/>
            <a:ext cx="9042401" cy="5197353"/>
          </a:xfrm>
          <a:prstGeom prst="rect">
            <a:avLst/>
          </a:prstGeom>
        </p:spPr>
      </p:pic>
      <p:pic>
        <p:nvPicPr>
          <p:cNvPr id="14" name="Picture 57">
            <a:hlinkClick r:id="rId5" action="ppaction://hlinksldjump"/>
            <a:extLst>
              <a:ext uri="{FF2B5EF4-FFF2-40B4-BE49-F238E27FC236}">
                <a16:creationId xmlns="" xmlns:a16="http://schemas.microsoft.com/office/drawing/2014/main" id="{DDB8CE3B-4FF5-4A1A-A88B-55F6EE69B0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7000" y="6143625"/>
            <a:ext cx="458788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29">
            <a:hlinkClick r:id="rId7" action="ppaction://hlinksldjump"/>
            <a:extLst>
              <a:ext uri="{FF2B5EF4-FFF2-40B4-BE49-F238E27FC236}">
                <a16:creationId xmlns="" xmlns:a16="http://schemas.microsoft.com/office/drawing/2014/main" id="{8681D98D-CEB7-472A-B54A-04EF49068F2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971"/>
          <a:stretch/>
        </p:blipFill>
        <p:spPr>
          <a:xfrm>
            <a:off x="2503410" y="2353262"/>
            <a:ext cx="6615331" cy="816935"/>
          </a:xfrm>
          <a:prstGeom prst="rect">
            <a:avLst/>
          </a:prstGeom>
        </p:spPr>
      </p:pic>
      <p:pic>
        <p:nvPicPr>
          <p:cNvPr id="31" name="Picture 30">
            <a:hlinkClick r:id="rId9" action="ppaction://hlinksldjump"/>
            <a:extLst>
              <a:ext uri="{FF2B5EF4-FFF2-40B4-BE49-F238E27FC236}">
                <a16:creationId xmlns="" xmlns:a16="http://schemas.microsoft.com/office/drawing/2014/main" id="{B951C535-331F-4AE0-84EA-4235084AC2AD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077"/>
          <a:stretch/>
        </p:blipFill>
        <p:spPr>
          <a:xfrm>
            <a:off x="2467430" y="3134929"/>
            <a:ext cx="7181710" cy="816935"/>
          </a:xfrm>
          <a:prstGeom prst="rect">
            <a:avLst/>
          </a:prstGeom>
        </p:spPr>
      </p:pic>
      <p:pic>
        <p:nvPicPr>
          <p:cNvPr id="32" name="Picture 31">
            <a:hlinkClick r:id="rId11" action="ppaction://hlinksldjump"/>
            <a:extLst>
              <a:ext uri="{FF2B5EF4-FFF2-40B4-BE49-F238E27FC236}">
                <a16:creationId xmlns="" xmlns:a16="http://schemas.microsoft.com/office/drawing/2014/main" id="{D573F063-E0DF-4D00-B3CD-D4AAEFB4AD90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651"/>
          <a:stretch/>
        </p:blipFill>
        <p:spPr>
          <a:xfrm>
            <a:off x="2503410" y="3895235"/>
            <a:ext cx="5895941" cy="816935"/>
          </a:xfrm>
          <a:prstGeom prst="rect">
            <a:avLst/>
          </a:prstGeom>
        </p:spPr>
      </p:pic>
      <p:pic>
        <p:nvPicPr>
          <p:cNvPr id="33" name="Picture 32">
            <a:hlinkClick r:id="rId13" action="ppaction://hlinksldjump"/>
            <a:extLst>
              <a:ext uri="{FF2B5EF4-FFF2-40B4-BE49-F238E27FC236}">
                <a16:creationId xmlns="" xmlns:a16="http://schemas.microsoft.com/office/drawing/2014/main" id="{FA16825E-614A-4126-9826-8A05AC62C26D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849"/>
          <a:stretch/>
        </p:blipFill>
        <p:spPr>
          <a:xfrm>
            <a:off x="2503410" y="4655830"/>
            <a:ext cx="6761648" cy="816935"/>
          </a:xfrm>
          <a:prstGeom prst="rect">
            <a:avLst/>
          </a:prstGeom>
        </p:spPr>
      </p:pic>
      <p:pic>
        <p:nvPicPr>
          <p:cNvPr id="34" name="Picture 33">
            <a:hlinkClick r:id="rId15" action="ppaction://hlinksldjump"/>
            <a:extLst>
              <a:ext uri="{FF2B5EF4-FFF2-40B4-BE49-F238E27FC236}">
                <a16:creationId xmlns="" xmlns:a16="http://schemas.microsoft.com/office/drawing/2014/main" id="{39E38E6A-7FD1-4EDF-AD94-8467E0F9C59C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081"/>
          <a:stretch/>
        </p:blipFill>
        <p:spPr>
          <a:xfrm>
            <a:off x="2467430" y="5410595"/>
            <a:ext cx="5931920" cy="816935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="" xmlns:a16="http://schemas.microsoft.com/office/drawing/2014/main" id="{7C451116-BD3F-476E-B890-5707227AEC81}"/>
              </a:ext>
            </a:extLst>
          </p:cNvPr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865368" flipH="1">
            <a:off x="1943648" y="2407267"/>
            <a:ext cx="659500" cy="685989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="" xmlns:a16="http://schemas.microsoft.com/office/drawing/2014/main" id="{77E73BDC-8C68-40FA-8097-746659F583A9}"/>
              </a:ext>
            </a:extLst>
          </p:cNvPr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865368" flipH="1">
            <a:off x="1943648" y="3184041"/>
            <a:ext cx="659500" cy="685989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="" xmlns:a16="http://schemas.microsoft.com/office/drawing/2014/main" id="{EBBAB7A4-B464-40A3-B8EE-9088B81DF292}"/>
              </a:ext>
            </a:extLst>
          </p:cNvPr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865368" flipH="1">
            <a:off x="1943648" y="3939868"/>
            <a:ext cx="659500" cy="685989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="" xmlns:a16="http://schemas.microsoft.com/office/drawing/2014/main" id="{3B5FA1A1-8F13-43B7-AC77-6BDE9F684D54}"/>
              </a:ext>
            </a:extLst>
          </p:cNvPr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865368" flipH="1">
            <a:off x="1943648" y="4705009"/>
            <a:ext cx="659500" cy="685989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="" xmlns:a16="http://schemas.microsoft.com/office/drawing/2014/main" id="{1CA6CD55-F0E4-4E58-A731-FC61C832AA03}"/>
              </a:ext>
            </a:extLst>
          </p:cNvPr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865368" flipH="1">
            <a:off x="1943648" y="5486396"/>
            <a:ext cx="659500" cy="685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3002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C6A29444-A20D-420B-9D75-2770EEEAD56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308268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AAA6DE49-D370-44A1-AC3A-C59E6A0CC1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47747" y="2201709"/>
            <a:ext cx="5376697" cy="352779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0834420D-97FA-40DD-9599-5EF1CF1E13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359" y="2201712"/>
            <a:ext cx="5376697" cy="352779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76A917B3-08D1-454E-9E50-5ED6DFCBA3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9155" y="2798661"/>
            <a:ext cx="5303980" cy="292023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5F546273-84C9-400F-8C8A-76EC4991EF2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29986" y="2797540"/>
            <a:ext cx="4773582" cy="292023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97A5B3EA-05BF-4AFB-8744-0B15A2A72A6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7871" y="1297973"/>
            <a:ext cx="7626757" cy="908383"/>
          </a:xfrm>
          <a:prstGeom prst="rect">
            <a:avLst/>
          </a:prstGeom>
        </p:spPr>
      </p:pic>
      <p:pic>
        <p:nvPicPr>
          <p:cNvPr id="14" name="Picture 57">
            <a:hlinkClick r:id="rId8" action="ppaction://hlinksldjump"/>
            <a:extLst>
              <a:ext uri="{FF2B5EF4-FFF2-40B4-BE49-F238E27FC236}">
                <a16:creationId xmlns="" xmlns:a16="http://schemas.microsoft.com/office/drawing/2014/main" id="{4BAF2D62-36B7-4395-A8E8-D15A68F3CD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7000" y="6143625"/>
            <a:ext cx="458788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22245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995C7FB9-6504-43AA-954C-C12C1A67A0F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30826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E5CAE908-7467-48CB-BCA8-9106CF6D37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85134" y="2235200"/>
            <a:ext cx="8038806" cy="365400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494B1CE5-2C06-430F-96DE-B3F1175869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24689" y="2815167"/>
            <a:ext cx="7559695" cy="297510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ED07D290-230E-4FD6-8E3B-35FEA3081EE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2763" y="1282034"/>
            <a:ext cx="4084674" cy="908383"/>
          </a:xfrm>
          <a:prstGeom prst="rect">
            <a:avLst/>
          </a:prstGeom>
        </p:spPr>
      </p:pic>
      <p:pic>
        <p:nvPicPr>
          <p:cNvPr id="11" name="Picture 57">
            <a:hlinkClick r:id="rId7" action="ppaction://hlinksldjump"/>
            <a:extLst>
              <a:ext uri="{FF2B5EF4-FFF2-40B4-BE49-F238E27FC236}">
                <a16:creationId xmlns="" xmlns:a16="http://schemas.microsoft.com/office/drawing/2014/main" id="{8DAE17E6-A7B0-4BF7-AE75-C5FA6D64BD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7000" y="6143625"/>
            <a:ext cx="458788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98367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30F742FC-293B-40F2-9227-882176DFA7D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4250" y="1654928"/>
            <a:ext cx="6103499" cy="407441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B7B0B0AA-3593-417C-B049-4AB81BBA5C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8235" y="5817108"/>
            <a:ext cx="7675529" cy="81693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F4B72A9B-7C1B-4D3F-9521-06B96EC0EE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69552" y="5801893"/>
            <a:ext cx="695004" cy="81693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E27C4023-14E6-49CB-943F-60961C1E427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3082688"/>
          </a:xfrm>
          <a:prstGeom prst="rect">
            <a:avLst/>
          </a:prstGeom>
        </p:spPr>
      </p:pic>
      <p:pic>
        <p:nvPicPr>
          <p:cNvPr id="11" name="Picture 57">
            <a:hlinkClick r:id="rId6" action="ppaction://hlinksldjump"/>
            <a:extLst>
              <a:ext uri="{FF2B5EF4-FFF2-40B4-BE49-F238E27FC236}">
                <a16:creationId xmlns="" xmlns:a16="http://schemas.microsoft.com/office/drawing/2014/main" id="{6CDD6A95-39E3-44BE-8FF2-D3B9392288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7000" y="6143625"/>
            <a:ext cx="458788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52313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B0FB5EFB-D205-4AF6-B075-0BA8893E17C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308268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9836975A-DBF4-49C4-897D-EFF6E48124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1704" y="2840038"/>
            <a:ext cx="6194073" cy="3456732"/>
          </a:xfrm>
          <a:prstGeom prst="rect">
            <a:avLst/>
          </a:prstGeom>
        </p:spPr>
      </p:pic>
      <p:sp>
        <p:nvSpPr>
          <p:cNvPr id="10" name="วงรี 1">
            <a:extLst>
              <a:ext uri="{FF2B5EF4-FFF2-40B4-BE49-F238E27FC236}">
                <a16:creationId xmlns="" xmlns:a16="http://schemas.microsoft.com/office/drawing/2014/main" id="{7734F3C3-8687-4B65-8BFD-BEC97D56B33E}"/>
              </a:ext>
            </a:extLst>
          </p:cNvPr>
          <p:cNvSpPr/>
          <p:nvPr/>
        </p:nvSpPr>
        <p:spPr>
          <a:xfrm>
            <a:off x="2175157" y="4285977"/>
            <a:ext cx="568044" cy="57289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A0D8FF3B-5D47-4C3D-91CF-22947F5443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9714" y="1272375"/>
            <a:ext cx="4499238" cy="914479"/>
          </a:xfrm>
          <a:prstGeom prst="rect">
            <a:avLst/>
          </a:prstGeom>
        </p:spPr>
      </p:pic>
      <p:pic>
        <p:nvPicPr>
          <p:cNvPr id="12" name="Picture 57">
            <a:hlinkClick r:id="rId6" action="ppaction://hlinksldjump"/>
            <a:extLst>
              <a:ext uri="{FF2B5EF4-FFF2-40B4-BE49-F238E27FC236}">
                <a16:creationId xmlns="" xmlns:a16="http://schemas.microsoft.com/office/drawing/2014/main" id="{4EA8BE28-B029-4262-8DE9-DBC07A4179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7000" y="6143625"/>
            <a:ext cx="458788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E370FB4A-FAD0-4EE8-85D4-B3CBDA7D42D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9714" y="1971563"/>
            <a:ext cx="9602032" cy="816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992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B4BEC25C-91A0-420A-9031-497464196C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8665" y="2022368"/>
            <a:ext cx="6584251" cy="345673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D6E536EA-5970-497C-8BCB-B7428B1C134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3082688"/>
          </a:xfrm>
          <a:prstGeom prst="rect">
            <a:avLst/>
          </a:prstGeom>
        </p:spPr>
      </p:pic>
      <p:sp>
        <p:nvSpPr>
          <p:cNvPr id="10" name="วงรี 1">
            <a:extLst>
              <a:ext uri="{FF2B5EF4-FFF2-40B4-BE49-F238E27FC236}">
                <a16:creationId xmlns="" xmlns:a16="http://schemas.microsoft.com/office/drawing/2014/main" id="{F441042B-00C7-4058-9D22-010B4F259807}"/>
              </a:ext>
            </a:extLst>
          </p:cNvPr>
          <p:cNvSpPr/>
          <p:nvPr/>
        </p:nvSpPr>
        <p:spPr>
          <a:xfrm>
            <a:off x="2354451" y="3470937"/>
            <a:ext cx="568044" cy="57289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57">
            <a:hlinkClick r:id="rId4" action="ppaction://hlinksldjump"/>
            <a:extLst>
              <a:ext uri="{FF2B5EF4-FFF2-40B4-BE49-F238E27FC236}">
                <a16:creationId xmlns="" xmlns:a16="http://schemas.microsoft.com/office/drawing/2014/main" id="{645C9163-5396-4A6E-B586-1D88602357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7000" y="6143625"/>
            <a:ext cx="458788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33196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6B9B8957-D24E-4E5E-8EAE-04767D364A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4824" y="2022367"/>
            <a:ext cx="7102456" cy="345673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573382B4-EE1F-4CCC-B7FA-22E665F71D3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3082688"/>
          </a:xfrm>
          <a:prstGeom prst="rect">
            <a:avLst/>
          </a:prstGeom>
        </p:spPr>
      </p:pic>
      <p:sp>
        <p:nvSpPr>
          <p:cNvPr id="10" name="วงรี 1">
            <a:extLst>
              <a:ext uri="{FF2B5EF4-FFF2-40B4-BE49-F238E27FC236}">
                <a16:creationId xmlns="" xmlns:a16="http://schemas.microsoft.com/office/drawing/2014/main" id="{69346A6B-EB17-47CE-8FF9-AE62DC6911F7}"/>
              </a:ext>
            </a:extLst>
          </p:cNvPr>
          <p:cNvSpPr/>
          <p:nvPr/>
        </p:nvSpPr>
        <p:spPr>
          <a:xfrm>
            <a:off x="2408239" y="2838178"/>
            <a:ext cx="568044" cy="57289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57">
            <a:hlinkClick r:id="rId4" action="ppaction://hlinksldjump"/>
            <a:extLst>
              <a:ext uri="{FF2B5EF4-FFF2-40B4-BE49-F238E27FC236}">
                <a16:creationId xmlns="" xmlns:a16="http://schemas.microsoft.com/office/drawing/2014/main" id="{19497489-F630-4522-ACA2-6FC613582A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7000" y="6143625"/>
            <a:ext cx="458788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73680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79AB0EBD-E1E1-483D-A670-8D1770DA2F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4824" y="2005434"/>
            <a:ext cx="6626926" cy="345673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759D4FC7-C457-42AE-9724-D6DF5BCD79E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3082688"/>
          </a:xfrm>
          <a:prstGeom prst="rect">
            <a:avLst/>
          </a:prstGeom>
        </p:spPr>
      </p:pic>
      <p:sp>
        <p:nvSpPr>
          <p:cNvPr id="10" name="วงรี 1">
            <a:extLst>
              <a:ext uri="{FF2B5EF4-FFF2-40B4-BE49-F238E27FC236}">
                <a16:creationId xmlns="" xmlns:a16="http://schemas.microsoft.com/office/drawing/2014/main" id="{75FB5CA0-5932-412F-93C2-8662C2A50E4A}"/>
              </a:ext>
            </a:extLst>
          </p:cNvPr>
          <p:cNvSpPr/>
          <p:nvPr/>
        </p:nvSpPr>
        <p:spPr>
          <a:xfrm>
            <a:off x="2390305" y="4160474"/>
            <a:ext cx="568044" cy="57289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57">
            <a:hlinkClick r:id="rId4" action="ppaction://hlinksldjump"/>
            <a:extLst>
              <a:ext uri="{FF2B5EF4-FFF2-40B4-BE49-F238E27FC236}">
                <a16:creationId xmlns="" xmlns:a16="http://schemas.microsoft.com/office/drawing/2014/main" id="{278C706E-8695-4D15-A509-E43D29C68E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7000" y="6143625"/>
            <a:ext cx="458788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90915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22404D5A-D74B-4F17-B8E9-689BC31CB6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1757" y="2039296"/>
            <a:ext cx="6925656" cy="345673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7B1C9655-9703-41BE-8804-66388CE2EC1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3082688"/>
          </a:xfrm>
          <a:prstGeom prst="rect">
            <a:avLst/>
          </a:prstGeom>
        </p:spPr>
      </p:pic>
      <p:sp>
        <p:nvSpPr>
          <p:cNvPr id="10" name="วงรี 1">
            <a:extLst>
              <a:ext uri="{FF2B5EF4-FFF2-40B4-BE49-F238E27FC236}">
                <a16:creationId xmlns="" xmlns:a16="http://schemas.microsoft.com/office/drawing/2014/main" id="{9C9ECF30-D144-443D-94E7-6D0C29258372}"/>
              </a:ext>
            </a:extLst>
          </p:cNvPr>
          <p:cNvSpPr/>
          <p:nvPr/>
        </p:nvSpPr>
        <p:spPr>
          <a:xfrm>
            <a:off x="2408238" y="4196332"/>
            <a:ext cx="568044" cy="57289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57">
            <a:hlinkClick r:id="rId4" action="ppaction://hlinksldjump"/>
            <a:extLst>
              <a:ext uri="{FF2B5EF4-FFF2-40B4-BE49-F238E27FC236}">
                <a16:creationId xmlns="" xmlns:a16="http://schemas.microsoft.com/office/drawing/2014/main" id="{C03A4326-E00B-4D06-A0FB-2003EF15FE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7000" y="6143625"/>
            <a:ext cx="458788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39289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D1F8948B-8612-47DF-82E7-9F61F3A197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4824" y="1988499"/>
            <a:ext cx="7876715" cy="345673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B19622F6-2663-47D4-919A-8242DC9F416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3082688"/>
          </a:xfrm>
          <a:prstGeom prst="rect">
            <a:avLst/>
          </a:prstGeom>
        </p:spPr>
      </p:pic>
      <p:sp>
        <p:nvSpPr>
          <p:cNvPr id="10" name="วงรี 1">
            <a:extLst>
              <a:ext uri="{FF2B5EF4-FFF2-40B4-BE49-F238E27FC236}">
                <a16:creationId xmlns="" xmlns:a16="http://schemas.microsoft.com/office/drawing/2014/main" id="{B1BD70A5-59CA-4CD2-8AC9-6D51C17C307A}"/>
              </a:ext>
            </a:extLst>
          </p:cNvPr>
          <p:cNvSpPr/>
          <p:nvPr/>
        </p:nvSpPr>
        <p:spPr>
          <a:xfrm>
            <a:off x="2390309" y="4124616"/>
            <a:ext cx="568044" cy="57289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57">
            <a:hlinkClick r:id="rId4" action="ppaction://hlinksldjump"/>
            <a:extLst>
              <a:ext uri="{FF2B5EF4-FFF2-40B4-BE49-F238E27FC236}">
                <a16:creationId xmlns="" xmlns:a16="http://schemas.microsoft.com/office/drawing/2014/main" id="{CAD5A72E-3385-49FB-B639-A37E17ECA6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7000" y="6143625"/>
            <a:ext cx="458788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36849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1B0FF804-36C7-4A7E-A94A-2A2A8FEE449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3082688"/>
          </a:xfrm>
          <a:prstGeom prst="rect">
            <a:avLst/>
          </a:prstGeom>
        </p:spPr>
      </p:pic>
      <p:pic>
        <p:nvPicPr>
          <p:cNvPr id="8" name="6upstreamplus5ex7p10">
            <a:hlinkClick r:id="" action="ppaction://media"/>
            <a:extLst>
              <a:ext uri="{FF2B5EF4-FFF2-40B4-BE49-F238E27FC236}">
                <a16:creationId xmlns="" xmlns:a16="http://schemas.microsoft.com/office/drawing/2014/main" id="{6735F9BF-971D-4AB9-B394-EC849176CC0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895" y="2260437"/>
            <a:ext cx="609600" cy="59180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BF1ADFEA-DB1C-4F89-92ED-278C3873D18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21873" y="2979732"/>
            <a:ext cx="5700254" cy="339576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9355CD88-4643-439D-842D-583C09F9FA1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0898" y="1374157"/>
            <a:ext cx="7340220" cy="908383"/>
          </a:xfrm>
          <a:prstGeom prst="rect">
            <a:avLst/>
          </a:prstGeom>
        </p:spPr>
      </p:pic>
      <p:pic>
        <p:nvPicPr>
          <p:cNvPr id="12" name="Picture 57">
            <a:hlinkClick r:id="rId9" action="ppaction://hlinksldjump"/>
            <a:extLst>
              <a:ext uri="{FF2B5EF4-FFF2-40B4-BE49-F238E27FC236}">
                <a16:creationId xmlns="" xmlns:a16="http://schemas.microsoft.com/office/drawing/2014/main" id="{13ACC4CB-B885-48CC-9A7C-95626948C8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7000" y="6143625"/>
            <a:ext cx="458788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CAD78EBD-F3DD-4371-9CB4-73F2316595F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314832" y="2205882"/>
            <a:ext cx="10242168" cy="816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977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7576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9929F5FE-11F8-44E7-868A-9B6CED150D7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3082688"/>
          </a:xfrm>
          <a:prstGeom prst="rect">
            <a:avLst/>
          </a:prstGeom>
        </p:spPr>
      </p:pic>
      <p:pic>
        <p:nvPicPr>
          <p:cNvPr id="8" name="Picture 10">
            <a:extLst>
              <a:ext uri="{FF2B5EF4-FFF2-40B4-BE49-F238E27FC236}">
                <a16:creationId xmlns="" xmlns:a16="http://schemas.microsoft.com/office/drawing/2014/main" id="{220A49BC-C8D3-4B6E-B2BA-BE869B313A8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25800" y="1869408"/>
            <a:ext cx="5887084" cy="484063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0D7258E8-59B3-4F10-951E-9584B5C6871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78200" y="1920345"/>
            <a:ext cx="5645784" cy="469148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DAB9BEBB-011E-42DB-8B77-75422DCD7B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9875" y="1185704"/>
            <a:ext cx="5566130" cy="914479"/>
          </a:xfrm>
          <a:prstGeom prst="rect">
            <a:avLst/>
          </a:prstGeom>
        </p:spPr>
      </p:pic>
      <p:pic>
        <p:nvPicPr>
          <p:cNvPr id="11" name="Picture 57">
            <a:hlinkClick r:id="rId6" action="ppaction://hlinksldjump"/>
            <a:extLst>
              <a:ext uri="{FF2B5EF4-FFF2-40B4-BE49-F238E27FC236}">
                <a16:creationId xmlns="" xmlns:a16="http://schemas.microsoft.com/office/drawing/2014/main" id="{2E25036A-F041-4121-903B-96B9C4079E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7000" y="6143625"/>
            <a:ext cx="458788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68175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9FBE3A62-17C6-4D7A-95D9-F2938B0A848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3082688"/>
          </a:xfrm>
          <a:prstGeom prst="rect">
            <a:avLst/>
          </a:prstGeom>
        </p:spPr>
      </p:pic>
      <p:pic>
        <p:nvPicPr>
          <p:cNvPr id="8" name="Picture 10">
            <a:extLst>
              <a:ext uri="{FF2B5EF4-FFF2-40B4-BE49-F238E27FC236}">
                <a16:creationId xmlns="" xmlns:a16="http://schemas.microsoft.com/office/drawing/2014/main" id="{F5BF7C8E-1017-4F59-B1F1-031AE8F5133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62300" y="1904706"/>
            <a:ext cx="5887084" cy="484063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5EF1FF0C-A587-47CB-AF4F-C57BFC199B7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14700" y="1955643"/>
            <a:ext cx="5645784" cy="4691487"/>
          </a:xfrm>
          <a:prstGeom prst="rect">
            <a:avLst/>
          </a:prstGeom>
        </p:spPr>
      </p:pic>
      <p:sp>
        <p:nvSpPr>
          <p:cNvPr id="10" name="สี่เหลี่ยมผืนผ้า 6">
            <a:extLst>
              <a:ext uri="{FF2B5EF4-FFF2-40B4-BE49-F238E27FC236}">
                <a16:creationId xmlns="" xmlns:a16="http://schemas.microsoft.com/office/drawing/2014/main" id="{9219C506-4D99-4810-B41A-3431F35155A3}"/>
              </a:ext>
            </a:extLst>
          </p:cNvPr>
          <p:cNvSpPr/>
          <p:nvPr/>
        </p:nvSpPr>
        <p:spPr>
          <a:xfrm>
            <a:off x="3302000" y="1981043"/>
            <a:ext cx="4178300" cy="354955"/>
          </a:xfrm>
          <a:prstGeom prst="rect">
            <a:avLst/>
          </a:prstGeom>
          <a:noFill/>
          <a:ln w="190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57">
            <a:hlinkClick r:id="rId5" action="ppaction://hlinksldjump"/>
            <a:extLst>
              <a:ext uri="{FF2B5EF4-FFF2-40B4-BE49-F238E27FC236}">
                <a16:creationId xmlns="" xmlns:a16="http://schemas.microsoft.com/office/drawing/2014/main" id="{556B7A95-B808-43CD-95AD-6FDF3A27FE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7000" y="6143625"/>
            <a:ext cx="458788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026535AA-A70D-45E8-9AEF-DDBB0852032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6876" y="1209828"/>
            <a:ext cx="5535648" cy="816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213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CD0C91AD-EE1C-40B4-A9DF-9DA4E168DED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308268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FAAEF538-1F5E-48A1-A56F-53095A56C0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2681" y="1159960"/>
            <a:ext cx="9766638" cy="5578323"/>
          </a:xfrm>
          <a:prstGeom prst="rect">
            <a:avLst/>
          </a:prstGeom>
        </p:spPr>
      </p:pic>
      <p:sp>
        <p:nvSpPr>
          <p:cNvPr id="8" name="สี่เหลี่ยมผืนผ้า 6">
            <a:extLst>
              <a:ext uri="{FF2B5EF4-FFF2-40B4-BE49-F238E27FC236}">
                <a16:creationId xmlns="" xmlns:a16="http://schemas.microsoft.com/office/drawing/2014/main" id="{46F3E957-E779-4AF4-8A68-EF34AF4FD0BA}"/>
              </a:ext>
            </a:extLst>
          </p:cNvPr>
          <p:cNvSpPr/>
          <p:nvPr/>
        </p:nvSpPr>
        <p:spPr>
          <a:xfrm>
            <a:off x="1483286" y="1753229"/>
            <a:ext cx="1439831" cy="354955"/>
          </a:xfrm>
          <a:prstGeom prst="rect">
            <a:avLst/>
          </a:prstGeom>
          <a:noFill/>
          <a:ln w="190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57">
            <a:hlinkClick r:id="rId4" action="ppaction://hlinksldjump"/>
            <a:extLst>
              <a:ext uri="{FF2B5EF4-FFF2-40B4-BE49-F238E27FC236}">
                <a16:creationId xmlns="" xmlns:a16="http://schemas.microsoft.com/office/drawing/2014/main" id="{51CDDBF2-23E4-415C-95B3-702C130F86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7000" y="6143625"/>
            <a:ext cx="458788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85620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15BAAE7E-B678-4F7B-B1BE-D704545109A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64838" y="1541344"/>
            <a:ext cx="6235991" cy="415732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687D739B-5EE5-439E-85D7-7D9A0262B4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1283" y="5916927"/>
            <a:ext cx="7669433" cy="81693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244F9194-0F87-4C41-BF72-5D047CCC92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85228" y="5884960"/>
            <a:ext cx="627942" cy="81693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9C92B794-15B0-4A72-BCFC-7C7813F0D9D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3082688"/>
          </a:xfrm>
          <a:prstGeom prst="rect">
            <a:avLst/>
          </a:prstGeom>
        </p:spPr>
      </p:pic>
      <p:pic>
        <p:nvPicPr>
          <p:cNvPr id="11" name="Picture 57">
            <a:hlinkClick r:id="rId6" action="ppaction://hlinksldjump"/>
            <a:extLst>
              <a:ext uri="{FF2B5EF4-FFF2-40B4-BE49-F238E27FC236}">
                <a16:creationId xmlns="" xmlns:a16="http://schemas.microsoft.com/office/drawing/2014/main" id="{972FFEC7-294B-4F2F-B8FF-6C676A3B4E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7000" y="6143625"/>
            <a:ext cx="458788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3035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hlinkClick r:id="" action="ppaction://hlinkshowjump?jump=firstslide"/>
            <a:extLst>
              <a:ext uri="{FF2B5EF4-FFF2-40B4-BE49-F238E27FC236}">
                <a16:creationId xmlns="" xmlns:a16="http://schemas.microsoft.com/office/drawing/2014/main" id="{6F2F60E8-7061-40FB-BEEA-21CE8361FE3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  <p:pic>
        <p:nvPicPr>
          <p:cNvPr id="7" name="Picture 10">
            <a:extLst>
              <a:ext uri="{FF2B5EF4-FFF2-40B4-BE49-F238E27FC236}">
                <a16:creationId xmlns="" xmlns:a16="http://schemas.microsoft.com/office/drawing/2014/main" id="{746924E5-5CA5-4CDC-A1E7-FF28DFD1A24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62300" y="1498306"/>
            <a:ext cx="5887084" cy="484063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DEB87B7D-5C5B-49D4-A89B-661C2804B8C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14700" y="1549243"/>
            <a:ext cx="5645784" cy="4691487"/>
          </a:xfrm>
          <a:prstGeom prst="rect">
            <a:avLst/>
          </a:prstGeom>
        </p:spPr>
      </p:pic>
      <p:sp>
        <p:nvSpPr>
          <p:cNvPr id="9" name="สี่เหลี่ยมผืนผ้า 6">
            <a:extLst>
              <a:ext uri="{FF2B5EF4-FFF2-40B4-BE49-F238E27FC236}">
                <a16:creationId xmlns="" xmlns:a16="http://schemas.microsoft.com/office/drawing/2014/main" id="{D08BC3C1-3BD6-4C96-8E90-0D0DE09DE277}"/>
              </a:ext>
            </a:extLst>
          </p:cNvPr>
          <p:cNvSpPr/>
          <p:nvPr/>
        </p:nvSpPr>
        <p:spPr>
          <a:xfrm>
            <a:off x="3302000" y="1574643"/>
            <a:ext cx="4178300" cy="354955"/>
          </a:xfrm>
          <a:prstGeom prst="rect">
            <a:avLst/>
          </a:prstGeom>
          <a:noFill/>
          <a:ln w="190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สี่เหลี่ยมผืนผ้า 9">
            <a:extLst>
              <a:ext uri="{FF2B5EF4-FFF2-40B4-BE49-F238E27FC236}">
                <a16:creationId xmlns="" xmlns:a16="http://schemas.microsoft.com/office/drawing/2014/main" id="{3315F2CA-3BB6-4317-8843-3C02A0B6EED9}"/>
              </a:ext>
            </a:extLst>
          </p:cNvPr>
          <p:cNvSpPr/>
          <p:nvPr/>
        </p:nvSpPr>
        <p:spPr>
          <a:xfrm>
            <a:off x="3314700" y="1971154"/>
            <a:ext cx="5645784" cy="1432446"/>
          </a:xfrm>
          <a:prstGeom prst="rect">
            <a:avLst/>
          </a:prstGeom>
          <a:noFill/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C483655A-F366-4597-903D-17894CF7308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3082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733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492B80F5-F430-44CF-9936-CB6DAA0A96D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30826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EA5BB0C6-FA3B-473A-9BC4-94B69FD34F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2681" y="1159960"/>
            <a:ext cx="9766638" cy="5578323"/>
          </a:xfrm>
          <a:prstGeom prst="rect">
            <a:avLst/>
          </a:prstGeom>
        </p:spPr>
      </p:pic>
      <p:sp>
        <p:nvSpPr>
          <p:cNvPr id="9" name="สี่เหลี่ยมผืนผ้า 6">
            <a:extLst>
              <a:ext uri="{FF2B5EF4-FFF2-40B4-BE49-F238E27FC236}">
                <a16:creationId xmlns="" xmlns:a16="http://schemas.microsoft.com/office/drawing/2014/main" id="{C6ECD753-95BF-4891-94FE-4B3DB3FEB95B}"/>
              </a:ext>
            </a:extLst>
          </p:cNvPr>
          <p:cNvSpPr/>
          <p:nvPr/>
        </p:nvSpPr>
        <p:spPr>
          <a:xfrm>
            <a:off x="1483286" y="1753229"/>
            <a:ext cx="1439831" cy="354955"/>
          </a:xfrm>
          <a:prstGeom prst="rect">
            <a:avLst/>
          </a:prstGeom>
          <a:noFill/>
          <a:ln w="190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สี่เหลี่ยมผืนผ้า 7">
            <a:extLst>
              <a:ext uri="{FF2B5EF4-FFF2-40B4-BE49-F238E27FC236}">
                <a16:creationId xmlns="" xmlns:a16="http://schemas.microsoft.com/office/drawing/2014/main" id="{3FB29D49-C9EE-40BF-AD0C-3C761343F627}"/>
              </a:ext>
            </a:extLst>
          </p:cNvPr>
          <p:cNvSpPr/>
          <p:nvPr/>
        </p:nvSpPr>
        <p:spPr>
          <a:xfrm>
            <a:off x="1498101" y="2176472"/>
            <a:ext cx="9271001" cy="330200"/>
          </a:xfrm>
          <a:prstGeom prst="rect">
            <a:avLst/>
          </a:prstGeom>
          <a:noFill/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57">
            <a:hlinkClick r:id="rId4" action="ppaction://hlinksldjump"/>
            <a:extLst>
              <a:ext uri="{FF2B5EF4-FFF2-40B4-BE49-F238E27FC236}">
                <a16:creationId xmlns="" xmlns:a16="http://schemas.microsoft.com/office/drawing/2014/main" id="{65507323-9305-4690-BA43-8767DD43A2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7000" y="6143625"/>
            <a:ext cx="458788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47987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0">
            <a:extLst>
              <a:ext uri="{FF2B5EF4-FFF2-40B4-BE49-F238E27FC236}">
                <a16:creationId xmlns="" xmlns:a16="http://schemas.microsoft.com/office/drawing/2014/main" id="{7801D116-E8E6-4179-BE4F-EB7645ECA0D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62300" y="1498306"/>
            <a:ext cx="5887084" cy="484063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C985826F-982B-435E-8D5C-7A3C964AC2D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14700" y="1549243"/>
            <a:ext cx="5645784" cy="4691487"/>
          </a:xfrm>
          <a:prstGeom prst="rect">
            <a:avLst/>
          </a:prstGeom>
        </p:spPr>
      </p:pic>
      <p:sp>
        <p:nvSpPr>
          <p:cNvPr id="12" name="สี่เหลี่ยมผืนผ้า 6">
            <a:extLst>
              <a:ext uri="{FF2B5EF4-FFF2-40B4-BE49-F238E27FC236}">
                <a16:creationId xmlns="" xmlns:a16="http://schemas.microsoft.com/office/drawing/2014/main" id="{3F7AAC65-81F1-4BEF-8F00-DA6776303339}"/>
              </a:ext>
            </a:extLst>
          </p:cNvPr>
          <p:cNvSpPr/>
          <p:nvPr/>
        </p:nvSpPr>
        <p:spPr>
          <a:xfrm>
            <a:off x="3302000" y="1574643"/>
            <a:ext cx="4178300" cy="354955"/>
          </a:xfrm>
          <a:prstGeom prst="rect">
            <a:avLst/>
          </a:prstGeom>
          <a:noFill/>
          <a:ln w="190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สี่เหลี่ยมผืนผ้า 9">
            <a:extLst>
              <a:ext uri="{FF2B5EF4-FFF2-40B4-BE49-F238E27FC236}">
                <a16:creationId xmlns="" xmlns:a16="http://schemas.microsoft.com/office/drawing/2014/main" id="{2BF1D194-2B54-439F-96D2-F1854C6743DE}"/>
              </a:ext>
            </a:extLst>
          </p:cNvPr>
          <p:cNvSpPr/>
          <p:nvPr/>
        </p:nvSpPr>
        <p:spPr>
          <a:xfrm>
            <a:off x="3314700" y="1971154"/>
            <a:ext cx="5645784" cy="1432446"/>
          </a:xfrm>
          <a:prstGeom prst="rect">
            <a:avLst/>
          </a:prstGeom>
          <a:noFill/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สี่เหลี่ยมผืนผ้า 10">
            <a:extLst>
              <a:ext uri="{FF2B5EF4-FFF2-40B4-BE49-F238E27FC236}">
                <a16:creationId xmlns="" xmlns:a16="http://schemas.microsoft.com/office/drawing/2014/main" id="{724D4568-8726-4B44-8691-6BB3891F2E76}"/>
              </a:ext>
            </a:extLst>
          </p:cNvPr>
          <p:cNvSpPr/>
          <p:nvPr/>
        </p:nvSpPr>
        <p:spPr>
          <a:xfrm>
            <a:off x="3320832" y="3441548"/>
            <a:ext cx="5639652" cy="1689252"/>
          </a:xfrm>
          <a:prstGeom prst="rect">
            <a:avLst/>
          </a:prstGeom>
          <a:noFill/>
          <a:ln w="190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5BF1EC24-159A-4826-A74D-12AFAF97385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36" y="0"/>
            <a:ext cx="12192000" cy="3082688"/>
          </a:xfrm>
          <a:prstGeom prst="rect">
            <a:avLst/>
          </a:prstGeom>
        </p:spPr>
      </p:pic>
      <p:pic>
        <p:nvPicPr>
          <p:cNvPr id="16" name="Picture 57">
            <a:hlinkClick r:id="rId5" action="ppaction://hlinksldjump"/>
            <a:extLst>
              <a:ext uri="{FF2B5EF4-FFF2-40B4-BE49-F238E27FC236}">
                <a16:creationId xmlns="" xmlns:a16="http://schemas.microsoft.com/office/drawing/2014/main" id="{F798EDAA-36EF-4869-A5F4-661BF57233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7000" y="6143625"/>
            <a:ext cx="458788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13632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69C871D0-95AB-45C6-A9EF-6C83B5E63B0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308268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FF2BF48C-AFA2-42F6-8A26-B9658B0FCB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2681" y="1159960"/>
            <a:ext cx="9766638" cy="5578323"/>
          </a:xfrm>
          <a:prstGeom prst="rect">
            <a:avLst/>
          </a:prstGeom>
        </p:spPr>
      </p:pic>
      <p:sp>
        <p:nvSpPr>
          <p:cNvPr id="5" name="สี่เหลี่ยมผืนผ้า 6">
            <a:extLst>
              <a:ext uri="{FF2B5EF4-FFF2-40B4-BE49-F238E27FC236}">
                <a16:creationId xmlns="" xmlns:a16="http://schemas.microsoft.com/office/drawing/2014/main" id="{C9225551-9DB1-47C1-8548-B25DD26EE6DE}"/>
              </a:ext>
            </a:extLst>
          </p:cNvPr>
          <p:cNvSpPr/>
          <p:nvPr/>
        </p:nvSpPr>
        <p:spPr>
          <a:xfrm>
            <a:off x="1483286" y="1753229"/>
            <a:ext cx="1439831" cy="354955"/>
          </a:xfrm>
          <a:prstGeom prst="rect">
            <a:avLst/>
          </a:prstGeom>
          <a:noFill/>
          <a:ln w="190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สี่เหลี่ยมผืนผ้า 7">
            <a:extLst>
              <a:ext uri="{FF2B5EF4-FFF2-40B4-BE49-F238E27FC236}">
                <a16:creationId xmlns="" xmlns:a16="http://schemas.microsoft.com/office/drawing/2014/main" id="{3D7E8CAE-5C67-44C3-85D2-E12F08C1A334}"/>
              </a:ext>
            </a:extLst>
          </p:cNvPr>
          <p:cNvSpPr/>
          <p:nvPr/>
        </p:nvSpPr>
        <p:spPr>
          <a:xfrm>
            <a:off x="1498101" y="2176472"/>
            <a:ext cx="9271001" cy="330200"/>
          </a:xfrm>
          <a:prstGeom prst="rect">
            <a:avLst/>
          </a:prstGeom>
          <a:noFill/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สี่เหลี่ยมผืนผ้า 8">
            <a:extLst>
              <a:ext uri="{FF2B5EF4-FFF2-40B4-BE49-F238E27FC236}">
                <a16:creationId xmlns="" xmlns:a16="http://schemas.microsoft.com/office/drawing/2014/main" id="{CFDED56E-5D78-49E6-91B3-A80FF1476020}"/>
              </a:ext>
            </a:extLst>
          </p:cNvPr>
          <p:cNvSpPr/>
          <p:nvPr/>
        </p:nvSpPr>
        <p:spPr>
          <a:xfrm>
            <a:off x="1489636" y="2574405"/>
            <a:ext cx="9271001" cy="2880246"/>
          </a:xfrm>
          <a:prstGeom prst="rect">
            <a:avLst/>
          </a:prstGeom>
          <a:noFill/>
          <a:ln w="190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57">
            <a:hlinkClick r:id="rId4" action="ppaction://hlinksldjump"/>
            <a:extLst>
              <a:ext uri="{FF2B5EF4-FFF2-40B4-BE49-F238E27FC236}">
                <a16:creationId xmlns="" xmlns:a16="http://schemas.microsoft.com/office/drawing/2014/main" id="{35C1A470-434F-4F10-B26A-0326CB6FF1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7000" y="6143625"/>
            <a:ext cx="458788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71093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hlinkClick r:id="" action="ppaction://hlinkshowjump?jump=firstslide"/>
            <a:extLst>
              <a:ext uri="{FF2B5EF4-FFF2-40B4-BE49-F238E27FC236}">
                <a16:creationId xmlns="" xmlns:a16="http://schemas.microsoft.com/office/drawing/2014/main" id="{9478EDDE-FAFE-449B-931A-E4B0C26282A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  <p:pic>
        <p:nvPicPr>
          <p:cNvPr id="7" name="Picture 10">
            <a:extLst>
              <a:ext uri="{FF2B5EF4-FFF2-40B4-BE49-F238E27FC236}">
                <a16:creationId xmlns="" xmlns:a16="http://schemas.microsoft.com/office/drawing/2014/main" id="{54EE11F0-3784-466D-87AD-6139C005DBB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62300" y="1498306"/>
            <a:ext cx="5887084" cy="484063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816812D3-13CA-42B0-993D-EB4B2F2C55E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14700" y="1549243"/>
            <a:ext cx="5645784" cy="4691487"/>
          </a:xfrm>
          <a:prstGeom prst="rect">
            <a:avLst/>
          </a:prstGeom>
        </p:spPr>
      </p:pic>
      <p:sp>
        <p:nvSpPr>
          <p:cNvPr id="9" name="สี่เหลี่ยมผืนผ้า 6">
            <a:extLst>
              <a:ext uri="{FF2B5EF4-FFF2-40B4-BE49-F238E27FC236}">
                <a16:creationId xmlns="" xmlns:a16="http://schemas.microsoft.com/office/drawing/2014/main" id="{5DD4F69D-9E0B-4239-8562-FD350F79297B}"/>
              </a:ext>
            </a:extLst>
          </p:cNvPr>
          <p:cNvSpPr/>
          <p:nvPr/>
        </p:nvSpPr>
        <p:spPr>
          <a:xfrm>
            <a:off x="3302000" y="1574643"/>
            <a:ext cx="4178300" cy="354955"/>
          </a:xfrm>
          <a:prstGeom prst="rect">
            <a:avLst/>
          </a:prstGeom>
          <a:noFill/>
          <a:ln w="190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สี่เหลี่ยมผืนผ้า 9">
            <a:extLst>
              <a:ext uri="{FF2B5EF4-FFF2-40B4-BE49-F238E27FC236}">
                <a16:creationId xmlns="" xmlns:a16="http://schemas.microsoft.com/office/drawing/2014/main" id="{4EF95F3D-B2CC-4A1C-8D22-90300EF8B0DC}"/>
              </a:ext>
            </a:extLst>
          </p:cNvPr>
          <p:cNvSpPr/>
          <p:nvPr/>
        </p:nvSpPr>
        <p:spPr>
          <a:xfrm>
            <a:off x="3314700" y="1971154"/>
            <a:ext cx="5645784" cy="1432446"/>
          </a:xfrm>
          <a:prstGeom prst="rect">
            <a:avLst/>
          </a:prstGeom>
          <a:noFill/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สี่เหลี่ยมผืนผ้า 10">
            <a:extLst>
              <a:ext uri="{FF2B5EF4-FFF2-40B4-BE49-F238E27FC236}">
                <a16:creationId xmlns="" xmlns:a16="http://schemas.microsoft.com/office/drawing/2014/main" id="{C43CDCED-711F-489E-A7BC-E6FA573BF1E9}"/>
              </a:ext>
            </a:extLst>
          </p:cNvPr>
          <p:cNvSpPr/>
          <p:nvPr/>
        </p:nvSpPr>
        <p:spPr>
          <a:xfrm>
            <a:off x="3320832" y="3441548"/>
            <a:ext cx="5639652" cy="1689252"/>
          </a:xfrm>
          <a:prstGeom prst="rect">
            <a:avLst/>
          </a:prstGeom>
          <a:noFill/>
          <a:ln w="190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สี่เหลี่ยมผืนผ้า 11">
            <a:extLst>
              <a:ext uri="{FF2B5EF4-FFF2-40B4-BE49-F238E27FC236}">
                <a16:creationId xmlns="" xmlns:a16="http://schemas.microsoft.com/office/drawing/2014/main" id="{72A6B356-F4AA-4D6A-8FA8-5077B68613D8}"/>
              </a:ext>
            </a:extLst>
          </p:cNvPr>
          <p:cNvSpPr/>
          <p:nvPr/>
        </p:nvSpPr>
        <p:spPr>
          <a:xfrm>
            <a:off x="3320832" y="5171554"/>
            <a:ext cx="5639652" cy="1081876"/>
          </a:xfrm>
          <a:prstGeom prst="rect">
            <a:avLst/>
          </a:prstGeom>
          <a:noFill/>
          <a:ln w="19050">
            <a:solidFill>
              <a:srgbClr val="F586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6FA568DF-53F3-4BC5-BE8B-EBECF8B59D4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7" y="3482"/>
            <a:ext cx="12192000" cy="3082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1520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6EFFDBFA-238B-4338-8FE5-00D9AD8A6F2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308268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E466694A-D97F-4399-847C-ADCF144E6E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2681" y="1159960"/>
            <a:ext cx="9766638" cy="5578323"/>
          </a:xfrm>
          <a:prstGeom prst="rect">
            <a:avLst/>
          </a:prstGeom>
        </p:spPr>
      </p:pic>
      <p:sp>
        <p:nvSpPr>
          <p:cNvPr id="8" name="สี่เหลี่ยมผืนผ้า 6">
            <a:extLst>
              <a:ext uri="{FF2B5EF4-FFF2-40B4-BE49-F238E27FC236}">
                <a16:creationId xmlns="" xmlns:a16="http://schemas.microsoft.com/office/drawing/2014/main" id="{85A79013-252D-4B32-8623-0F6AB1CAA5C2}"/>
              </a:ext>
            </a:extLst>
          </p:cNvPr>
          <p:cNvSpPr/>
          <p:nvPr/>
        </p:nvSpPr>
        <p:spPr>
          <a:xfrm>
            <a:off x="1483286" y="1753229"/>
            <a:ext cx="1439831" cy="354955"/>
          </a:xfrm>
          <a:prstGeom prst="rect">
            <a:avLst/>
          </a:prstGeom>
          <a:noFill/>
          <a:ln w="190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สี่เหลี่ยมผืนผ้า 7">
            <a:extLst>
              <a:ext uri="{FF2B5EF4-FFF2-40B4-BE49-F238E27FC236}">
                <a16:creationId xmlns="" xmlns:a16="http://schemas.microsoft.com/office/drawing/2014/main" id="{D5F95847-DE56-4D26-B4CB-E55062965A2C}"/>
              </a:ext>
            </a:extLst>
          </p:cNvPr>
          <p:cNvSpPr/>
          <p:nvPr/>
        </p:nvSpPr>
        <p:spPr>
          <a:xfrm>
            <a:off x="1498101" y="2176472"/>
            <a:ext cx="9271001" cy="330200"/>
          </a:xfrm>
          <a:prstGeom prst="rect">
            <a:avLst/>
          </a:prstGeom>
          <a:noFill/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สี่เหลี่ยมผืนผ้า 8">
            <a:extLst>
              <a:ext uri="{FF2B5EF4-FFF2-40B4-BE49-F238E27FC236}">
                <a16:creationId xmlns="" xmlns:a16="http://schemas.microsoft.com/office/drawing/2014/main" id="{DE3C5FDB-9144-41B8-B815-F0786A2FB7D5}"/>
              </a:ext>
            </a:extLst>
          </p:cNvPr>
          <p:cNvSpPr/>
          <p:nvPr/>
        </p:nvSpPr>
        <p:spPr>
          <a:xfrm>
            <a:off x="1489636" y="2574405"/>
            <a:ext cx="9271001" cy="2880246"/>
          </a:xfrm>
          <a:prstGeom prst="rect">
            <a:avLst/>
          </a:prstGeom>
          <a:noFill/>
          <a:ln w="190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สี่เหลี่ยมผืนผ้า 9">
            <a:extLst>
              <a:ext uri="{FF2B5EF4-FFF2-40B4-BE49-F238E27FC236}">
                <a16:creationId xmlns="" xmlns:a16="http://schemas.microsoft.com/office/drawing/2014/main" id="{524C959F-3930-4FD1-AFB8-1249DC27EE3F}"/>
              </a:ext>
            </a:extLst>
          </p:cNvPr>
          <p:cNvSpPr/>
          <p:nvPr/>
        </p:nvSpPr>
        <p:spPr>
          <a:xfrm>
            <a:off x="1498101" y="5482141"/>
            <a:ext cx="9271001" cy="330200"/>
          </a:xfrm>
          <a:prstGeom prst="rect">
            <a:avLst/>
          </a:prstGeom>
          <a:noFill/>
          <a:ln w="19050">
            <a:solidFill>
              <a:srgbClr val="F586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สี่เหลี่ยมผืนผ้า 10">
            <a:extLst>
              <a:ext uri="{FF2B5EF4-FFF2-40B4-BE49-F238E27FC236}">
                <a16:creationId xmlns="" xmlns:a16="http://schemas.microsoft.com/office/drawing/2014/main" id="{3F81BB10-5C97-485D-A263-6ECA5EBAD646}"/>
              </a:ext>
            </a:extLst>
          </p:cNvPr>
          <p:cNvSpPr/>
          <p:nvPr/>
        </p:nvSpPr>
        <p:spPr>
          <a:xfrm>
            <a:off x="1498101" y="5857565"/>
            <a:ext cx="719915" cy="76821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pic>
        <p:nvPicPr>
          <p:cNvPr id="14" name="Picture 57">
            <a:hlinkClick r:id="rId4" action="ppaction://hlinksldjump"/>
            <a:extLst>
              <a:ext uri="{FF2B5EF4-FFF2-40B4-BE49-F238E27FC236}">
                <a16:creationId xmlns="" xmlns:a16="http://schemas.microsoft.com/office/drawing/2014/main" id="{9E455CF8-5668-4DC8-A627-593A8E0DE0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7000" y="6143625"/>
            <a:ext cx="458788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48444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0528"/>
          <a:stretch/>
        </p:blipFill>
        <p:spPr>
          <a:xfrm>
            <a:off x="4417458" y="1577671"/>
            <a:ext cx="3357084" cy="3498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5439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AA8F1E0A-DC13-46AF-B570-2754B43024E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27076" y="1591244"/>
            <a:ext cx="6182237" cy="412149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46E4F158-6F58-4F26-8D85-F970A8E51B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8235" y="5888041"/>
            <a:ext cx="7675529" cy="81693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1732ED49-5C7A-4B2E-BC49-D3D173DACB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59069" y="5871108"/>
            <a:ext cx="695004" cy="81693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C7EA74C1-53D9-4E5F-8E60-A3700E1D07D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3082688"/>
          </a:xfrm>
          <a:prstGeom prst="rect">
            <a:avLst/>
          </a:prstGeom>
        </p:spPr>
      </p:pic>
      <p:pic>
        <p:nvPicPr>
          <p:cNvPr id="11" name="Picture 57">
            <a:hlinkClick r:id="rId6" action="ppaction://hlinksldjump"/>
            <a:extLst>
              <a:ext uri="{FF2B5EF4-FFF2-40B4-BE49-F238E27FC236}">
                <a16:creationId xmlns="" xmlns:a16="http://schemas.microsoft.com/office/drawing/2014/main" id="{80BA2C6B-2B58-4C15-B983-929987DF75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7000" y="6143625"/>
            <a:ext cx="458788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16945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1358</TotalTime>
  <Words>38</Words>
  <Application>Microsoft Office PowerPoint</Application>
  <PresentationFormat>กำหนดเอง</PresentationFormat>
  <Paragraphs>39</Paragraphs>
  <Slides>86</Slides>
  <Notes>38</Notes>
  <HiddenSlides>0</HiddenSlides>
  <MMClips>1</MMClips>
  <ScaleCrop>false</ScaleCrop>
  <HeadingPairs>
    <vt:vector size="6" baseType="variant">
      <vt:variant>
        <vt:lpstr>แบบอักษรที่ถูกใช้</vt:lpstr>
      </vt:variant>
      <vt:variant>
        <vt:i4>6</vt:i4>
      </vt:variant>
      <vt:variant>
        <vt:lpstr>ชุดรูปแบบ</vt:lpstr>
      </vt:variant>
      <vt:variant>
        <vt:i4>1</vt:i4>
      </vt:variant>
      <vt:variant>
        <vt:lpstr>ชื่อเรื่องภาพนิ่ง</vt:lpstr>
      </vt:variant>
      <vt:variant>
        <vt:i4>86</vt:i4>
      </vt:variant>
    </vt:vector>
  </HeadingPairs>
  <TitlesOfParts>
    <vt:vector size="93" baseType="lpstr">
      <vt:lpstr>Arial</vt:lpstr>
      <vt:lpstr>Angsana New</vt:lpstr>
      <vt:lpstr>Cordia New</vt:lpstr>
      <vt:lpstr>Calibri</vt:lpstr>
      <vt:lpstr>Calibri Light</vt:lpstr>
      <vt:lpstr>TH Sarabun New</vt:lpstr>
      <vt:lpstr>Office Theme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Praewa Papuntai</dc:creator>
  <cp:lastModifiedBy>M2-COM</cp:lastModifiedBy>
  <cp:revision>201</cp:revision>
  <dcterms:created xsi:type="dcterms:W3CDTF">2023-02-24T01:57:45Z</dcterms:created>
  <dcterms:modified xsi:type="dcterms:W3CDTF">2024-10-31T08:32:39Z</dcterms:modified>
</cp:coreProperties>
</file>