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6"/>
  </p:notesMasterIdLst>
  <p:sldIdLst>
    <p:sldId id="258" r:id="rId2"/>
    <p:sldId id="260" r:id="rId3"/>
    <p:sldId id="261" r:id="rId4"/>
    <p:sldId id="267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262" r:id="rId30"/>
    <p:sldId id="263" r:id="rId31"/>
    <p:sldId id="264" r:id="rId32"/>
    <p:sldId id="268" r:id="rId33"/>
    <p:sldId id="269" r:id="rId34"/>
    <p:sldId id="270" r:id="rId35"/>
    <p:sldId id="271" r:id="rId36"/>
    <p:sldId id="272" r:id="rId37"/>
    <p:sldId id="311" r:id="rId38"/>
    <p:sldId id="314" r:id="rId39"/>
    <p:sldId id="313" r:id="rId40"/>
    <p:sldId id="312" r:id="rId41"/>
    <p:sldId id="315" r:id="rId42"/>
    <p:sldId id="332" r:id="rId43"/>
    <p:sldId id="333" r:id="rId44"/>
    <p:sldId id="331" r:id="rId45"/>
    <p:sldId id="335" r:id="rId46"/>
    <p:sldId id="334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336" r:id="rId59"/>
    <p:sldId id="337" r:id="rId60"/>
    <p:sldId id="338" r:id="rId61"/>
    <p:sldId id="316" r:id="rId62"/>
    <p:sldId id="317" r:id="rId63"/>
    <p:sldId id="319" r:id="rId64"/>
    <p:sldId id="339" r:id="rId65"/>
    <p:sldId id="340" r:id="rId66"/>
    <p:sldId id="265" r:id="rId67"/>
    <p:sldId id="320" r:id="rId68"/>
    <p:sldId id="321" r:id="rId69"/>
    <p:sldId id="322" r:id="rId70"/>
    <p:sldId id="328" r:id="rId71"/>
    <p:sldId id="329" r:id="rId72"/>
    <p:sldId id="330" r:id="rId73"/>
    <p:sldId id="326" r:id="rId74"/>
    <p:sldId id="266" r:id="rId75"/>
  </p:sldIdLst>
  <p:sldSz cx="12188825" cy="6858000"/>
  <p:notesSz cx="6858000" cy="9144000"/>
  <p:embeddedFontLst>
    <p:embeddedFont>
      <p:font typeface="Angsana New" pitchFamily="18" charset="-34"/>
      <p:regular r:id="rId77"/>
      <p:bold r:id="rId78"/>
      <p:italic r:id="rId79"/>
      <p:boldItalic r:id="rId80"/>
    </p:embeddedFont>
    <p:embeddedFont>
      <p:font typeface="Cordia New" pitchFamily="34" charset="-34"/>
      <p:regular r:id="rId81"/>
      <p:bold r:id="rId82"/>
      <p:italic r:id="rId83"/>
      <p:boldItalic r:id="rId84"/>
    </p:embeddedFont>
    <p:embeddedFont>
      <p:font typeface="Calibri" pitchFamily="34" charset="0"/>
      <p:regular r:id="rId85"/>
      <p:bold r:id="rId86"/>
      <p:italic r:id="rId87"/>
      <p:boldItalic r:id="rId88"/>
    </p:embeddedFont>
    <p:embeddedFont>
      <p:font typeface="TH Sarabun New" pitchFamily="34" charset="-34"/>
      <p:regular r:id="rId89"/>
      <p:bold r:id="rId90"/>
      <p:italic r:id="rId91"/>
      <p:boldItalic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inda Nuntarugi" initials="S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E1"/>
    <a:srgbClr val="FFAA2D"/>
    <a:srgbClr val="B9B9B9"/>
    <a:srgbClr val="E87999"/>
    <a:srgbClr val="65CBBE"/>
    <a:srgbClr val="E6B9B8"/>
    <a:srgbClr val="A3A3A3"/>
    <a:srgbClr val="E6E6E6"/>
    <a:srgbClr val="DC7ED1"/>
    <a:srgbClr val="F6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85" autoAdjust="0"/>
  </p:normalViewPr>
  <p:slideViewPr>
    <p:cSldViewPr>
      <p:cViewPr varScale="1">
        <p:scale>
          <a:sx n="71" d="100"/>
          <a:sy n="71" d="100"/>
        </p:scale>
        <p:origin x="-1109" y="-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C0063-4557-4512-A859-D3958A2E81C5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ECF2F-84D8-4CBE-9519-249AED80E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2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4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9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50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2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6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5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77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48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ECF2F-84D8-4CBE-9519-249AED80E2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464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2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1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1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99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3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89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B5B38-4528-4FA8-A229-6C56AC09A42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57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0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3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0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9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7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8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60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3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6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9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2F14-BF55-440A-99D8-CD921FE7884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7BD3-DC35-4297-8BBE-B6A214CD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4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4" r:id="rId9"/>
    <p:sldLayoutId id="2147483663" r:id="rId10"/>
    <p:sldLayoutId id="2147483661" r:id="rId11"/>
    <p:sldLayoutId id="2147483660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9.png"/><Relationship Id="rId21" Type="http://schemas.openxmlformats.org/officeDocument/2006/relationships/image" Target="../media/image63.png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8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13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" Type="http://schemas.openxmlformats.org/officeDocument/2006/relationships/image" Target="../media/image13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slide" Target="slide1.xml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slide" Target="slide66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" Target="slide31.xml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" Type="http://schemas.openxmlformats.org/officeDocument/2006/relationships/image" Target="../media/image13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5" Type="http://schemas.openxmlformats.org/officeDocument/2006/relationships/slide" Target="slide1.xml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3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slide" Target="slide1.xml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8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3" Type="http://schemas.openxmlformats.org/officeDocument/2006/relationships/image" Target="../media/image13.png"/><Relationship Id="rId21" Type="http://schemas.openxmlformats.org/officeDocument/2006/relationships/image" Target="../media/image148.png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5" Type="http://schemas.openxmlformats.org/officeDocument/2006/relationships/slide" Target="slide1.xml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8.png"/><Relationship Id="rId9" Type="http://schemas.openxmlformats.org/officeDocument/2006/relationships/image" Target="../media/image73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5.png"/><Relationship Id="rId26" Type="http://schemas.openxmlformats.org/officeDocument/2006/relationships/image" Target="../media/image172.png"/><Relationship Id="rId3" Type="http://schemas.openxmlformats.org/officeDocument/2006/relationships/image" Target="../media/image13.png"/><Relationship Id="rId21" Type="http://schemas.openxmlformats.org/officeDocument/2006/relationships/image" Target="../media/image168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25.png"/><Relationship Id="rId25" Type="http://schemas.openxmlformats.org/officeDocument/2006/relationships/image" Target="../media/image17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4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9.png"/><Relationship Id="rId24" Type="http://schemas.openxmlformats.org/officeDocument/2006/relationships/image" Target="../media/image170.png"/><Relationship Id="rId5" Type="http://schemas.openxmlformats.org/officeDocument/2006/relationships/slide" Target="slide1.xml"/><Relationship Id="rId15" Type="http://schemas.openxmlformats.org/officeDocument/2006/relationships/image" Target="../media/image163.png"/><Relationship Id="rId23" Type="http://schemas.openxmlformats.org/officeDocument/2006/relationships/image" Target="../media/image116.png"/><Relationship Id="rId10" Type="http://schemas.openxmlformats.org/officeDocument/2006/relationships/image" Target="../media/image158.png"/><Relationship Id="rId19" Type="http://schemas.openxmlformats.org/officeDocument/2006/relationships/image" Target="../media/image166.png"/><Relationship Id="rId4" Type="http://schemas.openxmlformats.org/officeDocument/2006/relationships/image" Target="../media/image8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Relationship Id="rId22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26" Type="http://schemas.openxmlformats.org/officeDocument/2006/relationships/image" Target="../media/image192.png"/><Relationship Id="rId3" Type="http://schemas.openxmlformats.org/officeDocument/2006/relationships/image" Target="../media/image13.png"/><Relationship Id="rId21" Type="http://schemas.openxmlformats.org/officeDocument/2006/relationships/image" Target="../media/image187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5" Type="http://schemas.openxmlformats.org/officeDocument/2006/relationships/image" Target="../media/image19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82.png"/><Relationship Id="rId20" Type="http://schemas.openxmlformats.org/officeDocument/2006/relationships/image" Target="../media/image18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77.png"/><Relationship Id="rId24" Type="http://schemas.openxmlformats.org/officeDocument/2006/relationships/image" Target="../media/image190.png"/><Relationship Id="rId5" Type="http://schemas.openxmlformats.org/officeDocument/2006/relationships/slide" Target="slide1.xml"/><Relationship Id="rId15" Type="http://schemas.openxmlformats.org/officeDocument/2006/relationships/image" Target="../media/image181.png"/><Relationship Id="rId23" Type="http://schemas.openxmlformats.org/officeDocument/2006/relationships/image" Target="../media/image189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8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Relationship Id="rId22" Type="http://schemas.openxmlformats.org/officeDocument/2006/relationships/image" Target="../media/image188.png"/><Relationship Id="rId27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26" Type="http://schemas.openxmlformats.org/officeDocument/2006/relationships/image" Target="../media/image211.png"/><Relationship Id="rId3" Type="http://schemas.openxmlformats.org/officeDocument/2006/relationships/image" Target="../media/image13.png"/><Relationship Id="rId21" Type="http://schemas.openxmlformats.org/officeDocument/2006/relationships/image" Target="../media/image206.png"/><Relationship Id="rId7" Type="http://schemas.openxmlformats.org/officeDocument/2006/relationships/image" Target="../media/image10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5" Type="http://schemas.openxmlformats.org/officeDocument/2006/relationships/image" Target="../media/image21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11" Type="http://schemas.openxmlformats.org/officeDocument/2006/relationships/image" Target="../media/image196.png"/><Relationship Id="rId24" Type="http://schemas.openxmlformats.org/officeDocument/2006/relationships/image" Target="../media/image209.png"/><Relationship Id="rId5" Type="http://schemas.openxmlformats.org/officeDocument/2006/relationships/image" Target="../media/image8.png"/><Relationship Id="rId15" Type="http://schemas.openxmlformats.org/officeDocument/2006/relationships/image" Target="../media/image200.png"/><Relationship Id="rId23" Type="http://schemas.openxmlformats.org/officeDocument/2006/relationships/image" Target="../media/image208.png"/><Relationship Id="rId28" Type="http://schemas.openxmlformats.org/officeDocument/2006/relationships/image" Target="../media/image213.png"/><Relationship Id="rId10" Type="http://schemas.openxmlformats.org/officeDocument/2006/relationships/image" Target="../media/image73.png"/><Relationship Id="rId19" Type="http://schemas.openxmlformats.org/officeDocument/2006/relationships/image" Target="../media/image204.png"/><Relationship Id="rId4" Type="http://schemas.openxmlformats.org/officeDocument/2006/relationships/image" Target="../media/image193.png"/><Relationship Id="rId9" Type="http://schemas.openxmlformats.org/officeDocument/2006/relationships/image" Target="../media/image195.png"/><Relationship Id="rId14" Type="http://schemas.openxmlformats.org/officeDocument/2006/relationships/image" Target="../media/image199.png"/><Relationship Id="rId22" Type="http://schemas.openxmlformats.org/officeDocument/2006/relationships/image" Target="../media/image207.png"/><Relationship Id="rId27" Type="http://schemas.openxmlformats.org/officeDocument/2006/relationships/image" Target="../media/image2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3" Type="http://schemas.openxmlformats.org/officeDocument/2006/relationships/image" Target="../media/image13.png"/><Relationship Id="rId21" Type="http://schemas.openxmlformats.org/officeDocument/2006/relationships/image" Target="../media/image228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23.png"/><Relationship Id="rId20" Type="http://schemas.openxmlformats.org/officeDocument/2006/relationships/image" Target="../media/image2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18.png"/><Relationship Id="rId5" Type="http://schemas.openxmlformats.org/officeDocument/2006/relationships/slide" Target="slide1.xml"/><Relationship Id="rId15" Type="http://schemas.openxmlformats.org/officeDocument/2006/relationships/image" Target="../media/image222.png"/><Relationship Id="rId23" Type="http://schemas.openxmlformats.org/officeDocument/2006/relationships/image" Target="../media/image230.png"/><Relationship Id="rId10" Type="http://schemas.openxmlformats.org/officeDocument/2006/relationships/image" Target="../media/image217.png"/><Relationship Id="rId19" Type="http://schemas.openxmlformats.org/officeDocument/2006/relationships/image" Target="../media/image226.png"/><Relationship Id="rId4" Type="http://schemas.openxmlformats.org/officeDocument/2006/relationships/image" Target="../media/image8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Relationship Id="rId22" Type="http://schemas.openxmlformats.org/officeDocument/2006/relationships/image" Target="../media/image2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8.png"/><Relationship Id="rId7" Type="http://schemas.openxmlformats.org/officeDocument/2006/relationships/image" Target="../media/image2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1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2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image" Target="../media/image13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39.png"/><Relationship Id="rId5" Type="http://schemas.openxmlformats.org/officeDocument/2006/relationships/slide" Target="slide1.xml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4" Type="http://schemas.openxmlformats.org/officeDocument/2006/relationships/image" Target="../media/image8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3" Type="http://schemas.openxmlformats.org/officeDocument/2006/relationships/image" Target="../media/image13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49.png"/><Relationship Id="rId5" Type="http://schemas.openxmlformats.org/officeDocument/2006/relationships/slide" Target="slide1.xml"/><Relationship Id="rId10" Type="http://schemas.openxmlformats.org/officeDocument/2006/relationships/image" Target="../media/image248.png"/><Relationship Id="rId4" Type="http://schemas.openxmlformats.org/officeDocument/2006/relationships/image" Target="../media/image8.png"/><Relationship Id="rId9" Type="http://schemas.openxmlformats.org/officeDocument/2006/relationships/image" Target="../media/image2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2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slide" Target="slide18.xml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13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8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266.png"/><Relationship Id="rId3" Type="http://schemas.openxmlformats.org/officeDocument/2006/relationships/image" Target="../media/image263.png"/><Relationship Id="rId7" Type="http://schemas.openxmlformats.org/officeDocument/2006/relationships/image" Target="../media/image10.png"/><Relationship Id="rId12" Type="http://schemas.openxmlformats.org/officeDocument/2006/relationships/slide" Target="slide6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265.png"/><Relationship Id="rId5" Type="http://schemas.openxmlformats.org/officeDocument/2006/relationships/image" Target="../media/image8.png"/><Relationship Id="rId10" Type="http://schemas.openxmlformats.org/officeDocument/2006/relationships/slide" Target="slide47.xml"/><Relationship Id="rId4" Type="http://schemas.openxmlformats.org/officeDocument/2006/relationships/image" Target="../media/image13.png"/><Relationship Id="rId9" Type="http://schemas.openxmlformats.org/officeDocument/2006/relationships/image" Target="../media/image264.png"/><Relationship Id="rId1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3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71.png"/><Relationship Id="rId5" Type="http://schemas.openxmlformats.org/officeDocument/2006/relationships/slide" Target="slide1.xml"/><Relationship Id="rId10" Type="http://schemas.openxmlformats.org/officeDocument/2006/relationships/image" Target="../media/image270.png"/><Relationship Id="rId4" Type="http://schemas.openxmlformats.org/officeDocument/2006/relationships/image" Target="../media/image8.png"/><Relationship Id="rId9" Type="http://schemas.openxmlformats.org/officeDocument/2006/relationships/image" Target="../media/image2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8.png"/><Relationship Id="rId7" Type="http://schemas.openxmlformats.org/officeDocument/2006/relationships/image" Target="../media/image2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2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13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80.png"/><Relationship Id="rId5" Type="http://schemas.openxmlformats.org/officeDocument/2006/relationships/slide" Target="slide1.xml"/><Relationship Id="rId10" Type="http://schemas.openxmlformats.org/officeDocument/2006/relationships/image" Target="../media/image279.png"/><Relationship Id="rId4" Type="http://schemas.openxmlformats.org/officeDocument/2006/relationships/image" Target="../media/image8.png"/><Relationship Id="rId9" Type="http://schemas.openxmlformats.org/officeDocument/2006/relationships/image" Target="../media/image2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81.png"/><Relationship Id="rId7" Type="http://schemas.openxmlformats.org/officeDocument/2006/relationships/image" Target="../media/image2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85.png"/><Relationship Id="rId4" Type="http://schemas.openxmlformats.org/officeDocument/2006/relationships/image" Target="../media/image8.png"/><Relationship Id="rId9" Type="http://schemas.openxmlformats.org/officeDocument/2006/relationships/image" Target="../media/image2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3" Type="http://schemas.openxmlformats.org/officeDocument/2006/relationships/image" Target="../media/image13.png"/><Relationship Id="rId7" Type="http://schemas.openxmlformats.org/officeDocument/2006/relationships/image" Target="../media/image286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90.png"/><Relationship Id="rId5" Type="http://schemas.openxmlformats.org/officeDocument/2006/relationships/slide" Target="slide1.xml"/><Relationship Id="rId10" Type="http://schemas.openxmlformats.org/officeDocument/2006/relationships/image" Target="../media/image289.png"/><Relationship Id="rId4" Type="http://schemas.openxmlformats.org/officeDocument/2006/relationships/image" Target="../media/image8.pn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8.png"/><Relationship Id="rId7" Type="http://schemas.openxmlformats.org/officeDocument/2006/relationships/image" Target="../media/image2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4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8.png"/><Relationship Id="rId7" Type="http://schemas.openxmlformats.org/officeDocument/2006/relationships/image" Target="../media/image29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7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8.png"/><Relationship Id="rId7" Type="http://schemas.openxmlformats.org/officeDocument/2006/relationships/image" Target="../media/image3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6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3.png"/><Relationship Id="rId3" Type="http://schemas.openxmlformats.org/officeDocument/2006/relationships/image" Target="../media/image13.png"/><Relationship Id="rId7" Type="http://schemas.openxmlformats.org/officeDocument/2006/relationships/image" Target="../media/image307.png"/><Relationship Id="rId12" Type="http://schemas.openxmlformats.org/officeDocument/2006/relationships/image" Target="../media/image3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1.png"/><Relationship Id="rId5" Type="http://schemas.openxmlformats.org/officeDocument/2006/relationships/slide" Target="slide1.xml"/><Relationship Id="rId10" Type="http://schemas.openxmlformats.org/officeDocument/2006/relationships/image" Target="../media/image310.png"/><Relationship Id="rId4" Type="http://schemas.openxmlformats.org/officeDocument/2006/relationships/image" Target="../media/image8.png"/><Relationship Id="rId9" Type="http://schemas.openxmlformats.org/officeDocument/2006/relationships/image" Target="../media/image3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3.png"/><Relationship Id="rId7" Type="http://schemas.openxmlformats.org/officeDocument/2006/relationships/image" Target="../media/image314.png"/><Relationship Id="rId12" Type="http://schemas.openxmlformats.org/officeDocument/2006/relationships/image" Target="../media/image3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8.png"/><Relationship Id="rId5" Type="http://schemas.openxmlformats.org/officeDocument/2006/relationships/slide" Target="slide1.xml"/><Relationship Id="rId10" Type="http://schemas.openxmlformats.org/officeDocument/2006/relationships/image" Target="../media/image317.png"/><Relationship Id="rId4" Type="http://schemas.openxmlformats.org/officeDocument/2006/relationships/image" Target="../media/image8.png"/><Relationship Id="rId9" Type="http://schemas.openxmlformats.org/officeDocument/2006/relationships/image" Target="../media/image3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3.png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24.png"/><Relationship Id="rId5" Type="http://schemas.openxmlformats.org/officeDocument/2006/relationships/slide" Target="slide1.xml"/><Relationship Id="rId10" Type="http://schemas.openxmlformats.org/officeDocument/2006/relationships/image" Target="../media/image323.png"/><Relationship Id="rId4" Type="http://schemas.openxmlformats.org/officeDocument/2006/relationships/image" Target="../media/image8.png"/><Relationship Id="rId9" Type="http://schemas.openxmlformats.org/officeDocument/2006/relationships/image" Target="../media/image3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3.png"/><Relationship Id="rId7" Type="http://schemas.openxmlformats.org/officeDocument/2006/relationships/image" Target="../media/image326.png"/><Relationship Id="rId12" Type="http://schemas.openxmlformats.org/officeDocument/2006/relationships/image" Target="../media/image3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29.png"/><Relationship Id="rId5" Type="http://schemas.openxmlformats.org/officeDocument/2006/relationships/slide" Target="slide1.xml"/><Relationship Id="rId10" Type="http://schemas.openxmlformats.org/officeDocument/2006/relationships/image" Target="../media/image328.png"/><Relationship Id="rId4" Type="http://schemas.openxmlformats.org/officeDocument/2006/relationships/image" Target="../media/image8.png"/><Relationship Id="rId9" Type="http://schemas.openxmlformats.org/officeDocument/2006/relationships/image" Target="../media/image3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3.png"/><Relationship Id="rId7" Type="http://schemas.openxmlformats.org/officeDocument/2006/relationships/image" Target="../media/image331.png"/><Relationship Id="rId12" Type="http://schemas.openxmlformats.org/officeDocument/2006/relationships/image" Target="../media/image3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33.png"/><Relationship Id="rId5" Type="http://schemas.openxmlformats.org/officeDocument/2006/relationships/slide" Target="slide1.xml"/><Relationship Id="rId10" Type="http://schemas.openxmlformats.org/officeDocument/2006/relationships/image" Target="../media/image328.png"/><Relationship Id="rId4" Type="http://schemas.openxmlformats.org/officeDocument/2006/relationships/image" Target="../media/image8.png"/><Relationship Id="rId9" Type="http://schemas.openxmlformats.org/officeDocument/2006/relationships/image" Target="../media/image3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13.png"/><Relationship Id="rId7" Type="http://schemas.openxmlformats.org/officeDocument/2006/relationships/image" Target="../media/image334.png"/><Relationship Id="rId12" Type="http://schemas.openxmlformats.org/officeDocument/2006/relationships/image" Target="../media/image3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38.png"/><Relationship Id="rId5" Type="http://schemas.openxmlformats.org/officeDocument/2006/relationships/slide" Target="slide1.xml"/><Relationship Id="rId10" Type="http://schemas.openxmlformats.org/officeDocument/2006/relationships/image" Target="../media/image337.png"/><Relationship Id="rId4" Type="http://schemas.openxmlformats.org/officeDocument/2006/relationships/image" Target="../media/image8.png"/><Relationship Id="rId9" Type="http://schemas.openxmlformats.org/officeDocument/2006/relationships/image" Target="../media/image3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13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13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13.png"/><Relationship Id="rId7" Type="http://schemas.openxmlformats.org/officeDocument/2006/relationships/image" Target="../media/image3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4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13.png"/><Relationship Id="rId7" Type="http://schemas.openxmlformats.org/officeDocument/2006/relationships/image" Target="../media/image3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13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4.png"/><Relationship Id="rId5" Type="http://schemas.openxmlformats.org/officeDocument/2006/relationships/slide" Target="slide1.xml"/><Relationship Id="rId10" Type="http://schemas.openxmlformats.org/officeDocument/2006/relationships/image" Target="../media/image353.png"/><Relationship Id="rId4" Type="http://schemas.openxmlformats.org/officeDocument/2006/relationships/image" Target="../media/image8.png"/><Relationship Id="rId9" Type="http://schemas.openxmlformats.org/officeDocument/2006/relationships/image" Target="../media/image3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13.png"/><Relationship Id="rId7" Type="http://schemas.openxmlformats.org/officeDocument/2006/relationships/image" Target="../media/image3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5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13.png"/><Relationship Id="rId7" Type="http://schemas.openxmlformats.org/officeDocument/2006/relationships/image" Target="../media/image3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13.png"/><Relationship Id="rId7" Type="http://schemas.openxmlformats.org/officeDocument/2006/relationships/image" Target="../media/image3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13.png"/><Relationship Id="rId7" Type="http://schemas.openxmlformats.org/officeDocument/2006/relationships/image" Target="../media/image3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66.png"/><Relationship Id="rId5" Type="http://schemas.openxmlformats.org/officeDocument/2006/relationships/slide" Target="slide1.xml"/><Relationship Id="rId10" Type="http://schemas.openxmlformats.org/officeDocument/2006/relationships/image" Target="../media/image365.png"/><Relationship Id="rId4" Type="http://schemas.openxmlformats.org/officeDocument/2006/relationships/image" Target="../media/image8.png"/><Relationship Id="rId9" Type="http://schemas.openxmlformats.org/officeDocument/2006/relationships/image" Target="../media/image36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13.png"/><Relationship Id="rId7" Type="http://schemas.openxmlformats.org/officeDocument/2006/relationships/image" Target="../media/image3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3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5.png"/><Relationship Id="rId18" Type="http://schemas.openxmlformats.org/officeDocument/2006/relationships/image" Target="../media/image380.png"/><Relationship Id="rId3" Type="http://schemas.openxmlformats.org/officeDocument/2006/relationships/image" Target="../media/image13.png"/><Relationship Id="rId7" Type="http://schemas.openxmlformats.org/officeDocument/2006/relationships/image" Target="../media/image369.png"/><Relationship Id="rId12" Type="http://schemas.openxmlformats.org/officeDocument/2006/relationships/image" Target="../media/image374.png"/><Relationship Id="rId17" Type="http://schemas.openxmlformats.org/officeDocument/2006/relationships/image" Target="../media/image379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3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373.png"/><Relationship Id="rId5" Type="http://schemas.openxmlformats.org/officeDocument/2006/relationships/slide" Target="slide1.xml"/><Relationship Id="rId15" Type="http://schemas.openxmlformats.org/officeDocument/2006/relationships/image" Target="../media/image377.png"/><Relationship Id="rId10" Type="http://schemas.openxmlformats.org/officeDocument/2006/relationships/image" Target="../media/image372.png"/><Relationship Id="rId19" Type="http://schemas.openxmlformats.org/officeDocument/2006/relationships/image" Target="../media/image381.png"/><Relationship Id="rId4" Type="http://schemas.openxmlformats.org/officeDocument/2006/relationships/image" Target="../media/image8.png"/><Relationship Id="rId9" Type="http://schemas.openxmlformats.org/officeDocument/2006/relationships/image" Target="../media/image371.png"/><Relationship Id="rId14" Type="http://schemas.openxmlformats.org/officeDocument/2006/relationships/image" Target="../media/image37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13" Type="http://schemas.openxmlformats.org/officeDocument/2006/relationships/image" Target="../media/image388.png"/><Relationship Id="rId18" Type="http://schemas.openxmlformats.org/officeDocument/2006/relationships/image" Target="../media/image391.png"/><Relationship Id="rId3" Type="http://schemas.openxmlformats.org/officeDocument/2006/relationships/image" Target="../media/image13.png"/><Relationship Id="rId7" Type="http://schemas.openxmlformats.org/officeDocument/2006/relationships/image" Target="../media/image382.png"/><Relationship Id="rId12" Type="http://schemas.openxmlformats.org/officeDocument/2006/relationships/image" Target="../media/image387.png"/><Relationship Id="rId17" Type="http://schemas.openxmlformats.org/officeDocument/2006/relationships/image" Target="../media/image380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3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386.png"/><Relationship Id="rId5" Type="http://schemas.openxmlformats.org/officeDocument/2006/relationships/slide" Target="slide1.xml"/><Relationship Id="rId15" Type="http://schemas.openxmlformats.org/officeDocument/2006/relationships/image" Target="../media/image390.png"/><Relationship Id="rId10" Type="http://schemas.openxmlformats.org/officeDocument/2006/relationships/image" Target="../media/image385.png"/><Relationship Id="rId4" Type="http://schemas.openxmlformats.org/officeDocument/2006/relationships/image" Target="../media/image8.png"/><Relationship Id="rId9" Type="http://schemas.openxmlformats.org/officeDocument/2006/relationships/image" Target="../media/image384.png"/><Relationship Id="rId14" Type="http://schemas.openxmlformats.org/officeDocument/2006/relationships/image" Target="../media/image3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13" Type="http://schemas.openxmlformats.org/officeDocument/2006/relationships/image" Target="../media/image396.png"/><Relationship Id="rId18" Type="http://schemas.openxmlformats.org/officeDocument/2006/relationships/image" Target="../media/image399.png"/><Relationship Id="rId3" Type="http://schemas.openxmlformats.org/officeDocument/2006/relationships/image" Target="../media/image13.png"/><Relationship Id="rId7" Type="http://schemas.openxmlformats.org/officeDocument/2006/relationships/image" Target="../media/image392.png"/><Relationship Id="rId12" Type="http://schemas.openxmlformats.org/officeDocument/2006/relationships/image" Target="../media/image395.png"/><Relationship Id="rId17" Type="http://schemas.openxmlformats.org/officeDocument/2006/relationships/image" Target="../media/image380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3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386.png"/><Relationship Id="rId5" Type="http://schemas.openxmlformats.org/officeDocument/2006/relationships/slide" Target="slide1.xml"/><Relationship Id="rId15" Type="http://schemas.openxmlformats.org/officeDocument/2006/relationships/image" Target="../media/image398.png"/><Relationship Id="rId10" Type="http://schemas.openxmlformats.org/officeDocument/2006/relationships/image" Target="../media/image385.png"/><Relationship Id="rId4" Type="http://schemas.openxmlformats.org/officeDocument/2006/relationships/image" Target="../media/image8.png"/><Relationship Id="rId9" Type="http://schemas.openxmlformats.org/officeDocument/2006/relationships/image" Target="../media/image394.png"/><Relationship Id="rId14" Type="http://schemas.openxmlformats.org/officeDocument/2006/relationships/image" Target="../media/image39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png"/><Relationship Id="rId3" Type="http://schemas.openxmlformats.org/officeDocument/2006/relationships/image" Target="../media/image8.png"/><Relationship Id="rId7" Type="http://schemas.openxmlformats.org/officeDocument/2006/relationships/image" Target="../media/image40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0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3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3" Type="http://schemas.openxmlformats.org/officeDocument/2006/relationships/image" Target="../media/image8.png"/><Relationship Id="rId7" Type="http://schemas.openxmlformats.org/officeDocument/2006/relationships/image" Target="../media/image404.png"/><Relationship Id="rId12" Type="http://schemas.openxmlformats.org/officeDocument/2006/relationships/image" Target="../media/image40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6.png"/><Relationship Id="rId11" Type="http://schemas.openxmlformats.org/officeDocument/2006/relationships/image" Target="../media/image408.png"/><Relationship Id="rId5" Type="http://schemas.openxmlformats.org/officeDocument/2006/relationships/image" Target="../media/image10.png"/><Relationship Id="rId10" Type="http://schemas.openxmlformats.org/officeDocument/2006/relationships/image" Target="../media/image407.png"/><Relationship Id="rId4" Type="http://schemas.openxmlformats.org/officeDocument/2006/relationships/slide" Target="slide1.xml"/><Relationship Id="rId9" Type="http://schemas.openxmlformats.org/officeDocument/2006/relationships/image" Target="../media/image40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414.png"/><Relationship Id="rId18" Type="http://schemas.openxmlformats.org/officeDocument/2006/relationships/image" Target="../media/image380.png"/><Relationship Id="rId3" Type="http://schemas.openxmlformats.org/officeDocument/2006/relationships/image" Target="../media/image13.png"/><Relationship Id="rId7" Type="http://schemas.openxmlformats.org/officeDocument/2006/relationships/image" Target="../media/image410.png"/><Relationship Id="rId12" Type="http://schemas.openxmlformats.org/officeDocument/2006/relationships/image" Target="../media/image386.png"/><Relationship Id="rId17" Type="http://schemas.openxmlformats.org/officeDocument/2006/relationships/image" Target="../media/image379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4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385.png"/><Relationship Id="rId5" Type="http://schemas.openxmlformats.org/officeDocument/2006/relationships/slide" Target="slide1.xml"/><Relationship Id="rId15" Type="http://schemas.openxmlformats.org/officeDocument/2006/relationships/image" Target="../media/image416.png"/><Relationship Id="rId10" Type="http://schemas.openxmlformats.org/officeDocument/2006/relationships/image" Target="../media/image413.png"/><Relationship Id="rId19" Type="http://schemas.openxmlformats.org/officeDocument/2006/relationships/image" Target="../media/image418.png"/><Relationship Id="rId4" Type="http://schemas.openxmlformats.org/officeDocument/2006/relationships/image" Target="../media/image8.png"/><Relationship Id="rId9" Type="http://schemas.openxmlformats.org/officeDocument/2006/relationships/image" Target="../media/image412.png"/><Relationship Id="rId14" Type="http://schemas.openxmlformats.org/officeDocument/2006/relationships/image" Target="../media/image4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23.png"/><Relationship Id="rId18" Type="http://schemas.openxmlformats.org/officeDocument/2006/relationships/image" Target="../media/image426.png"/><Relationship Id="rId3" Type="http://schemas.openxmlformats.org/officeDocument/2006/relationships/image" Target="../media/image13.png"/><Relationship Id="rId7" Type="http://schemas.openxmlformats.org/officeDocument/2006/relationships/image" Target="../media/image419.png"/><Relationship Id="rId12" Type="http://schemas.openxmlformats.org/officeDocument/2006/relationships/image" Target="../media/image422.png"/><Relationship Id="rId17" Type="http://schemas.openxmlformats.org/officeDocument/2006/relationships/image" Target="../media/image380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3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386.png"/><Relationship Id="rId5" Type="http://schemas.openxmlformats.org/officeDocument/2006/relationships/slide" Target="slide1.xml"/><Relationship Id="rId15" Type="http://schemas.openxmlformats.org/officeDocument/2006/relationships/image" Target="../media/image425.png"/><Relationship Id="rId10" Type="http://schemas.openxmlformats.org/officeDocument/2006/relationships/image" Target="../media/image385.png"/><Relationship Id="rId4" Type="http://schemas.openxmlformats.org/officeDocument/2006/relationships/image" Target="../media/image8.png"/><Relationship Id="rId9" Type="http://schemas.openxmlformats.org/officeDocument/2006/relationships/image" Target="../media/image421.png"/><Relationship Id="rId14" Type="http://schemas.openxmlformats.org/officeDocument/2006/relationships/image" Target="../media/image42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image" Target="../media/image430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7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429.png"/><Relationship Id="rId5" Type="http://schemas.openxmlformats.org/officeDocument/2006/relationships/image" Target="../media/image8.png"/><Relationship Id="rId10" Type="http://schemas.openxmlformats.org/officeDocument/2006/relationships/slide" Target="slide69.xml"/><Relationship Id="rId4" Type="http://schemas.openxmlformats.org/officeDocument/2006/relationships/image" Target="../media/image427.png"/><Relationship Id="rId9" Type="http://schemas.openxmlformats.org/officeDocument/2006/relationships/image" Target="../media/image428.png"/><Relationship Id="rId14" Type="http://schemas.openxmlformats.org/officeDocument/2006/relationships/image" Target="../media/image12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2.png"/><Relationship Id="rId3" Type="http://schemas.openxmlformats.org/officeDocument/2006/relationships/image" Target="../media/image4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434.png"/><Relationship Id="rId4" Type="http://schemas.openxmlformats.org/officeDocument/2006/relationships/image" Target="../media/image13.png"/><Relationship Id="rId9" Type="http://schemas.openxmlformats.org/officeDocument/2006/relationships/image" Target="../media/image43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0.png"/><Relationship Id="rId3" Type="http://schemas.openxmlformats.org/officeDocument/2006/relationships/image" Target="../media/image435.png"/><Relationship Id="rId7" Type="http://schemas.openxmlformats.org/officeDocument/2006/relationships/slide" Target="slide1.xml"/><Relationship Id="rId12" Type="http://schemas.openxmlformats.org/officeDocument/2006/relationships/image" Target="../media/image4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438.png"/><Relationship Id="rId5" Type="http://schemas.openxmlformats.org/officeDocument/2006/relationships/image" Target="../media/image13.png"/><Relationship Id="rId10" Type="http://schemas.openxmlformats.org/officeDocument/2006/relationships/image" Target="../media/image437.png"/><Relationship Id="rId4" Type="http://schemas.microsoft.com/office/2007/relationships/hdphoto" Target="../media/hdphoto1.wdp"/><Relationship Id="rId9" Type="http://schemas.openxmlformats.org/officeDocument/2006/relationships/image" Target="../media/image43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13" Type="http://schemas.openxmlformats.org/officeDocument/2006/relationships/image" Target="../media/image447.png"/><Relationship Id="rId3" Type="http://schemas.openxmlformats.org/officeDocument/2006/relationships/image" Target="../media/image441.png"/><Relationship Id="rId7" Type="http://schemas.openxmlformats.org/officeDocument/2006/relationships/image" Target="../media/image10.png"/><Relationship Id="rId12" Type="http://schemas.openxmlformats.org/officeDocument/2006/relationships/image" Target="../media/image4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.xml"/><Relationship Id="rId11" Type="http://schemas.openxmlformats.org/officeDocument/2006/relationships/image" Target="../media/image445.png"/><Relationship Id="rId5" Type="http://schemas.openxmlformats.org/officeDocument/2006/relationships/image" Target="../media/image8.png"/><Relationship Id="rId15" Type="http://schemas.openxmlformats.org/officeDocument/2006/relationships/image" Target="../media/image449.png"/><Relationship Id="rId10" Type="http://schemas.openxmlformats.org/officeDocument/2006/relationships/image" Target="../media/image444.png"/><Relationship Id="rId4" Type="http://schemas.openxmlformats.org/officeDocument/2006/relationships/image" Target="../media/image13.png"/><Relationship Id="rId9" Type="http://schemas.openxmlformats.org/officeDocument/2006/relationships/image" Target="../media/image443.png"/><Relationship Id="rId14" Type="http://schemas.openxmlformats.org/officeDocument/2006/relationships/image" Target="../media/image4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4.png"/><Relationship Id="rId3" Type="http://schemas.openxmlformats.org/officeDocument/2006/relationships/image" Target="../media/image450.png"/><Relationship Id="rId7" Type="http://schemas.openxmlformats.org/officeDocument/2006/relationships/slide" Target="slide1.xml"/><Relationship Id="rId12" Type="http://schemas.openxmlformats.org/officeDocument/2006/relationships/image" Target="../media/image4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452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45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13" Type="http://schemas.openxmlformats.org/officeDocument/2006/relationships/image" Target="../media/image461.png"/><Relationship Id="rId3" Type="http://schemas.openxmlformats.org/officeDocument/2006/relationships/image" Target="../media/image13.png"/><Relationship Id="rId7" Type="http://schemas.openxmlformats.org/officeDocument/2006/relationships/image" Target="../media/image455.png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59.png"/><Relationship Id="rId5" Type="http://schemas.openxmlformats.org/officeDocument/2006/relationships/slide" Target="slide1.xml"/><Relationship Id="rId15" Type="http://schemas.openxmlformats.org/officeDocument/2006/relationships/image" Target="../media/image463.png"/><Relationship Id="rId10" Type="http://schemas.openxmlformats.org/officeDocument/2006/relationships/image" Target="../media/image458.png"/><Relationship Id="rId4" Type="http://schemas.openxmlformats.org/officeDocument/2006/relationships/image" Target="../media/image8.png"/><Relationship Id="rId9" Type="http://schemas.openxmlformats.org/officeDocument/2006/relationships/image" Target="../media/image457.png"/><Relationship Id="rId14" Type="http://schemas.openxmlformats.org/officeDocument/2006/relationships/image" Target="../media/image4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13" Type="http://schemas.openxmlformats.org/officeDocument/2006/relationships/image" Target="../media/image470.png"/><Relationship Id="rId3" Type="http://schemas.openxmlformats.org/officeDocument/2006/relationships/image" Target="../media/image13.png"/><Relationship Id="rId7" Type="http://schemas.openxmlformats.org/officeDocument/2006/relationships/image" Target="../media/image464.png"/><Relationship Id="rId12" Type="http://schemas.openxmlformats.org/officeDocument/2006/relationships/image" Target="../media/image4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68.png"/><Relationship Id="rId5" Type="http://schemas.openxmlformats.org/officeDocument/2006/relationships/slide" Target="slide1.xml"/><Relationship Id="rId10" Type="http://schemas.openxmlformats.org/officeDocument/2006/relationships/image" Target="../media/image467.png"/><Relationship Id="rId4" Type="http://schemas.openxmlformats.org/officeDocument/2006/relationships/image" Target="../media/image8.png"/><Relationship Id="rId9" Type="http://schemas.openxmlformats.org/officeDocument/2006/relationships/image" Target="../media/image466.png"/><Relationship Id="rId14" Type="http://schemas.openxmlformats.org/officeDocument/2006/relationships/image" Target="../media/image47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3" Type="http://schemas.openxmlformats.org/officeDocument/2006/relationships/image" Target="../media/image13.png"/><Relationship Id="rId7" Type="http://schemas.openxmlformats.org/officeDocument/2006/relationships/image" Target="../media/image4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A1A525-9562-44A7-A5C2-C2561BC125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46137D2-CAC1-4A9E-B89E-90657BA65C6C}"/>
              </a:ext>
            </a:extLst>
          </p:cNvPr>
          <p:cNvSpPr/>
          <p:nvPr/>
        </p:nvSpPr>
        <p:spPr>
          <a:xfrm>
            <a:off x="0" y="1785938"/>
            <a:ext cx="369888" cy="5072062"/>
          </a:xfrm>
          <a:prstGeom prst="rect">
            <a:avLst/>
          </a:prstGeom>
          <a:solidFill>
            <a:srgbClr val="F2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AB99290-FA03-4E4B-8D66-A6491F559E79}"/>
              </a:ext>
            </a:extLst>
          </p:cNvPr>
          <p:cNvCxnSpPr/>
          <p:nvPr/>
        </p:nvCxnSpPr>
        <p:spPr>
          <a:xfrm>
            <a:off x="7064375" y="3913188"/>
            <a:ext cx="0" cy="2949575"/>
          </a:xfrm>
          <a:prstGeom prst="line">
            <a:avLst/>
          </a:prstGeom>
          <a:ln w="127000">
            <a:solidFill>
              <a:srgbClr val="20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A47093BE-78F2-4FEC-B3F4-BDB54A80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2" t="-172" r="35165" b="172"/>
          <a:stretch>
            <a:fillRect/>
          </a:stretch>
        </p:blipFill>
        <p:spPr bwMode="auto">
          <a:xfrm>
            <a:off x="7258050" y="-50800"/>
            <a:ext cx="49339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xmlns="" id="{FECD9F79-0BB0-4937-A23B-C2C343613517}"/>
              </a:ext>
            </a:extLst>
          </p:cNvPr>
          <p:cNvGrpSpPr>
            <a:grpSpLocks/>
          </p:cNvGrpSpPr>
          <p:nvPr/>
        </p:nvGrpSpPr>
        <p:grpSpPr bwMode="auto">
          <a:xfrm>
            <a:off x="98425" y="196850"/>
            <a:ext cx="3048000" cy="2949575"/>
            <a:chOff x="98564" y="237122"/>
            <a:chExt cx="3048515" cy="294999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BEF1AE8-F567-4BE3-A21A-C91CA50CE192}"/>
                </a:ext>
              </a:extLst>
            </p:cNvPr>
            <p:cNvCxnSpPr/>
            <p:nvPr/>
          </p:nvCxnSpPr>
          <p:spPr>
            <a:xfrm>
              <a:off x="162075" y="237122"/>
              <a:ext cx="0" cy="2949997"/>
            </a:xfrm>
            <a:prstGeom prst="line">
              <a:avLst/>
            </a:prstGeom>
            <a:ln w="127000">
              <a:solidFill>
                <a:srgbClr val="20C4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33033B7-B464-45E5-90AE-3BB2AA5B2F59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887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xmlns="" id="{1F3EB573-B9AD-4D21-A45B-E19BEC5873FB}"/>
              </a:ext>
            </a:extLst>
          </p:cNvPr>
          <p:cNvSpPr/>
          <p:nvPr/>
        </p:nvSpPr>
        <p:spPr>
          <a:xfrm>
            <a:off x="-282575" y="-39688"/>
            <a:ext cx="3571875" cy="8239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lIns="118799" tIns="59399" rIns="118799" bIns="59399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th-TH" sz="3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 New" pitchFamily="34" charset="-34"/>
              <a:ea typeface="+mn-ea"/>
              <a:cs typeface="TH Sarabun New" pitchFamily="34" charset="-34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B37C18F1-6040-40ED-B331-96644368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9213"/>
            <a:ext cx="19097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E039F7C-BF08-4E9C-BD9E-AD93B32A81B8}"/>
              </a:ext>
            </a:extLst>
          </p:cNvPr>
          <p:cNvSpPr/>
          <p:nvPr/>
        </p:nvSpPr>
        <p:spPr>
          <a:xfrm>
            <a:off x="724165" y="4572000"/>
            <a:ext cx="1685926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B76AD4-B752-4681-9B47-F32E8FB37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5" y="4800600"/>
            <a:ext cx="1705709" cy="8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013281-8749-4200-8F9B-B02FFC3485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60AF0B-308C-4455-BC43-5C5FCBD77B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E4CDB4-608A-4686-A21E-8E42E030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8C8659-06ED-4142-8A6A-5808698988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56" y="1371601"/>
            <a:ext cx="6813107" cy="454843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E0B710-0E48-43F4-8430-01E42EB09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4773" y="6041065"/>
            <a:ext cx="285927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25B9EB-7A56-485E-B8CD-D6220486F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D39A94-916F-4B66-80C6-A0D1665A8F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CBDBC3-D588-4DE1-82AE-8A0775F21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AB4299-F7AD-45B0-B663-110D4D3001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275" y="1333150"/>
            <a:ext cx="6928271" cy="461884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7D6E5B-C806-4F18-8CF1-67F9B84DF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975" y="6041065"/>
            <a:ext cx="321287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2E9F1-862D-45B1-8BF6-0C25271DA4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7B57E8-13FC-4321-B0C2-4AFC5D8A34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01352EE-596A-4E3A-87E4-86C6E300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F8A8BE-99E5-4697-A164-F8E84173DE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40" y="1371600"/>
            <a:ext cx="6813944" cy="4542629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F0914B-C5BE-480C-B226-3D8415695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123" y="6023747"/>
            <a:ext cx="407857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F481A9-AFB6-4C40-89F5-3CFFFBD05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535142-A355-45AA-8CE3-E66D423059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06AA84-6FE3-4B44-9D23-7EDAB25D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E06F61-3732-4E2D-A86B-97EAA247B8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39" y="1410476"/>
            <a:ext cx="6813944" cy="4542629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5A94B6-AF94-45C4-B1C5-23050D561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644" y="6041065"/>
            <a:ext cx="274953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520E78-7E0A-4EF8-A0C3-CCCA40F415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C3439E-C525-4169-B97E-50C86DC5C6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9AF77B7-0CE2-4DB8-B57B-D27F19B4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FB2D58-F05C-47FA-8594-E508DE861E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188" y="1278470"/>
            <a:ext cx="7004445" cy="466963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905075-AD45-4262-887B-FA2AA01E2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4621" y="6019800"/>
            <a:ext cx="249957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444744-AF9B-4602-9A69-694B04FC0B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E0CBA-5973-41CA-A032-D7C41347F0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FA3183-11A6-4E4A-9847-0CDFCD08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7BE378-753C-4631-BFF7-BE7954A9DD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275" y="1323392"/>
            <a:ext cx="6928271" cy="46192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FADBC2-B618-4EEE-BB80-1E3C4F073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112" y="6005896"/>
            <a:ext cx="2816596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D7C993-B122-45B9-A97C-1C968A63C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3B011F-3827-4EE2-B1F2-CA2F479312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4841FF-D821-4A1F-8F23-FAFBBE2C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E8FB96-979F-4560-B07F-F3B985CA6D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991" y="1391816"/>
            <a:ext cx="8138837" cy="4578096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658C3D-D2B0-4ADF-B873-4CE0C7422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867" y="6023480"/>
            <a:ext cx="512108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29646E-BB02-4888-9C54-E2053C49D7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1DEC48-601D-4C9A-B949-8371ECDAE4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71F26C-028B-4DF8-AEFD-E11167BA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4E960A-0D53-4A73-B83A-56BBE11743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275" y="1371600"/>
            <a:ext cx="6928271" cy="461884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05C54C-D89A-4D3A-B1FA-5033DB8F5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142" y="6070373"/>
            <a:ext cx="4328535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CCE072A-3691-45B7-8D44-2AEA92172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607" y="3345239"/>
            <a:ext cx="4901609" cy="2072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2FBEB5F-CCC3-4BB1-A892-9353CF3DF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90D2224-AD63-4F9A-8905-963FCA5861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0C02B32-CB9E-4509-9803-5BED01916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DB6D26-CDD5-4F00-BF3B-A4AE6F680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93" y="1215380"/>
            <a:ext cx="11144454" cy="91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FF854-3DF2-4ACF-B62F-2E56A9EB5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69" y="1718709"/>
            <a:ext cx="9858086" cy="8169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F5B5836-8AE9-462A-B49A-4A08F04BA2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102" y="2593429"/>
            <a:ext cx="1938696" cy="707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0326BB4-D482-4E7D-BA95-6182FE338B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2355" y="3514176"/>
            <a:ext cx="1664352" cy="701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F89D8EF-F873-4473-86E5-5A07F924ED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320" y="3990537"/>
            <a:ext cx="1176630" cy="7011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06C00EC-F4D0-4D4B-AFDC-6CF67F00F0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3416" y="4786356"/>
            <a:ext cx="2097206" cy="7011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21DFCBC-6A27-430D-8A87-D4B1B989EE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866" y="5762761"/>
            <a:ext cx="1566808" cy="7011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EEA6FD2-D85C-4CED-828B-BD8EB4D3CA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5632" y="5854279"/>
            <a:ext cx="1475360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BB0EAF7-FA59-4ADA-887D-E1B12AB5AA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7524" y="5133592"/>
            <a:ext cx="1444877" cy="707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06588DE-3AD1-432D-9C93-64B7E4A336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7431" y="5898605"/>
            <a:ext cx="2530059" cy="7011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7F9C0A6-CDC9-4F2B-A471-155D8C3A03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9051" y="5076387"/>
            <a:ext cx="1359526" cy="707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3614726-A085-4767-A9DF-50A772083F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48237" y="5868779"/>
            <a:ext cx="2286198" cy="70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5AA5B4C-BD29-4FF8-86E6-B7C23A13F6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43443" y="4888099"/>
            <a:ext cx="2139881" cy="707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A85DABB-076A-4854-AFC3-CB28A33A03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48577" y="3982548"/>
            <a:ext cx="1597290" cy="7011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C94F8BD-A3F8-4C4D-9543-11E36FFE38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07881" y="3228876"/>
            <a:ext cx="1877731" cy="707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76C9ADD-7833-4F29-BF4C-FE3FC5BB4C2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05707" y="2522330"/>
            <a:ext cx="2011854" cy="70110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2FC22B6-235E-4CE2-9D79-8C30C348EC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23579" y="2678568"/>
            <a:ext cx="1664352" cy="7011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7CA9E7A-DF6F-478D-B599-99701CAED8B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47501" y="2521679"/>
            <a:ext cx="1249788" cy="707197"/>
          </a:xfrm>
          <a:prstGeom prst="rect">
            <a:avLst/>
          </a:prstGeom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94926" y="1521831"/>
            <a:ext cx="1156378" cy="2711753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6924" y="2580543"/>
            <a:ext cx="1101305" cy="2541472"/>
          </a:xfrm>
          <a:prstGeom prst="rect">
            <a:avLst/>
          </a:prstGeom>
        </p:spPr>
      </p:pic>
      <p:pic>
        <p:nvPicPr>
          <p:cNvPr id="2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21099" y="4429202"/>
            <a:ext cx="1157349" cy="21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F402C01-4CC2-4FA9-9DA9-1034BD50A6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A6DAB35-4A44-453F-9A0D-1DA6B3E2AE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1FB745F-C729-44C8-B6B1-4B6A27E1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E3C0D7-45CE-4696-8B5B-AA07DEB0F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827" y="2754320"/>
            <a:ext cx="4621169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26AD81-972E-4C13-9D21-F829210D9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26" y="1725500"/>
            <a:ext cx="3011685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F0082-44F4-442B-909F-3E6299129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407" y="2695090"/>
            <a:ext cx="1743607" cy="70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B44973-CD94-4E78-8D7D-59BA04AB5D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504" y="3415034"/>
            <a:ext cx="1176630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6FA2BF-81A4-45ED-A731-897260BE91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269" y="4243502"/>
            <a:ext cx="2139881" cy="707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ECB6BF8-7FFA-49DA-915E-3EC08F68E9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093" y="5199417"/>
            <a:ext cx="1548518" cy="7011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E75FA94-3A0F-4D69-AB03-762D048268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1209" y="5672383"/>
            <a:ext cx="1365622" cy="707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40B17CC-4BE2-4E65-9F40-A57ABEB2F5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2923" y="4661836"/>
            <a:ext cx="1390008" cy="7011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C2B25E3-0959-4809-8B1B-002CFF5685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9108" y="5555258"/>
            <a:ext cx="2377646" cy="707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5659702-9308-4498-B3F8-6230D37283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7101" y="4542564"/>
            <a:ext cx="1219306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FD8B64-B178-49CA-A26B-9AF55DE60F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45150" y="5362937"/>
            <a:ext cx="2243522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868A51A-CBE2-444D-97B1-61BF263175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90577" y="4262009"/>
            <a:ext cx="2011854" cy="701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F9D265E-AFD9-477B-BEF9-EC69009877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2791" y="3309095"/>
            <a:ext cx="1585097" cy="707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0321DE1-1BEC-484A-B595-8A4F8FF560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62703" y="2620100"/>
            <a:ext cx="2011854" cy="70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2CA07F1-4400-4ABA-B24F-702D076752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45320" y="1667186"/>
            <a:ext cx="2115495" cy="707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7B3A4DF-697F-4D6B-9833-F79109023C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18543" y="2082869"/>
            <a:ext cx="2200847" cy="707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974C338-477A-4C24-84AD-A7DCFFD628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06339" y="2020784"/>
            <a:ext cx="1268078" cy="707197"/>
          </a:xfrm>
          <a:prstGeom prst="rect">
            <a:avLst/>
          </a:prstGeom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87530" y="3141001"/>
            <a:ext cx="1089427" cy="2884626"/>
          </a:xfrm>
          <a:prstGeom prst="rect">
            <a:avLst/>
          </a:prstGeom>
        </p:spPr>
      </p:pic>
      <p:pic>
        <p:nvPicPr>
          <p:cNvPr id="29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83993" y="4041485"/>
            <a:ext cx="954846" cy="1688062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39437" y="978889"/>
            <a:ext cx="1031334" cy="2826868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67747" y="135816"/>
            <a:ext cx="1017657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6D3EB09A-2C72-45C2-9898-C0A4328E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414" y="4711133"/>
            <a:ext cx="5924283" cy="164606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6757D9C-A8C7-4ED5-BC0D-EC4D4560D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414" y="3579131"/>
            <a:ext cx="5924283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39835-C6C2-4C49-A591-6416A60E0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071818" cy="1281113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xmlns="" id="{2969F332-83A3-4953-A4CB-218E0349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150" y="220664"/>
            <a:ext cx="1150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AB9F31A-7A41-459A-A66A-619E78C49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414" y="2390167"/>
            <a:ext cx="5905998" cy="1646063"/>
          </a:xfrm>
          <a:prstGeom prst="rect">
            <a:avLst/>
          </a:prstGeom>
        </p:spPr>
      </p:pic>
      <p:pic>
        <p:nvPicPr>
          <p:cNvPr id="9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A8CB7B6-3788-45E6-B02C-5EE6742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75E6E2-BBFB-48A2-92F1-12CF646524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88" y="1057503"/>
            <a:ext cx="4682134" cy="1761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94907B-37FB-4EA0-B868-54B89B16F9C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2876071"/>
            <a:ext cx="976375" cy="974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8A51F9-FA04-4D8B-87DA-30A239DA9E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4070631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470E05-33B1-4318-8168-6CC661E9B4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61" y="5265192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095CBAB-013A-4919-B545-A11776BCA6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59FD0E8-2F03-4451-A8BB-4DF2A0D77A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45540EC-B347-47BD-8F38-83411AEC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E31C61-BC8D-4A53-A8E0-9C9424563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827" y="2643834"/>
            <a:ext cx="4621169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325EBB-DAE1-44AB-A883-2A2EA53E5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06" y="1761777"/>
            <a:ext cx="3243353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2045B6-6E20-4E7F-A5B0-28921E25D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206" y="2037901"/>
            <a:ext cx="1158340" cy="7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8FE7A8-2579-4533-ADE5-0D07A6F94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828" y="1808051"/>
            <a:ext cx="2213040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2CC395-5260-4123-8D50-FBAE894AB9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4512" y="1679683"/>
            <a:ext cx="2182557" cy="701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8C8678D-CEDA-4730-BDD8-C4A400E67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3841" y="2558563"/>
            <a:ext cx="1975275" cy="701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275BE39-BAF6-44A6-AAFC-DB6967EE4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4009" y="3342085"/>
            <a:ext cx="1579001" cy="7011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53258DD-7142-45C8-87D3-F0CC43329B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67829" y="4278512"/>
            <a:ext cx="2115495" cy="707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4A0F0FA-ABEA-41EE-BE4A-F599B2363D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2924" y="5363174"/>
            <a:ext cx="2377646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B5BF386-3B64-4509-BDF2-AAF13A5B93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4012" y="4491641"/>
            <a:ext cx="1249788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B7A2349-E574-4856-A79C-8C07B53E63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6087" y="5511001"/>
            <a:ext cx="2481287" cy="701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F6ECD1D-2203-434E-AD00-FE61634A73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1206" y="4582747"/>
            <a:ext cx="1518036" cy="7011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A17B860-0CB7-44AB-A884-7CCEA9CF7D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83170" y="5450612"/>
            <a:ext cx="1518036" cy="707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2AD8DF0-613F-4530-B566-F3E84DE5C5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0109" y="5196083"/>
            <a:ext cx="1737511" cy="70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78434D8-A95F-4AA5-AD49-9AD03017FE0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42345" y="4293054"/>
            <a:ext cx="2304488" cy="707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9A61674-C797-45D0-ACEC-51059430D10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7162" y="3512171"/>
            <a:ext cx="1700931" cy="707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1B3F9AD-EE54-4D30-A97C-0F017FAABDD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55296" y="2718176"/>
            <a:ext cx="1786283" cy="707197"/>
          </a:xfrm>
          <a:prstGeom prst="rect">
            <a:avLst/>
          </a:prstGeom>
        </p:spPr>
      </p:pic>
      <p:pic>
        <p:nvPicPr>
          <p:cNvPr id="3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70157" y="133890"/>
            <a:ext cx="1108471" cy="3922339"/>
          </a:xfrm>
          <a:prstGeom prst="rect">
            <a:avLst/>
          </a:prstGeom>
        </p:spPr>
      </p:pic>
      <p:pic>
        <p:nvPicPr>
          <p:cNvPr id="29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0577" y="1590864"/>
            <a:ext cx="822224" cy="1579840"/>
          </a:xfrm>
          <a:prstGeom prst="rect">
            <a:avLst/>
          </a:prstGeom>
        </p:spPr>
      </p:pic>
      <p:pic>
        <p:nvPicPr>
          <p:cNvPr id="2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76237" y="3223086"/>
            <a:ext cx="939252" cy="2779339"/>
          </a:xfrm>
          <a:prstGeom prst="rect">
            <a:avLst/>
          </a:prstGeom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19299" y="4198543"/>
            <a:ext cx="1058110" cy="3376261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1736" y="2704455"/>
            <a:ext cx="930593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2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CA42CD2-0A09-4901-A4E3-464589AAD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812779F-13B5-42F1-B3FA-0AFDA12A09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5C89C34-7903-45CF-AC76-D55C309D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1E0427-4BF0-473F-91D6-B9D234C05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524" y="2754372"/>
            <a:ext cx="478577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8FA7C8-4687-4B8B-B5BE-A06CAF370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75" y="1778531"/>
            <a:ext cx="2091109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B3D82-F6C3-4C27-AA6A-26FE56970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779" y="2697336"/>
            <a:ext cx="1810669" cy="70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D29A8A-6499-4EDF-9503-7755D39D6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7003" y="1932366"/>
            <a:ext cx="1286367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A6FEFE-6EF4-4CEF-BFEE-19547507F8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409" y="2100391"/>
            <a:ext cx="2243522" cy="707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6FED329-C332-4629-A84F-0DA43F23EB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7103" y="1837469"/>
            <a:ext cx="1322947" cy="707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19B41F1-FAFE-44E9-985F-58DFBB921D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4304" y="2659177"/>
            <a:ext cx="1999661" cy="707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1E4C6C5-226A-4553-B781-5E87E7AE20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1423" y="3729646"/>
            <a:ext cx="1579001" cy="7011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2AD9E19-E04A-44D8-BDDD-842C254B22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7296" y="4463761"/>
            <a:ext cx="1176630" cy="707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4B7D8EB-00E2-4A88-8ED7-08A4CE0AB0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57504" y="5588358"/>
            <a:ext cx="1176630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730B8D6-F1A2-4752-80E9-B66EEFEAC3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2183" y="4752951"/>
            <a:ext cx="2389839" cy="7011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39CF07F-F276-43A8-9EB6-CD8A866F53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1269" y="5628387"/>
            <a:ext cx="1786283" cy="707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43628C1-538E-4288-8A9E-7512C65694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49051" y="4673607"/>
            <a:ext cx="1615580" cy="707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E4563B4-5AFE-406C-8C99-2F53F4923C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99430" y="5588358"/>
            <a:ext cx="1518036" cy="707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FA17B44-3133-4768-B83D-E2FAAD0CD9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0790" y="5324063"/>
            <a:ext cx="1707028" cy="70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1729A7C-ABBC-4000-9811-44185FD8062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71536" y="4405854"/>
            <a:ext cx="2310584" cy="707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87CE3D0-ABA6-40F6-A178-63904EA832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5022" y="3456210"/>
            <a:ext cx="1810669" cy="707197"/>
          </a:xfrm>
          <a:prstGeom prst="rect">
            <a:avLst/>
          </a:prstGeom>
        </p:spPr>
      </p:pic>
      <p:pic>
        <p:nvPicPr>
          <p:cNvPr id="32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41179" y="4655144"/>
            <a:ext cx="1017377" cy="2679889"/>
          </a:xfrm>
          <a:prstGeom prst="rect">
            <a:avLst/>
          </a:prstGeom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602383" y="3905331"/>
            <a:ext cx="930593" cy="1843721"/>
          </a:xfrm>
          <a:prstGeom prst="rect">
            <a:avLst/>
          </a:prstGeom>
        </p:spPr>
      </p:pic>
      <p:pic>
        <p:nvPicPr>
          <p:cNvPr id="3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95118" y="1257708"/>
            <a:ext cx="1058133" cy="1912850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054" y="2575210"/>
            <a:ext cx="992471" cy="24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9F4E9CF-B91C-4BA9-B5E7-39B4B4F5A0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1E0FD5E-A19A-4E76-AC17-EEA385EAD8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E472BFE-03F9-4931-8174-E305C501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A8174D-2F64-410F-BCE0-FA7AB7822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007" y="2787751"/>
            <a:ext cx="4724809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C5A30B-2B4B-470B-8AE0-E96E0482A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26" y="1889135"/>
            <a:ext cx="3011685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01EB0D-5B6D-45AF-B1CC-C7424A7EAD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213" y="2856212"/>
            <a:ext cx="1743607" cy="70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407BF5-CD9E-4C6C-970D-EB2AF3074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033" y="3422517"/>
            <a:ext cx="1365622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BA2B13-0CCC-438B-BB3D-F790945E7D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316" y="4278917"/>
            <a:ext cx="2115495" cy="707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19DDA0-631F-48B6-BFD2-D335F195AC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261" y="5239898"/>
            <a:ext cx="1725318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10E540-16B2-4341-A99F-71A60D9230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2781" y="5533063"/>
            <a:ext cx="1694835" cy="707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D89B405-A89A-4A30-B864-BD1F58BAE0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0408" y="4657597"/>
            <a:ext cx="1524132" cy="7011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C810B24-C46B-4A3D-B004-4A86FF3AA6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2474" y="5611860"/>
            <a:ext cx="2572735" cy="701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A5D29D2-3B4D-4596-A9EC-3BABE3F4CF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1614" y="4654548"/>
            <a:ext cx="1219306" cy="707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E3A00A9-F11F-4E36-BA91-C34F83B9B3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9845" y="5508202"/>
            <a:ext cx="2347163" cy="707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04EEF42-B2A8-4724-8A02-2AE2E3E060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2124" y="4466510"/>
            <a:ext cx="2170364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D01BFD1-13C6-468C-9B78-72059C08F1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97012" y="3609998"/>
            <a:ext cx="1633870" cy="7011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8849320-8216-4119-B7BC-B867AA8AC4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55196" y="2746658"/>
            <a:ext cx="2005758" cy="707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96D16A-6D47-44B5-80CF-A23226437C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64190" y="1917631"/>
            <a:ext cx="2182557" cy="707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2723D46-B255-4544-852A-3D27A18A0F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84401" y="2059195"/>
            <a:ext cx="1932599" cy="707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98307BA-FC93-45B8-B0F7-72EDA9F57D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4747" y="2059194"/>
            <a:ext cx="1292464" cy="707197"/>
          </a:xfrm>
          <a:prstGeom prst="rect">
            <a:avLst/>
          </a:prstGeom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3987" y="1067928"/>
            <a:ext cx="1134985" cy="2656729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273" y="2812946"/>
            <a:ext cx="1061593" cy="1999314"/>
          </a:xfrm>
          <a:prstGeom prst="rect">
            <a:avLst/>
          </a:prstGeom>
        </p:spPr>
      </p:pic>
      <p:pic>
        <p:nvPicPr>
          <p:cNvPr id="2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4214" y="4688932"/>
            <a:ext cx="1047560" cy="2347163"/>
          </a:xfrm>
          <a:prstGeom prst="rect">
            <a:avLst/>
          </a:prstGeom>
        </p:spPr>
      </p:pic>
      <p:pic>
        <p:nvPicPr>
          <p:cNvPr id="29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44740" y="3322187"/>
            <a:ext cx="1283934" cy="302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E480817-7FEC-454D-B92B-A31D174687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A22488A-B2DD-4EF7-A32E-4888744764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23410B8-49BF-483A-92C0-701BBD48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12DC6B-5581-4304-8903-7AA95D4F1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827" y="2790997"/>
            <a:ext cx="4621169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D7DBD9-DE5C-4A9E-9FDA-FB0E34098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034" y="1689054"/>
            <a:ext cx="1908213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97E851-02B1-4C12-BA7E-77A5810509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7282" y="1965053"/>
            <a:ext cx="1316850" cy="70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A4CD61-ABE3-4414-B09B-10873A2FB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8506" y="2130121"/>
            <a:ext cx="2200847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1524E9-B7F5-417C-B2D5-A3C486068C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7862" y="1683504"/>
            <a:ext cx="1444877" cy="707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BF1D967-ED88-4072-A33B-1F2BC80BEE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1732" y="2557819"/>
            <a:ext cx="2121592" cy="701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A2BB8D4-7249-4A89-9FD2-42BA0A96FA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9899" y="3391598"/>
            <a:ext cx="1548518" cy="707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416225-FBA5-4FD0-96CA-A5C940774E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31164" y="4304705"/>
            <a:ext cx="1182727" cy="707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6A0028D-275C-4353-A500-EDCE214F7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46077" y="5571724"/>
            <a:ext cx="1176630" cy="7011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EF0BDE4-A7D7-4FE1-9B77-EA95485A03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67438" y="4742166"/>
            <a:ext cx="2328874" cy="7011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8D24EF3-5F26-4913-AFE9-B9CC681E07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8380" y="5623238"/>
            <a:ext cx="178628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B58C7FC-A695-421E-8880-04EA9699B8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49505" y="4638109"/>
            <a:ext cx="1579001" cy="701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88E7CB1-5374-4E18-A496-9900EC98AA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43608" y="5623237"/>
            <a:ext cx="1579001" cy="707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7AE431E-066D-401D-820B-8D6DCC0320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3294" y="5339210"/>
            <a:ext cx="1859441" cy="70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AFFD8A8-8634-4053-AAB1-6FD13CDC9A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5248" y="4404326"/>
            <a:ext cx="2310584" cy="70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4F67109-C641-42CA-8C8F-6DF5E80618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9412" y="3532917"/>
            <a:ext cx="1932599" cy="707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32713B7-B865-41CF-B628-B000AD05D7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29303" y="2647799"/>
            <a:ext cx="1810669" cy="701101"/>
          </a:xfrm>
          <a:prstGeom prst="rect">
            <a:avLst/>
          </a:prstGeom>
        </p:spPr>
      </p:pic>
      <p:pic>
        <p:nvPicPr>
          <p:cNvPr id="3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45131" y="1439021"/>
            <a:ext cx="965086" cy="1744644"/>
          </a:xfrm>
          <a:prstGeom prst="rect">
            <a:avLst/>
          </a:prstGeom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9195" y="2675027"/>
            <a:ext cx="1070844" cy="2121590"/>
          </a:xfrm>
          <a:prstGeom prst="rect">
            <a:avLst/>
          </a:prstGeom>
        </p:spPr>
      </p:pic>
      <p:pic>
        <p:nvPicPr>
          <p:cNvPr id="32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56721" y="3502437"/>
            <a:ext cx="1111647" cy="30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AF8BFDE-F3B0-4A22-980F-3258B0403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C4390D0-7BEC-4C33-94A6-5F4969433C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EE4122-8DEC-447D-AD68-90F06FFD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94396-EE56-4A69-B373-5620F6896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827" y="2819400"/>
            <a:ext cx="4621169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53DE21-B236-4B0F-98DD-67C03904F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268" y="1845940"/>
            <a:ext cx="1853345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2A84A8-FDB9-4E16-86E7-626AC15F9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5133" y="2721803"/>
            <a:ext cx="1780186" cy="7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244163-9DCE-4636-88EC-DB369B2214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8711" y="1988856"/>
            <a:ext cx="1316850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044002-E4EA-4FE5-B27C-6FCF0941F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0612" y="2133600"/>
            <a:ext cx="1871634" cy="707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CBF69A-7FBB-438F-9449-DEE8A4EB4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8152" y="1888645"/>
            <a:ext cx="2127688" cy="707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2916D7-DD8F-4048-A5C1-4579B2E466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9013" y="2724698"/>
            <a:ext cx="1975275" cy="7011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897AB42-6CAF-4259-B0BC-62D0365A0C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45519" y="3733800"/>
            <a:ext cx="1633870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9A75FB9-C6E3-45FC-BF34-309C2CA26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4304" y="4606471"/>
            <a:ext cx="1725318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0758F2E-044E-4A68-9AB6-782362FB1A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4290" y="5490093"/>
            <a:ext cx="2371550" cy="701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B8DE5AF-82C4-4DCF-A68E-AA6CB19390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0138" y="4714830"/>
            <a:ext cx="1213209" cy="707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7AB0352-445E-4AE7-9525-8461368B72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5637" y="5668997"/>
            <a:ext cx="2645893" cy="707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414C09B-2E8B-44D5-A76D-7CC738D1A8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68800" y="4623457"/>
            <a:ext cx="1542422" cy="707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990DAF-9778-4A4E-924D-BF6F2F880F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77370" y="5424324"/>
            <a:ext cx="1377815" cy="707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F72F305-79F1-4EEF-AD67-54301D1D0E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751" y="5274940"/>
            <a:ext cx="1670449" cy="7011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7EE3EDA-CFB0-4209-87A5-59AF4E87F3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9943" y="4342351"/>
            <a:ext cx="2139881" cy="707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01112FA-75B9-4725-8189-604D124E3B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6704" y="3429000"/>
            <a:ext cx="1743607" cy="707197"/>
          </a:xfrm>
          <a:prstGeom prst="rect">
            <a:avLst/>
          </a:prstGeom>
        </p:spPr>
      </p:pic>
      <p:pic>
        <p:nvPicPr>
          <p:cNvPr id="3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34226" y="3758814"/>
            <a:ext cx="989679" cy="2465492"/>
          </a:xfrm>
          <a:prstGeom prst="rect">
            <a:avLst/>
          </a:prstGeom>
        </p:spPr>
      </p:pic>
      <p:pic>
        <p:nvPicPr>
          <p:cNvPr id="2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76928" y="1795518"/>
            <a:ext cx="1023075" cy="2548688"/>
          </a:xfrm>
          <a:prstGeom prst="rect">
            <a:avLst/>
          </a:prstGeom>
        </p:spPr>
      </p:pic>
      <p:pic>
        <p:nvPicPr>
          <p:cNvPr id="32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6968" y="1214741"/>
            <a:ext cx="1023075" cy="2548688"/>
          </a:xfrm>
          <a:prstGeom prst="rect">
            <a:avLst/>
          </a:prstGeom>
        </p:spPr>
      </p:pic>
      <p:pic>
        <p:nvPicPr>
          <p:cNvPr id="29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0049" y="4754870"/>
            <a:ext cx="935231" cy="2068294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3157" y="4514852"/>
            <a:ext cx="930593" cy="2276475"/>
          </a:xfrm>
          <a:prstGeom prst="rect">
            <a:avLst/>
          </a:prstGeom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4332" y="905973"/>
            <a:ext cx="1023074" cy="25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2F7F57B-C019-4873-A27B-0F044CE679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9856" y="781905"/>
            <a:ext cx="1076620" cy="28191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E327C14-5E1A-4D02-9CBA-AD645EFA37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2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167E5E5-4D1F-4F13-B7B8-FBD89799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1E53ED-4A13-4A55-A4EF-C27F958BA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3827" y="2683041"/>
            <a:ext cx="4621169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4D2169-1671-495C-88F4-B790C0D0C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662" y="1844954"/>
            <a:ext cx="1908213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7B48BC-86B7-4772-96BF-1A08B411A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182" y="2703242"/>
            <a:ext cx="1743607" cy="70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FF34E3-8D30-4411-AEDE-0407032B1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4107" y="1897223"/>
            <a:ext cx="1383912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B78D51-5A3B-4A1B-A802-861BD47AD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4082" y="2093550"/>
            <a:ext cx="1975275" cy="707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3E1840D-BF22-4A64-8C90-17E3B417C7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8078" y="1839085"/>
            <a:ext cx="2231329" cy="701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1C708AB-E88E-4016-93A0-6824B8A4CE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0915" y="2784665"/>
            <a:ext cx="1993565" cy="7011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00EE271-2461-4592-B142-591A8FCFBF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52394" y="3537622"/>
            <a:ext cx="1548518" cy="707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0EF6D19-0216-479D-AE4B-3C9B6B91CC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42782" y="4405310"/>
            <a:ext cx="1633870" cy="7011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745446B-321C-4F38-9ADA-2CBD17D0B9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6893" y="5411602"/>
            <a:ext cx="2450804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498EADA-6BA0-457B-8361-3D0DDAE50B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5544" y="4572872"/>
            <a:ext cx="1225402" cy="701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E23708E-5A6C-4EBA-AD05-C7BAAD87AC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99717" y="5666358"/>
            <a:ext cx="2475191" cy="707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50762AB-EAAA-4763-B551-0F1D5D75F7C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8885" y="4781914"/>
            <a:ext cx="2219136" cy="707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D8818FB-D039-4644-BA0A-EFE8A59908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81815" y="5752054"/>
            <a:ext cx="1633870" cy="707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81952C8-0EEF-48FE-9A09-AE601C8DCA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5311" y="5283847"/>
            <a:ext cx="1871634" cy="7011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FA8625F-C35F-49B0-B339-A30E6AF014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8307" y="4369971"/>
            <a:ext cx="2219136" cy="707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BEE9010-7421-4548-A362-A39DBDA020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8980" y="3505200"/>
            <a:ext cx="1365622" cy="707197"/>
          </a:xfrm>
          <a:prstGeom prst="rect">
            <a:avLst/>
          </a:prstGeom>
        </p:spPr>
      </p:pic>
      <p:pic>
        <p:nvPicPr>
          <p:cNvPr id="2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35155" y="670058"/>
            <a:ext cx="1100378" cy="2960662"/>
          </a:xfrm>
          <a:prstGeom prst="rect">
            <a:avLst/>
          </a:prstGeom>
        </p:spPr>
      </p:pic>
      <p:pic>
        <p:nvPicPr>
          <p:cNvPr id="3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29575" y="3756237"/>
            <a:ext cx="1032689" cy="2054615"/>
          </a:xfrm>
          <a:prstGeom prst="rect">
            <a:avLst/>
          </a:prstGeom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5987" y="3611776"/>
            <a:ext cx="1006047" cy="3048001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547" y="4357638"/>
            <a:ext cx="1152670" cy="25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D861784-60FD-4E57-9321-9A9E03813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353029D-3FDB-4F90-A5DB-59D881FA5D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838120D-B485-4BD6-987D-0205780D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DADA03-8C2F-4040-AE73-A210EC7B4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20" y="1361642"/>
            <a:ext cx="11522439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33EFD-C769-4BD5-BFE0-76A6D9C4A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78" y="2223460"/>
            <a:ext cx="2164268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9A20B9-0932-4189-86E0-4510A87004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6679" y="2223460"/>
            <a:ext cx="2158171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A63172-9FE5-49A1-B0A3-EA3F7025FE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6787" y="2218527"/>
            <a:ext cx="216426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9E2001-1BA7-4952-A9F9-FE4DA433EF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1972" y="2227807"/>
            <a:ext cx="2164268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E9132A-B5C0-4A97-8949-AA2E6377D5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278" y="2857415"/>
            <a:ext cx="2164268" cy="646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6EDE874-145D-4AD9-A203-8FF1563F84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3630" y="2857415"/>
            <a:ext cx="2158171" cy="6462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A6DB27C-F2BA-4A7D-A657-4DEF28B52E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2030" y="2857415"/>
            <a:ext cx="2164268" cy="646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B1A8D9D-0D4F-41A5-9EF4-4DCB99E248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7215" y="2868125"/>
            <a:ext cx="2164268" cy="64623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0C9B668-5714-4220-8991-B7BAC73A7A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278" y="3681462"/>
            <a:ext cx="4291956" cy="6462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1E286B0-6A82-4E85-B0FB-870C020BB5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326" y="4412205"/>
            <a:ext cx="4285859" cy="6767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BDD30DF5-D6AD-4911-B866-1C4A6BBBDA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6641" y="5128095"/>
            <a:ext cx="4291956" cy="65842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A2D3E86-ACE2-45BB-B1B1-0DCB5E562F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6641" y="5862235"/>
            <a:ext cx="4291956" cy="6523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8C10124-713B-47B8-9411-023F557A9D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96391" y="3625039"/>
            <a:ext cx="5157663" cy="7376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5C9684B-39A1-41D7-B4DA-7B8B640EED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96391" y="4374797"/>
            <a:ext cx="5163760" cy="7376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A5C79155-6C93-4EC3-B78C-C073D7FEC5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96391" y="5128094"/>
            <a:ext cx="5157663" cy="65842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24C0736-6155-4311-9AD9-904986DB7E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96390" y="5862235"/>
            <a:ext cx="5157663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162 L -0.00756 0.00162 C -0.01003 0.00162 -0.01316 0.05949 -0.01316 0.10671 L -0.01316 0.2118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-0.00162 L -0.00743 -0.00162 C -0.0099 -0.00162 -0.0129 0.06041 -0.0129 0.11088 L -0.0129 0.22361 " pathEditMode="relative" rAng="0" ptsTypes="AAAA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2.59259E-6 L -0.10094 2.59259E-6 C -0.14574 2.59259E-6 -0.20084 0.09074 -0.20084 0.16481 L -0.20084 0.32963 " pathEditMode="relative" rAng="0" ptsTypes="AA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486 L 0.08896 0.00486 C 0.12712 0.00486 0.17453 0.12407 0.17453 0.22083 L 0.17453 0.43703 " pathEditMode="relative" rAng="0" ptsTypes="AAAA"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4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886E-6 -1.85185E-6 L 0.12216 -1.85185E-6 C 0.17687 -1.85185E-6 0.24433 0.05834 0.24433 0.10579 L 0.24433 0.21158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7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324 L 0.31128 0.00324 C 0.44986 0.00324 0.62074 0.08912 0.62074 0.15926 L 0.62074 0.31527 " pathEditMode="relative" rAng="0" ptsTypes="AA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46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7.40741E-7 L 0.02982 7.40741E-7 C 0.04246 7.40741E-7 0.05796 0.1162 0.05796 0.21065 L 0.05796 0.42153 " pathEditMode="relative" rAng="0" ptsTypes="AAAA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486 L 0.02956 0.00486 C 0.04207 0.00486 0.05744 0.12361 0.05744 0.22014 L 0.05744 0.43541 " pathEditMode="relative" rAng="0" ptsTypes="AAAA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F7E47-753F-46A9-BC99-CA6826F25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762807-E1FE-4B85-A93C-F26FC21326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765D45-8814-47AF-89A9-3AEE05A8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C81D31-56E7-4DCA-B77F-2E6B892D1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12" y="1434415"/>
            <a:ext cx="9010669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83D3CC-3A52-4B20-8070-5B582575E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622" y="2146725"/>
            <a:ext cx="8815580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F5F667-C685-46AF-8A9E-BF229661C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812" y="2661881"/>
            <a:ext cx="894360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AF9BCA-C3BB-4ED3-B379-F60FDDD8F1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812" y="3258357"/>
            <a:ext cx="8315665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2D52379-2877-4008-9FAE-5DE19469EE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15" name="ลูกศรขวา 14"/>
          <p:cNvSpPr/>
          <p:nvPr/>
        </p:nvSpPr>
        <p:spPr>
          <a:xfrm>
            <a:off x="3404454" y="2324981"/>
            <a:ext cx="3637238" cy="14893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ลูกศรขวา 15"/>
          <p:cNvSpPr/>
          <p:nvPr/>
        </p:nvSpPr>
        <p:spPr>
          <a:xfrm>
            <a:off x="3385444" y="2874450"/>
            <a:ext cx="3637238" cy="14893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ลูกศรขวา 19"/>
          <p:cNvSpPr/>
          <p:nvPr/>
        </p:nvSpPr>
        <p:spPr>
          <a:xfrm>
            <a:off x="3385444" y="3424026"/>
            <a:ext cx="3637238" cy="148930"/>
          </a:xfrm>
          <a:prstGeom prst="right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ลูกศรขวา 27"/>
          <p:cNvSpPr/>
          <p:nvPr/>
        </p:nvSpPr>
        <p:spPr>
          <a:xfrm>
            <a:off x="3385444" y="3973495"/>
            <a:ext cx="3637238" cy="14893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ลูกศรขวา 28"/>
          <p:cNvSpPr/>
          <p:nvPr/>
        </p:nvSpPr>
        <p:spPr>
          <a:xfrm>
            <a:off x="3423962" y="4495111"/>
            <a:ext cx="3637238" cy="14893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ลูกศรขวา 30"/>
          <p:cNvSpPr/>
          <p:nvPr/>
        </p:nvSpPr>
        <p:spPr>
          <a:xfrm>
            <a:off x="3423962" y="5044580"/>
            <a:ext cx="3637238" cy="14893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ลูกศรขวา 31"/>
          <p:cNvSpPr/>
          <p:nvPr/>
        </p:nvSpPr>
        <p:spPr>
          <a:xfrm>
            <a:off x="3423962" y="5594156"/>
            <a:ext cx="3637238" cy="14893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ลูกศรขวา 32"/>
          <p:cNvSpPr/>
          <p:nvPr/>
        </p:nvSpPr>
        <p:spPr>
          <a:xfrm>
            <a:off x="3423962" y="6143625"/>
            <a:ext cx="3637238" cy="148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7B6ED14-8EB1-4265-ADD9-72024A36C4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C588304-21E2-416B-ADCC-58928DEA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87FACD-18E6-48BD-BD6D-1DAED9646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12" y="1334959"/>
            <a:ext cx="10961558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528F1D-9B27-46F8-A700-95BF0EF4E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351" y="1984050"/>
            <a:ext cx="9010669" cy="456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FB69C2-5093-47DC-B041-A5788F85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9970" y="2001865"/>
            <a:ext cx="2158171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6815E7-BD2E-4FDA-81BD-76E935BB7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2162" y="2551334"/>
            <a:ext cx="2133785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D7F3A-7B33-4118-9ABA-64F9067F63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9968" y="3093884"/>
            <a:ext cx="2133785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915D51-B9BF-42EB-AD56-8FADB9002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9968" y="3638949"/>
            <a:ext cx="2194750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A65C77-0C22-4092-933E-C39FA92419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8833" y="4194584"/>
            <a:ext cx="4115157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4BB0C0-F6F1-4D5E-9F94-14E4D78F0A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5624" y="4726564"/>
            <a:ext cx="2743438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8EEB27-CCC4-4C3A-8FA5-DDCBEA1ACF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0307" y="5283628"/>
            <a:ext cx="2133785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A0358F-C79A-49A5-8AA5-6EDD80F8A4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1917" y="5839263"/>
            <a:ext cx="385300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25D0013-D948-4C19-A10F-1EBD16C9A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cxnSp>
        <p:nvCxnSpPr>
          <p:cNvPr id="53" name="Straight Connector 95">
            <a:extLst>
              <a:ext uri="{FF2B5EF4-FFF2-40B4-BE49-F238E27FC236}">
                <a16:creationId xmlns:a16="http://schemas.microsoft.com/office/drawing/2014/main" xmlns="" id="{B9622808-3C97-4A24-8DAB-8588FAA691FF}"/>
              </a:ext>
            </a:extLst>
          </p:cNvPr>
          <p:cNvCxnSpPr>
            <a:cxnSpLocks/>
          </p:cNvCxnSpPr>
          <p:nvPr/>
        </p:nvCxnSpPr>
        <p:spPr>
          <a:xfrm flipV="1">
            <a:off x="6096000" y="3067555"/>
            <a:ext cx="0" cy="1015846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200">
            <a:extLst>
              <a:ext uri="{FF2B5EF4-FFF2-40B4-BE49-F238E27FC236}">
                <a16:creationId xmlns:a16="http://schemas.microsoft.com/office/drawing/2014/main" xmlns="" id="{749CC398-8F33-47DC-BA61-B1E7C00CB0A1}"/>
              </a:ext>
            </a:extLst>
          </p:cNvPr>
          <p:cNvGrpSpPr/>
          <p:nvPr/>
        </p:nvGrpSpPr>
        <p:grpSpPr>
          <a:xfrm rot="5400000" flipV="1">
            <a:off x="2911611" y="3898866"/>
            <a:ext cx="271021" cy="1065431"/>
            <a:chOff x="4915854" y="2314030"/>
            <a:chExt cx="94295" cy="1065431"/>
          </a:xfrm>
        </p:grpSpPr>
        <p:cxnSp>
          <p:nvCxnSpPr>
            <p:cNvPr id="59" name="Straight Connector 201">
              <a:extLst>
                <a:ext uri="{FF2B5EF4-FFF2-40B4-BE49-F238E27FC236}">
                  <a16:creationId xmlns:a16="http://schemas.microsoft.com/office/drawing/2014/main" xmlns="" id="{146B27C8-7814-4DAE-A22E-7093687F372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02">
              <a:extLst>
                <a:ext uri="{FF2B5EF4-FFF2-40B4-BE49-F238E27FC236}">
                  <a16:creationId xmlns:a16="http://schemas.microsoft.com/office/drawing/2014/main" xmlns="" id="{6ECA052B-4D4D-4A45-AEF1-B0D79FCDC50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63160" y="2796024"/>
              <a:ext cx="0" cy="9397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03">
              <a:extLst>
                <a:ext uri="{FF2B5EF4-FFF2-40B4-BE49-F238E27FC236}">
                  <a16:creationId xmlns:a16="http://schemas.microsoft.com/office/drawing/2014/main" xmlns="" id="{2928A489-64C5-42D4-8A75-E774D8E2D42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50216" y="3119529"/>
              <a:ext cx="51986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205">
            <a:extLst>
              <a:ext uri="{FF2B5EF4-FFF2-40B4-BE49-F238E27FC236}">
                <a16:creationId xmlns:a16="http://schemas.microsoft.com/office/drawing/2014/main" xmlns="" id="{B086CE53-C9DF-4F68-8E66-02AF0E5B6D01}"/>
              </a:ext>
            </a:extLst>
          </p:cNvPr>
          <p:cNvGrpSpPr/>
          <p:nvPr/>
        </p:nvGrpSpPr>
        <p:grpSpPr>
          <a:xfrm rot="16200000" flipH="1" flipV="1">
            <a:off x="8656524" y="3792035"/>
            <a:ext cx="271021" cy="1276531"/>
            <a:chOff x="4915854" y="2102930"/>
            <a:chExt cx="94295" cy="1276531"/>
          </a:xfrm>
        </p:grpSpPr>
        <p:cxnSp>
          <p:nvCxnSpPr>
            <p:cNvPr id="63" name="Straight Connector 206">
              <a:extLst>
                <a:ext uri="{FF2B5EF4-FFF2-40B4-BE49-F238E27FC236}">
                  <a16:creationId xmlns:a16="http://schemas.microsoft.com/office/drawing/2014/main" xmlns="" id="{45899589-D943-4E57-8A32-780D6FF2B5F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52890" y="2465894"/>
              <a:ext cx="7259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07">
              <a:extLst>
                <a:ext uri="{FF2B5EF4-FFF2-40B4-BE49-F238E27FC236}">
                  <a16:creationId xmlns:a16="http://schemas.microsoft.com/office/drawing/2014/main" xmlns="" id="{488E0CCC-3E0E-47B4-AEA9-4103EE09E3A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963160" y="2796024"/>
              <a:ext cx="0" cy="9397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08">
              <a:extLst>
                <a:ext uri="{FF2B5EF4-FFF2-40B4-BE49-F238E27FC236}">
                  <a16:creationId xmlns:a16="http://schemas.microsoft.com/office/drawing/2014/main" xmlns="" id="{CB52913A-D443-45AB-BA4F-911776D7671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50216" y="3119529"/>
              <a:ext cx="51986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213">
            <a:extLst>
              <a:ext uri="{FF2B5EF4-FFF2-40B4-BE49-F238E27FC236}">
                <a16:creationId xmlns:a16="http://schemas.microsoft.com/office/drawing/2014/main" xmlns="" id="{7F6DB957-6230-484E-A2F1-418E5298B49E}"/>
              </a:ext>
            </a:extLst>
          </p:cNvPr>
          <p:cNvGrpSpPr/>
          <p:nvPr/>
        </p:nvGrpSpPr>
        <p:grpSpPr>
          <a:xfrm rot="5400000" flipV="1">
            <a:off x="4685816" y="3466389"/>
            <a:ext cx="676942" cy="528984"/>
            <a:chOff x="4915854" y="2314030"/>
            <a:chExt cx="235525" cy="528984"/>
          </a:xfrm>
        </p:grpSpPr>
        <p:cxnSp>
          <p:nvCxnSpPr>
            <p:cNvPr id="67" name="Straight Connector 214">
              <a:extLst>
                <a:ext uri="{FF2B5EF4-FFF2-40B4-BE49-F238E27FC236}">
                  <a16:creationId xmlns:a16="http://schemas.microsoft.com/office/drawing/2014/main" xmlns="" id="{72CC24EB-E45D-4591-88E2-1F5C5915409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15">
              <a:extLst>
                <a:ext uri="{FF2B5EF4-FFF2-40B4-BE49-F238E27FC236}">
                  <a16:creationId xmlns:a16="http://schemas.microsoft.com/office/drawing/2014/main" xmlns="" id="{6C200BE7-093C-438E-810E-AC0D75829C8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33775" y="2725409"/>
              <a:ext cx="0" cy="23520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218">
            <a:extLst>
              <a:ext uri="{FF2B5EF4-FFF2-40B4-BE49-F238E27FC236}">
                <a16:creationId xmlns:a16="http://schemas.microsoft.com/office/drawing/2014/main" xmlns="" id="{B5CE527E-EC0F-43EB-BFE3-15544F795AA5}"/>
              </a:ext>
            </a:extLst>
          </p:cNvPr>
          <p:cNvGrpSpPr/>
          <p:nvPr/>
        </p:nvGrpSpPr>
        <p:grpSpPr>
          <a:xfrm rot="16200000" flipH="1" flipV="1">
            <a:off x="6782926" y="3466389"/>
            <a:ext cx="676942" cy="528984"/>
            <a:chOff x="4915854" y="2314030"/>
            <a:chExt cx="235525" cy="528984"/>
          </a:xfrm>
        </p:grpSpPr>
        <p:cxnSp>
          <p:nvCxnSpPr>
            <p:cNvPr id="80" name="Straight Connector 219">
              <a:extLst>
                <a:ext uri="{FF2B5EF4-FFF2-40B4-BE49-F238E27FC236}">
                  <a16:creationId xmlns:a16="http://schemas.microsoft.com/office/drawing/2014/main" xmlns="" id="{2A75A729-9F2B-4862-AECC-08FA47B15F9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58440" y="2571444"/>
              <a:ext cx="514828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20">
              <a:extLst>
                <a:ext uri="{FF2B5EF4-FFF2-40B4-BE49-F238E27FC236}">
                  <a16:creationId xmlns:a16="http://schemas.microsoft.com/office/drawing/2014/main" xmlns="" id="{19D19EF6-90DA-4BA0-B088-5025A820072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33775" y="2725409"/>
              <a:ext cx="0" cy="235209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8C74EE6-BA7F-468F-B94A-72EDEBDA6F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A180B3-FE41-4472-A655-672F068D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838665-9217-407E-9A7F-92AC11308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727" y="1279657"/>
            <a:ext cx="11144454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4F1609-4FEC-4043-823C-FA16ACE85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633" y="3533793"/>
            <a:ext cx="5864860" cy="2505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D5C90F-F0B0-4FB3-A50B-5521ECD39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587" y="1585434"/>
            <a:ext cx="2877561" cy="1694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55A42-49BF-4EC2-A1B8-BA398A572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240" y="2232704"/>
            <a:ext cx="2877561" cy="1694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FAC165-AFF8-4520-ADB3-651DF7FF2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4577" y="3403286"/>
            <a:ext cx="2877561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591657-F917-4F4C-9987-6ED194C4E1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6742" y="3403286"/>
            <a:ext cx="3176291" cy="1694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36AF04-32D1-4F86-9087-87E5314BE1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0630" y="2232703"/>
            <a:ext cx="3182388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25B911-9F4D-40BE-AB0B-365F3B190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58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E084F-4490-4C66-B3E1-1483CD2C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19" y="1371600"/>
            <a:ext cx="8797290" cy="53100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8827350-D05E-408A-9DC8-0AF6AC089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D16E20-1E7A-4CC9-9DDC-1A4F6FE5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04F0B4-CCE5-49B9-B7D4-8C78A4DCC8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5"/>
          <a:stretch/>
        </p:blipFill>
        <p:spPr>
          <a:xfrm>
            <a:off x="2249406" y="2357096"/>
            <a:ext cx="8493206" cy="81693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9C1BE0E-083D-4A85-B1F0-AC12140F14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2"/>
          <a:stretch/>
        </p:blipFill>
        <p:spPr>
          <a:xfrm>
            <a:off x="2249405" y="3143487"/>
            <a:ext cx="7840877" cy="816935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ABAF476-53E8-40E3-B685-D627C854055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7"/>
          <a:stretch/>
        </p:blipFill>
        <p:spPr>
          <a:xfrm>
            <a:off x="2249405" y="3960422"/>
            <a:ext cx="7850398" cy="816935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CB8AB0F-592A-4FBE-8CA8-EE584F29AA7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1"/>
          <a:stretch/>
        </p:blipFill>
        <p:spPr>
          <a:xfrm>
            <a:off x="2249404" y="4837416"/>
            <a:ext cx="7868221" cy="810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24EB2A-C784-49E3-8525-73E10EBA3EC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670753" y="2459547"/>
            <a:ext cx="659500" cy="685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6FCD97-3065-4EE7-943E-77A26B80494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670753" y="3258836"/>
            <a:ext cx="659500" cy="68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4A4DAD-4476-489F-B516-C00D2A92A15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670753" y="4043288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A5C8D8-D716-421D-BF1B-CD297E9679B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670753" y="4881488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71FC3-0A1F-467C-851E-683EC18F1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69E74AD-171D-41F0-A957-06727F0955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BD5BCB-289D-4E8D-B9E1-03139011E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62" y="1206596"/>
            <a:ext cx="8224217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E78078-804C-49C7-8D36-C3BE09C08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96" y="2623711"/>
            <a:ext cx="11357832" cy="725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0EF2C-F04D-4BF8-BE37-C310B05B0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832" y="3458159"/>
            <a:ext cx="11315157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38C1A3-36D0-43D1-932D-806CE31D4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0" y="4281450"/>
            <a:ext cx="11309060" cy="73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A1BAF7-6764-400A-8237-37AA9DDDE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592" y="5115098"/>
            <a:ext cx="11345639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AA5AEB-5B46-4CDE-A313-7DA35FE0A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445" y="5942650"/>
            <a:ext cx="11363929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AF0B63-93B8-47C0-B52A-68AC0ABF03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755" y="1977479"/>
            <a:ext cx="217646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071BE7-DA6B-4D61-BB9B-A227899EAE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8666" y="1977479"/>
            <a:ext cx="2548349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B181AE-55A5-4F1F-9B4E-026D2AD97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3817" y="1977479"/>
            <a:ext cx="2121592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5DFAE3-AF42-46B9-A34F-8FF724AEEF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5550" y="1977479"/>
            <a:ext cx="1987468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F85810-3DA0-4DBC-9EB7-326DE1929E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2487" y="1976074"/>
            <a:ext cx="1981372" cy="646232"/>
          </a:xfrm>
          <a:prstGeom prst="rect">
            <a:avLst/>
          </a:prstGeom>
        </p:spPr>
      </p:pic>
      <p:pic>
        <p:nvPicPr>
          <p:cNvPr id="32" name="Picture 5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3CFF5D2-FF4A-4FAD-84EE-599AF6275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4.81481E-6 L -0.22949 4.81481E-6 C -0.3316 4.81481E-6 -0.45715 0.02916 -0.45715 0.05277 L -0.45715 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6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3.33333E-6 L 0.26856 3.33333E-6 C 0.38604 3.33333E-6 0.53087 0.06227 0.53087 0.11319 L 0.53087 0.22639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1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763E-6 -0.00324 L 0.05561 -0.00324 C 0.08049 -0.00324 0.11136 0.09421 0.11136 0.17338 L 0.11136 0.35023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1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6723E-6 0.00162 L 0.08232 0.00162 C 0.11904 0.00162 0.16463 0.12963 0.16463 0.23379 L 0.16463 0.46597 " pathEditMode="relative" rAng="0" ptsTypes="AA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3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33333E-6 L -0.07931 3.33333E-6 C -0.11461 3.33333E-6 -0.15772 0.16481 -0.15772 0.29884 L -0.15772 0.59791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1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2FD074-49E9-4BF3-B1C1-6310F54B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34" y="1198721"/>
            <a:ext cx="10266554" cy="5139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CE6C3A-82FA-4CAC-8764-B3DFA7182F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0AFE93-0994-48D1-BAB1-F389E5C5EE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6DDFE0C-C813-4815-BDE4-53A75544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D8537ED-EB3C-4C0F-80E3-B4C7A8239B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4"/>
          <a:stretch/>
        </p:blipFill>
        <p:spPr>
          <a:xfrm>
            <a:off x="2253021" y="2367610"/>
            <a:ext cx="8513836" cy="816935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006C860-3219-4597-B7AB-78370027FD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4"/>
          <a:stretch/>
        </p:blipFill>
        <p:spPr>
          <a:xfrm>
            <a:off x="2253020" y="3167049"/>
            <a:ext cx="8513836" cy="816935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F6CD811-D5F8-4252-BCD3-627A699C17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9"/>
          <a:stretch/>
        </p:blipFill>
        <p:spPr>
          <a:xfrm>
            <a:off x="2263411" y="3982162"/>
            <a:ext cx="7867604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096970-EF4F-447F-8CA5-59C9A44B317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02272" y="2433523"/>
            <a:ext cx="659500" cy="685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E13879-6904-42A6-A298-D51969C3D6D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02272" y="3195523"/>
            <a:ext cx="659500" cy="685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E8AE3F-210D-47C2-827E-51C1E7DBA8F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702272" y="4033723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CA79B1-7EC8-41F6-80C0-CCE7A4E126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B328EC-55CA-48F9-9B3A-EE25A04F04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1121BA-C2B9-497E-9480-54BFC301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8BA4FF-6B3F-4C65-9F76-B1B1F770A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19" y="1325196"/>
            <a:ext cx="4761389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E83022-76D6-4261-B5D8-11A7F6F87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983" y="2129697"/>
            <a:ext cx="8516850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AFFCF5-B8A3-4E35-9D21-07F8A51BD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325" y="2784515"/>
            <a:ext cx="10297036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2E9178-F5CB-423F-B7CB-4767E1316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5595" y="3376793"/>
            <a:ext cx="9041152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C9885B-D546-4AB0-A3EE-7F43997903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2168" y="4145811"/>
            <a:ext cx="9504488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213CA1-FB85-4241-B103-26F8B67B94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F4F2A7-6488-46DF-B2BC-E751AA730D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D8DC420-515F-4210-82B1-0EE0BEDD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836248-CB77-4F34-AE35-DA628F6DB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12" y="1348005"/>
            <a:ext cx="4761389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E50586-7256-4319-A280-D2CA528EA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188" y="2170259"/>
            <a:ext cx="8516850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02D3E7-751C-49F9-9BCB-951090395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012" y="2777110"/>
            <a:ext cx="10297036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B4C1C6-2446-4AFB-9C38-FE7FF836E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6" y="3628953"/>
            <a:ext cx="10376291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D09901-BCAB-488F-B288-0671F982FB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CF914F-0F21-47A3-9A8D-CB6D0A98D7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F57040C-7137-4F4E-93BB-3924032A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21EA6-F721-4B1C-996E-6585E36F6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16" y="1960118"/>
            <a:ext cx="10309230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0C66B5-926C-496D-BC19-198088989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16" y="2670119"/>
            <a:ext cx="6395258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66CB13-98B0-454C-BDBB-A16CB12BB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460" y="3401179"/>
            <a:ext cx="1127858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21C94-1F9A-475D-91AE-1F7E8B702A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973" y="4071023"/>
            <a:ext cx="10315326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341E14-FC96-45ED-B511-B5E0B27150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973" y="4744089"/>
            <a:ext cx="6998815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20627F-9E89-4161-846D-74EA85DA91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C626D0-5377-4BD0-9B30-0497CB5C0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91" y="2569389"/>
            <a:ext cx="7303641" cy="859611"/>
          </a:xfrm>
          <a:prstGeom prst="rect">
            <a:avLst/>
          </a:prstGeom>
        </p:spPr>
      </p:pic>
      <p:sp>
        <p:nvSpPr>
          <p:cNvPr id="3" name="วงรี 2"/>
          <p:cNvSpPr/>
          <p:nvPr/>
        </p:nvSpPr>
        <p:spPr>
          <a:xfrm>
            <a:off x="5834779" y="2979669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BA57E9-10AE-4C7A-8F59-9777B3854A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255C37D-22CF-46DE-9BAE-17017E8D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48BBB8-F11B-4BA8-A5C9-2BA1A0804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80" y="1930016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9AD3A0-9602-4EA3-9776-652F2A361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088" y="3721258"/>
            <a:ext cx="1176630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D9673B-60BB-4615-B664-67E49E00B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3928" y="4416908"/>
            <a:ext cx="7260965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D32CD5-A402-4449-89C3-FC667712A8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5829" y="4824676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E6FC53-4076-4CF6-BAC3-4D5DB0245F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035917-1663-4FB7-A699-57CCE24A6D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1AB0E7A-DA80-42C2-8502-27FB7DEE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7750E0-3BF1-4309-91AF-E8BE35B2A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60" y="1827584"/>
            <a:ext cx="184115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5F7664-E63A-4F1E-BBB9-A0A6C7D6C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2879" y="1866398"/>
            <a:ext cx="442608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57C638-FF9C-4166-B08E-6784EC3C3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2879" y="2341360"/>
            <a:ext cx="6956139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4A0A7A-47CD-4DBC-BA99-6CB737BE1D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2879" y="2904176"/>
            <a:ext cx="6956139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0EE1DF-61A6-44C0-8BA9-9F3FB2FA2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460" y="3507648"/>
            <a:ext cx="131075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85BCB7-64A1-4E3C-96FF-8ACAA5D460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3616" y="4120867"/>
            <a:ext cx="9321592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4C3BEC-3B5B-4DA6-947E-33F2034E9E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2193" y="4948283"/>
            <a:ext cx="1164437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55B025-B452-4829-9640-2F8D48319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4318" y="5644349"/>
            <a:ext cx="955326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24D0BC-C1BC-4D01-881C-8B75F13CA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22B1B8-4544-4B8E-AD2C-E3295F13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B21C179-50DD-4A67-B882-DBBC2193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FE1642-D366-47A2-8E31-B97A9D6AF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68" y="1458625"/>
            <a:ext cx="4986960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118BF1-A89F-4B04-917C-3D96DE159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2378324"/>
            <a:ext cx="8516850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27FA51-0C45-45C5-9521-131D79BEB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612" y="3271687"/>
            <a:ext cx="887654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FD06A5-AD15-4A68-805B-CD68944E84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2BFED9-4915-4432-82FF-886D0A61FD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6D51C39-B69B-48DD-ABA8-5C95F8D6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79A55-AACA-4F85-966E-868CEDE8C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90" y="1977667"/>
            <a:ext cx="9266723" cy="1499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9CD289-3D50-49D2-8E2D-120C42416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690" y="3640777"/>
            <a:ext cx="9248434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837F8B-97BD-4402-95FC-665C16860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265" y="4238080"/>
            <a:ext cx="3706689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4DFAB6-E88B-406B-8427-B24E86644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265" y="4896536"/>
            <a:ext cx="376765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AFE83C-3B3C-44EA-852B-D05A724C2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B653CB-A31A-4307-9E0C-9909FEFBA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C0C806-5151-4AF7-A8B8-6E26F6CD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CCA163-9609-4596-9CE3-66AB2CD34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886" y="2154439"/>
            <a:ext cx="9919052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CFEB33-EB69-45FE-B21F-70DFEF0F9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647D6-5E74-4F30-BD3F-39083D992E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946A465-63F5-40F1-A290-DA389E01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A4A8B2-36E5-40CA-990C-7E1AFDD8E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70" y="1120096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B75096-6BA2-449C-8B90-D20EF2422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26" y="1724665"/>
            <a:ext cx="9858086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0D93F7-D173-4F3A-998F-4EB606779A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485" y="2380228"/>
            <a:ext cx="5525854" cy="3683902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6A666D-8174-46CF-8DD4-516367684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3811" y="6121634"/>
            <a:ext cx="298120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E33AF9-AF23-46B5-9B36-A153094CEF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324D89-20E3-4CEE-9FE6-FA1171C071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3F99E55-303E-421F-9E00-1711A280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C347A1-060D-4F29-BBA3-08A653E2D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45" y="1410769"/>
            <a:ext cx="4913802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A0166B-D997-4E95-819D-40073412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322" y="2254980"/>
            <a:ext cx="8516850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D3356B-EA92-428F-BFAB-F36C986D6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589" y="2949984"/>
            <a:ext cx="9723963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4E18FF-F030-4C59-8B8A-17E303B07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856" y="4310168"/>
            <a:ext cx="9723963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3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CA42ED-944D-4DC3-9D39-DC0B1DB4EF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26AE7-3ABD-40E7-97D5-D1AD75AE5D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17DD07D-C387-4682-B82C-A59EFE5B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BF8930-C668-4CF7-BA01-1EFA7E16F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58" y="2431831"/>
            <a:ext cx="9998307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E375EA9-438B-4C13-A06F-7EAB05070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90CE794-0C65-4E8F-B26B-5D1AFFA48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F2CDC73-7131-4DD5-97F6-C54D52C0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BF3E9A-42BA-41D4-9D58-4CAA15F46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80" y="1330614"/>
            <a:ext cx="11400508" cy="1274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E792E7-617A-4B60-B12D-60F0C30F5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10" y="2667000"/>
            <a:ext cx="10290940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F75D4A-F8AF-4FC4-989D-7C43F83561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10" y="3573519"/>
            <a:ext cx="9083827" cy="7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DE5A71-F31B-4CE0-9928-9F80BF4090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610" y="4640669"/>
            <a:ext cx="1828959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E576E5-FA02-4D90-B8A6-987AB27473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5629" y="4640669"/>
            <a:ext cx="7876715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01C7B4-BB8E-438E-8C62-667E48014A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610" y="5294635"/>
            <a:ext cx="1774090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F25AFF-3EDC-4F16-A4A7-2B0A8B659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5628" y="5297368"/>
            <a:ext cx="787671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6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8414E-6 -1.48148E-6 L 0.298 -1.48148E-6 C 0.4315 -1.48148E-6 0.59612 -0.10208 0.59612 -0.18449 L 0.59612 -0.3685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9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423E-6 -1.11111E-6 L -0.03751 -1.11111E-6 C -0.05431 -1.11111E-6 -0.07502 -0.04143 -0.07502 -0.075 L -0.07502 -0.14977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1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232A29-6F49-4AD3-8C79-9C15ABB23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35D6E8-B8F4-4DEE-83D5-7A5D7D9903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897BCDA-AA61-4E64-9740-A3537E10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F3CE3F-957F-4CB2-A7EA-75C9241D9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2349302"/>
            <a:ext cx="7827942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88D2E0-B4D7-41A7-A0B8-07C24B35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12" y="3250188"/>
            <a:ext cx="9077731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1A9CE7-6FF2-4DDD-8074-DB9E8017B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254" y="4389045"/>
            <a:ext cx="1828959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E42D8E-D0C4-4A90-BEEC-09769828F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1612" y="4389045"/>
            <a:ext cx="7870618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0A2C47-9584-4EE0-BBFD-2DBCC9552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253" y="5029200"/>
            <a:ext cx="1828959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055B724-3EA0-419F-9A1E-F5EBC0BFB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1612" y="5029200"/>
            <a:ext cx="78706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63E-6 -4.07407E-6 L 0.2063 -4.07407E-6 C 0.29864 -4.07407E-6 0.4126 -0.10509 0.4126 -0.19027 L 0.4126 -0.3803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403E-6 -4.07407E-6 L -0.03959 -4.07407E-6 C -0.05731 -4.07407E-6 -0.07906 -0.06828 -0.07906 -0.12384 L -0.07906 -0.24699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9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680E65E-B0C7-42B2-B96B-B13FBA783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1C494F9-C73A-4845-A057-F3C96B3A85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3F9F2D18-BD2D-4493-B6AD-4B9273B18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65B396-D8BC-4B02-95A3-9A8CFFB73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29" y="2339111"/>
            <a:ext cx="8108383" cy="725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22CF73-22FD-40FF-BE2D-49A041247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29" y="3251537"/>
            <a:ext cx="9077731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03BDE6-E3CC-45A2-9477-A247D5E70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29" y="4459368"/>
            <a:ext cx="223742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CAD0C4-9F24-428B-9410-1B7A75AA0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1070" y="4459368"/>
            <a:ext cx="787061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FBE5B6-FA7D-4284-B9E6-0A73B5FB5A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929" y="5124625"/>
            <a:ext cx="223742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F57698-7A8C-45AC-9AC6-350A72B35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1445" y="5124625"/>
            <a:ext cx="78706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173E-6 -2.22222E-6 L 0.0646 -2.22222E-6 C 0.09351 -2.22222E-6 0.12933 -0.08217 0.12933 -0.14861 L 0.12933 -0.2972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907E-6 -2.96296E-6 L -0.05431 -2.96296E-6 C -0.07867 -2.96296E-6 -0.10862 -0.07199 -0.10862 -0.13055 L -0.10862 -0.26088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1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3318D34-0049-462F-8899-49CC6E084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3DE1955-E7BF-489C-B957-DB5FAD43DC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8F9472C-1A2E-4325-911B-139A0ED4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62F15D-89BB-4A95-B1FD-9AD35F376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29" y="2414682"/>
            <a:ext cx="10211685" cy="725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9CC739-B968-4427-A99D-91F7A7C71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29" y="3302893"/>
            <a:ext cx="9077731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86E96-751B-4E99-A32C-3BB59D972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29" y="4500932"/>
            <a:ext cx="2615411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78DF80-33B6-46B4-A153-3D2573D9E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3372" y="4500932"/>
            <a:ext cx="787061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BE8F44-90BB-4982-B29D-46E49E2E6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929" y="5147164"/>
            <a:ext cx="261541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553B83-6A7B-4804-ABA9-51C9A66438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3372" y="5147164"/>
            <a:ext cx="78706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391E-6 -7.40741E-7 L 0.19757 -7.40741E-7 C 0.28601 -7.40741E-7 0.39515 -0.08079 0.39515 -0.14606 L 0.39515 -0.2921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8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056E-6 -3.7037E-6 L -0.06877 -3.7037E-6 C -0.09963 -3.7037E-6 -0.13753 -0.0706 -0.13753 -0.12777 L -0.13753 -0.2553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7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94FBB02-5E5C-4BD1-ABBF-F280C5EEB5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DB7F1B-0FFF-4E3D-86C2-4231227226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765499C-7899-4ECE-B3F1-0987BEC5A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6D6161-0AF6-4955-97A7-824666701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29" y="2501337"/>
            <a:ext cx="9705673" cy="725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36EBFD-FEBD-4031-B504-85AF10EEDB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29" y="3393012"/>
            <a:ext cx="9077731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C05A7E-D991-4BB3-9A19-359D72423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29" y="4677541"/>
            <a:ext cx="223742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BA0340-D8C4-411A-B502-B2BBA4194E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5556" y="4677541"/>
            <a:ext cx="787061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62BE5E-489D-4CB3-B581-D4AE9D8762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929" y="5323773"/>
            <a:ext cx="223742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7471A4-3ABC-4627-8AC6-25B544F0A8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5556" y="5323773"/>
            <a:ext cx="78706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173E-6 3.7037E-7 L 0.0646 3.7037E-7 C 0.09351 3.7037E-7 0.12933 -0.11088 0.12933 -0.20069 L 0.12933 -0.4011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582E-6 3.33333E-6 L -0.05418 3.33333E-6 C -0.07841 3.33333E-6 -0.10823 -0.04908 -0.10823 -0.08866 L -0.10823 -0.17709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8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CEC818-5BC3-48D8-A806-9C96273ED6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3AD0C65-F7EE-485F-9FDC-8D7EC9CA11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402CBDD-2838-4FDF-BF80-84B4C21A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A89C04-ABD4-4170-B55E-10AE31CCA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12" y="1474161"/>
            <a:ext cx="8919221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4CCA33-032D-4D13-9708-1EB0FC7CD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48" y="2982203"/>
            <a:ext cx="660254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966A7E-5488-46E6-81A7-B29C90B3F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048" y="3797637"/>
            <a:ext cx="10205589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F6556B-AF85-49BF-9F02-BAB6058DB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6212" y="4518356"/>
            <a:ext cx="133514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21BCDA-E958-4CD8-9CA0-BDC44DDD06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9941" y="5025593"/>
            <a:ext cx="6248942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FAFD7A-E369-4A63-BA6C-F7B4CBB14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533" y="2346629"/>
            <a:ext cx="1075427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9CCF26-CB69-4B3C-A409-02C969878F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06C512-49E6-4EFD-98C4-4DC457D9F3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8F93D5B-07CF-4CBF-B56C-DBCEA3BD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68C55-A500-460A-B634-A4C240971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12" y="2608220"/>
            <a:ext cx="10205589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79681F-7550-4BD6-B545-041FCD4AA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212" y="3401179"/>
            <a:ext cx="1341236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DC8DA3-2D49-4BF6-9CEC-FB252669D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6715" y="4122933"/>
            <a:ext cx="703539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6B4AE6-3356-4016-8CE1-647EC60B25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25DB2D-4603-4676-AB42-6B36E80648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2F9B360-DA57-45E6-A383-ADC61BB1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BFEE8C-B244-4310-90F6-253F8F349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40" y="2592073"/>
            <a:ext cx="10205589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ED12F0-E77F-4CE6-8F52-CB8ED94AF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212" y="3390718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49B998-6E95-475E-A77C-63EC58C82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131" y="4146688"/>
            <a:ext cx="849856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47BDF8-21AA-4FA6-B6DB-2E7BB8625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A6398B-E95C-4E21-9B1F-FED6CA33E1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AE8B48-FEDD-4AED-A24F-892A5451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A372E-8E3D-47F9-9A53-59006CEF68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246" y="1386614"/>
            <a:ext cx="6794331" cy="452955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389243-E6C5-42B2-8A35-D00FDA6B9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180" y="6041065"/>
            <a:ext cx="217646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7263BE-EA0F-49B8-BF96-8A90AE7C5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D77A9A-0BED-4384-8FAD-5192E4A3CB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C8581E-0228-4A13-A1EA-B8E488C0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3AED9-1255-40EF-A675-6EDCC88E0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40" y="2592073"/>
            <a:ext cx="10205589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74F0A5-6E4D-4F75-AB63-612B18D122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212" y="3467283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6F05C6-3743-4D5D-9D74-6F7A8BAF4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166" y="4223253"/>
            <a:ext cx="862049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D8F881-1E87-4B0C-BC99-2EF13DF120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203AC4-600A-4B0A-9A61-6AF9413D2D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F27DF38-5FF0-4250-8C41-A276D17E9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3D7019-470D-4F8F-9F47-FA18171EF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50" y="2630355"/>
            <a:ext cx="10620152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674015-D829-41FD-9420-F6E098D6F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012" y="3429000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2C6EE5-1E29-4F0B-AB89-76B61C08D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9010" y="4102279"/>
            <a:ext cx="965080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8CBAA09-2158-4BDC-828E-020D724777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27533B8-79C7-47FB-A0E7-C052F16DAC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416A36-B845-4E0B-9390-A02D58F4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3E9CA8-2EA6-4A91-A15F-29DBE5870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17" y="1859506"/>
            <a:ext cx="10205589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09F8E8-F065-45AE-A460-4002706EB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012" y="2591720"/>
            <a:ext cx="133514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084804-A7DF-4055-8B1E-29B673988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326" y="3308732"/>
            <a:ext cx="6200169" cy="134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0761D9-1DBB-4185-A5A0-8BC4FE1A8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9597" y="5200168"/>
            <a:ext cx="1841152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9CBAE6-DBFA-4FE2-B299-EE416DB962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086" y="5094711"/>
            <a:ext cx="821812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4E03CB-1583-4F1B-97D7-A9585396A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A76943-852C-4F86-8A3D-AC40B72989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B3A1688-940E-498E-8604-8C5F8A8C4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FB9473-5A4B-4191-939B-FB0D9458C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17" y="2647855"/>
            <a:ext cx="10205589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58F599-961D-41E3-B7BA-20050A3BA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212" y="3446500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B5B000-0669-4807-933D-C19773354E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1430" y="4166710"/>
            <a:ext cx="65659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2AD0EE-3B18-4002-8E1E-5202BCDC64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49F46C-6D4F-45D3-83E9-C96BAFFA3D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C20D6B-D5EC-4C28-8977-ABD5F44E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177244-4EC3-4C2A-84A6-C59C078B8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352" y="2610995"/>
            <a:ext cx="1051041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71DE1D-8EB6-4B98-9556-898F7A8C7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012" y="3478800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42FFFA-CA36-4B85-8E98-1E4E40ED6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3116" y="4203597"/>
            <a:ext cx="774259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69E-D4FE-437E-8B32-F27F699C04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570358-D1D3-4852-85E2-4D4F77C56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85B4726-894B-4E79-9ED3-EE122467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9E80FB-157A-4DF4-9759-914FE2EE2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575" y="2682562"/>
            <a:ext cx="1051041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098F0-8341-40FB-8E5F-E683A091F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212" y="3460425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54E991-4A47-4B72-AD81-A702EFBC2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5885" y="4212931"/>
            <a:ext cx="587705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4920E9-E3E2-45F7-AE8E-E60275726E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4063670-27CA-4415-9BC1-14BD757163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7CE74E-619A-4BFF-8EF3-3764AD3F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4BE1F1-E37F-4C72-BD9E-319493CE8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99" y="2809449"/>
            <a:ext cx="660254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5F8FB8-F92A-481F-8075-A5260E279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638" y="3549296"/>
            <a:ext cx="10205589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585ACB-6151-49E3-8CAC-CF851A77B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612" y="4259796"/>
            <a:ext cx="1341236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DF8027-65F9-486E-BF60-CC817F6C68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84" y="4876800"/>
            <a:ext cx="10967655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6FFFB7-A9FE-4C39-B6DC-A3F0D80342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714" y="1714298"/>
            <a:ext cx="1075427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6EE6BE-EBE4-4703-95A0-F84F243EB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F61D65-7DBF-4300-90E0-B4BFD59EAD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D00821-C8B0-4B4E-8F08-E55EBC67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6FC772-3061-4149-A620-9EE99CC4D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14" y="2599000"/>
            <a:ext cx="1051041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E147EF-F099-4AF4-A1C0-8224A5704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357" y="3408585"/>
            <a:ext cx="133514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3E7214-6F17-4698-8E38-B81D80F74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5369" y="4175495"/>
            <a:ext cx="985808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5ED607D-DBAF-463F-8E5E-738C1256A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8F2A14-7B8F-4444-9937-BDEBAA4A69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2E327C-C1C5-4EDE-9D31-4D96EF4B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3876D8-305D-4770-9781-2F4AAA71A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59" y="1195683"/>
            <a:ext cx="11400508" cy="126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2CA7F4-5A72-4FA8-80AB-4DBBBD56E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499" y="2419358"/>
            <a:ext cx="5224725" cy="73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58FD97-818A-4B6F-9BB5-8A5A2CCCC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051" y="3237775"/>
            <a:ext cx="691956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405E77-23B4-4E75-B8F5-2E2037B15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612" y="3865216"/>
            <a:ext cx="7730398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513BDC-A1D4-4A00-B228-0EDC305404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652" y="3080096"/>
            <a:ext cx="963251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98BDBA-E882-4BD3-868B-C0090DBD95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806" y="3731226"/>
            <a:ext cx="963251" cy="969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37B0CE4-D6FC-44CD-AC13-96F04F66F5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031" y="2823416"/>
            <a:ext cx="1420491" cy="1603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210E7D-5482-4E05-BC14-FFEB859D9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923" y="4541386"/>
            <a:ext cx="4602879" cy="725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8254E1F-EE4D-4264-900D-C99A6C19C0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7588" y="5349915"/>
            <a:ext cx="5712447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95248B3-5BF5-46F6-8FF3-E675BB415F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7179" y="5962531"/>
            <a:ext cx="6145301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4245670-4DFF-495C-BA5F-B07380B7CA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652" y="5221095"/>
            <a:ext cx="963251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F9C6FC-A5AB-4E38-8A5F-05DEB141C6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3652" y="5826854"/>
            <a:ext cx="963251" cy="969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038C20B-2245-43C2-ABCD-CEA43B282C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305" y="4975915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58E2374-DF92-4D30-A636-C5BDB5E669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8B009A-9F6F-4E3C-84EA-C8ABD67F55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3D0B956-4CF4-41AF-8D40-DFEA7C14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1F16F6-32A8-4011-A4B5-6FD3D8658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86" y="2032670"/>
            <a:ext cx="5371042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836743-207B-4C63-BF73-F570A6121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953" y="2846280"/>
            <a:ext cx="7565792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12CDFA-672F-4A14-BB1C-A624700AC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396" y="3468307"/>
            <a:ext cx="6114818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02578C-ACB1-449B-B02F-A4CAA65F7D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021" y="2719705"/>
            <a:ext cx="963251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622954-0935-435F-A6B1-7359D9A201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020" y="3322824"/>
            <a:ext cx="963251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641DEC-FBEA-4436-B203-2F70378F4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399" y="3098360"/>
            <a:ext cx="1420491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B863CB-A73A-4520-9B99-481579D987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047" y="4389068"/>
            <a:ext cx="5773412" cy="72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05441E-21A5-4D43-83BB-863E099C44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953" y="5200910"/>
            <a:ext cx="8285182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6766F9-B2FD-42BC-B346-7D16C884AB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8953" y="5835360"/>
            <a:ext cx="8047417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5001A23-A51A-4B17-83C8-1A7AD0429B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18" y="5059253"/>
            <a:ext cx="963251" cy="96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725A21-EF9B-4F0D-9471-A7154561F7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018" y="5688210"/>
            <a:ext cx="963251" cy="969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679B597-EB00-44A8-93A0-CCA283634C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820" y="4805791"/>
            <a:ext cx="142049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2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06E892-D09A-49A8-8BBB-04676778C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FC74D7-D75B-49E1-81EE-DB7202AD7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19BA607-DBBB-42CB-B29C-E81BCB6E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780C0E-B62F-42CC-B570-D5414F0F86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007" y="1449236"/>
            <a:ext cx="7376810" cy="4457163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7DE9F4-F46D-4431-AD85-B2B3DBDA0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0237" y="6041065"/>
            <a:ext cx="2548349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1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C81308-E8BF-4B4E-8D05-5259F1A2F2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221CDC-0754-45E2-890E-D8E142895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B7F2945-303C-450A-9231-475BDC8B7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6BF408-DCC3-4F4A-9035-3223E8E2F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47" y="2035539"/>
            <a:ext cx="5523455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BECF93-EF3C-4AD3-A07B-7B84260D4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7979" y="2877284"/>
            <a:ext cx="673666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A4AD31-C655-4060-8ACE-8633A0AB3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7979" y="3521026"/>
            <a:ext cx="822421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4F64A9-F906-473C-904A-BEE40E99D9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86" y="2739100"/>
            <a:ext cx="963251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6ED7F8-E53D-4623-9947-AF32D78B8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386" y="3368804"/>
            <a:ext cx="963251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0A5507-A0B4-4B04-91FE-020B6DE653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65" y="2491734"/>
            <a:ext cx="1420491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1339A6-CEF9-4084-A9DF-853F89E4B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047" y="4459179"/>
            <a:ext cx="9175275" cy="72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417288-AA38-45B3-848E-714C6780B4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979" y="5298851"/>
            <a:ext cx="10632346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F59C77C-763B-4BEE-AB81-7EFCD68077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7979" y="5946554"/>
            <a:ext cx="10150720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133B97-A4B9-4E72-9577-788063B41C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384" y="5140342"/>
            <a:ext cx="963251" cy="96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241AF18-C0FB-48DF-B3AE-515004BAD1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384" y="5781187"/>
            <a:ext cx="963251" cy="969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200C0A-AB51-47A0-9775-048E35B08B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2603" y="5510393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780E93-E710-419C-A2DE-CA9836DE7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7C2CE1-FE0F-444A-997B-C633FEF9E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31860C2-A5D0-4028-8399-29B1317A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0D88FB-3746-49B0-ACAE-1CE75CC09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30" y="1372518"/>
            <a:ext cx="4456562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DEACB6-B9EF-4F3D-8F68-ABA068B84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012" y="2286997"/>
            <a:ext cx="9723963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BF9E9A-5CD2-4D83-879C-DBBBF5B55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0" y="3155890"/>
            <a:ext cx="9967824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13FB29-C269-46E5-BB9A-FE1A77CA5D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FBC159-A6E4-4F25-8FE2-5BACF4A59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7C15683-E893-402D-BA4E-F40B81F5A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D4E7ED-B9F7-4CA6-AF9D-544F656B7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0" y="1529454"/>
            <a:ext cx="10425064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6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95482E-8958-445C-B4BF-EAC97B69E1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A075BD-C0DA-4886-AB38-784C380386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908EF6F-9710-4BCA-AAAA-809701D7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45F9A8-628D-4146-917C-3ECB758BE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12" y="1796046"/>
            <a:ext cx="184115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4B2B17-E5CE-483B-A51B-213FA9555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855" y="1792473"/>
            <a:ext cx="579779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6C458B-5E3D-44FB-A99B-0B5D873C0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6412" y="2391556"/>
            <a:ext cx="5889246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6F363D-0EF4-4514-8C98-C12DDE35E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855" y="3173930"/>
            <a:ext cx="5797798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5B1DEC-903E-4E26-A697-62381E50C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6412" y="3789284"/>
            <a:ext cx="5889246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152958-ED96-4102-95DC-1FEA3E3A7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012" y="4587929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B57713-CC43-4D9A-ABA0-DF41CD3823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059" y="5187012"/>
            <a:ext cx="64867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6A4963-CF80-4E24-9DFB-D852CF0B82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F48CCC-5D80-454B-A7DA-8FE9C41DC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569C047-2A1C-46DE-B99F-EC05C214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198866-30DE-41A1-B019-568089D0F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58" y="1285170"/>
            <a:ext cx="11400508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EE2A72-714F-4175-9D79-501C4CA0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15" y="2085530"/>
            <a:ext cx="2725148" cy="73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85BAAC-1621-4F94-993A-D647D16AB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210" y="2919421"/>
            <a:ext cx="4304149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B91732-A88C-4970-BF02-710264C04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543" y="3544794"/>
            <a:ext cx="500525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C7057B-BF63-4162-AC1D-89E1FFA8DF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188" y="2770549"/>
            <a:ext cx="963251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B03801-A50B-4288-A0CC-5CAF4FA34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187" y="3392027"/>
            <a:ext cx="963251" cy="969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65C2CE-3C90-4F6E-8C61-9F2AC4864D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566" y="2498058"/>
            <a:ext cx="1420491" cy="160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DE11BB3-75D4-444F-9ED3-9ADE843E52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315" y="4449180"/>
            <a:ext cx="10345809" cy="725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58E154-E2F7-4BEF-86EB-D8D68CC2BA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488" y="5274611"/>
            <a:ext cx="10528705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0A1C79-F606-4EB0-BD2C-710EF403BB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7612" y="5919770"/>
            <a:ext cx="9766638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38D2B42-DCF5-44D8-A231-9DDF9BF6C0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262" y="5135343"/>
            <a:ext cx="963251" cy="963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C8A84E6-36D5-43D3-B9B8-182589F7EE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261" y="5758379"/>
            <a:ext cx="963251" cy="969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1CCEF18-6B3E-444C-9B31-C9FDA77165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2640" y="4876193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7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70686E3-5431-44D6-A60F-7A33176E25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045CF4-C69F-4A7A-8FB1-9B9F660EE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EB66D93-16B1-4A98-9EB5-8D3499FA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3805D5-5060-481A-A345-8325E155E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25" y="2036431"/>
            <a:ext cx="9614225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1CBAEE-FD5C-4901-805B-44C34D33C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795" y="2877284"/>
            <a:ext cx="9108213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1E366F-CE8D-4D65-B572-FB5E971D94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906" y="3521094"/>
            <a:ext cx="985199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8AA525-FB80-4DFF-8EAC-DFF16FC1E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907" y="2724801"/>
            <a:ext cx="963251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F60183-F0B3-4A21-9CB5-C3C8F88C8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794" y="3369834"/>
            <a:ext cx="963251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2377F8-812C-46B6-A694-19CE07647E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286" y="2461764"/>
            <a:ext cx="1420491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3ED8C-B27A-4794-ACF6-4C34E948C0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225" y="4512868"/>
            <a:ext cx="7382896" cy="72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725EE7-F102-4838-A3BD-BCF937385C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7795" y="5355103"/>
            <a:ext cx="9102117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E2EF1D8-F314-461F-A016-4CBFEB702D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9671" y="6019800"/>
            <a:ext cx="830347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2EB3FBF-C9F5-4305-A3B5-56698D650C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905" y="5224335"/>
            <a:ext cx="963251" cy="96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2D52A32-4821-4EC1-BF2B-4B544A460D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6905" y="5858242"/>
            <a:ext cx="963251" cy="969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17B502-6937-4788-8F85-AEB5A310E4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286" y="4966537"/>
            <a:ext cx="142049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027703-3B6C-4950-B9B1-A1C1A13622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108DF7-BE8D-4910-8238-6787EA48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799" y="1439332"/>
            <a:ext cx="9042401" cy="5197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45653F-54D6-4FEB-93A5-42AAA611F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1E786380-F869-4221-A459-894DED08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A3BC719-6112-4143-A34F-8A79EC03D6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8"/>
          <a:stretch/>
        </p:blipFill>
        <p:spPr>
          <a:xfrm>
            <a:off x="2665412" y="2393219"/>
            <a:ext cx="7824835" cy="81083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ACECDD4-83D9-486A-9E5A-7B12C09E2B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7"/>
          <a:stretch/>
        </p:blipFill>
        <p:spPr>
          <a:xfrm>
            <a:off x="2665412" y="3094519"/>
            <a:ext cx="7824836" cy="816935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55EBCD1-F51A-4895-AA94-137A2994C93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4"/>
          <a:stretch/>
        </p:blipFill>
        <p:spPr>
          <a:xfrm>
            <a:off x="2665412" y="3886200"/>
            <a:ext cx="7830933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9735DB-A005-4B1E-A642-F05A225039F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651" y="2535747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80626E-F7CC-4982-83A2-7BE9E284ADA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651" y="3261148"/>
            <a:ext cx="659500" cy="685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510D0B-48BD-4482-853D-C783BF0A164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54651" y="4033723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BC8126-CC6C-4ECB-B280-51CA3E916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39" y="2194719"/>
            <a:ext cx="10632346" cy="4048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51E5F-B928-40FD-88BF-0FB52288D6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38AACF-5C66-477E-884A-2C4F2B2A33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C05711D5-BAD7-4FE5-ADC4-93E65D95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1E2150-09F7-4FC3-8F3E-E0D19B3E4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717" y="1280240"/>
            <a:ext cx="10888400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A4DD24-75B2-47B2-86D1-C5318DCF4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812" y="2805776"/>
            <a:ext cx="4395597" cy="3468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5AFD3F-B2F4-416B-AE18-029DEB729B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39" y="2805776"/>
            <a:ext cx="558442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4F929E-A1EB-4EA9-B95E-CAAE0FAE99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27" b="99798" l="8650" r="89976">
                        <a14:foregroundMark x1="17920" y1="23323" x2="18971" y2="15683"/>
                        <a14:foregroundMark x1="18971" y1="15683" x2="22555" y2="10590"/>
                        <a14:foregroundMark x1="22555" y1="10590" x2="27270" y2="10146"/>
                        <a14:foregroundMark x1="27270" y1="10146" x2="31070" y2="14713"/>
                        <a14:foregroundMark x1="31070" y1="14713" x2="31258" y2="15764"/>
                        <a14:foregroundMark x1="20049" y1="11964" x2="19537" y2="13783"/>
                        <a14:foregroundMark x1="10348" y1="46079" x2="8650" y2="76354"/>
                        <a14:foregroundMark x1="8650" y1="76354" x2="10348" y2="78779"/>
                        <a14:foregroundMark x1="38938" y1="53921" x2="43573" y2="51455"/>
                        <a14:foregroundMark x1="43573" y1="51455" x2="43977" y2="55012"/>
                        <a14:foregroundMark x1="45001" y1="50445" x2="44382" y2="52870"/>
                        <a14:foregroundMark x1="36324" y1="55740" x2="32040" y2="70695"/>
                        <a14:foregroundMark x1="32040" y1="70695" x2="37295" y2="69483"/>
                        <a14:foregroundMark x1="37295" y1="69483" x2="44974" y2="59135"/>
                        <a14:foregroundMark x1="44974" y1="59135" x2="46618" y2="54244"/>
                        <a14:foregroundMark x1="17219" y1="79992" x2="14282" y2="96160"/>
                        <a14:foregroundMark x1="14282" y1="96160" x2="14282" y2="99717"/>
                        <a14:foregroundMark x1="51064" y1="46968" x2="65292" y2="48181"/>
                        <a14:foregroundMark x1="71463" y1="34074" x2="74643" y2="76920"/>
                        <a14:foregroundMark x1="74643" y1="76920" x2="68930" y2="75141"/>
                        <a14:foregroundMark x1="71975" y1="36378" x2="74077" y2="54689"/>
                        <a14:foregroundMark x1="74077" y1="54689" x2="74185" y2="62409"/>
                        <a14:foregroundMark x1="72784" y1="38925" x2="74481" y2="51981"/>
                        <a14:foregroundMark x1="55807" y1="11196" x2="60846" y2="8650"/>
                        <a14:foregroundMark x1="60846" y1="8650" x2="64484" y2="10914"/>
                        <a14:foregroundMark x1="35112" y1="78173" x2="38426" y2="99838"/>
                        <a14:foregroundMark x1="48828" y1="84398" x2="46241" y2="99838"/>
                        <a14:foregroundMark x1="46241" y1="99838" x2="69227" y2="99757"/>
                        <a14:foregroundMark x1="69227" y1="99757" x2="67421" y2="77122"/>
                        <a14:foregroundMark x1="72056" y1="76960" x2="74885" y2="75303"/>
                        <a14:foregroundMark x1="75802" y1="74535" x2="75667" y2="81649"/>
                        <a14:foregroundMark x1="75667" y1="81649" x2="70924" y2="80437"/>
                        <a14:foregroundMark x1="70924" y1="80437" x2="70763" y2="77890"/>
                        <a14:foregroundMark x1="51765" y1="26960" x2="52466" y2="27122"/>
                        <a14:foregroundMark x1="52681" y1="16977" x2="55268" y2="10833"/>
                        <a14:foregroundMark x1="55268" y1="10833" x2="59849" y2="8650"/>
                        <a14:foregroundMark x1="59849" y1="8650" x2="60442" y2="8650"/>
                        <a14:foregroundMark x1="52169" y1="16977" x2="55026" y2="10671"/>
                        <a14:foregroundMark x1="55026" y1="10671" x2="59795" y2="8327"/>
                        <a14:foregroundMark x1="59795" y1="8327" x2="60361" y2="8327"/>
                        <a14:foregroundMark x1="52573" y1="16977" x2="54783" y2="11358"/>
                        <a14:foregroundMark x1="52573" y1="16532" x2="55295" y2="10914"/>
                        <a14:backgroundMark x1="38534" y1="81043" x2="42414" y2="97858"/>
                        <a14:backgroundMark x1="42414" y1="97858" x2="44220" y2="88278"/>
                        <a14:backgroundMark x1="44220" y1="88278" x2="42953" y2="80881"/>
                        <a14:backgroundMark x1="42953" y1="80881" x2="38426" y2="80437"/>
                        <a14:backgroundMark x1="27728" y1="8650" x2="32741" y2="12207"/>
                        <a14:backgroundMark x1="32741" y1="12207" x2="34276" y2="27890"/>
                        <a14:backgroundMark x1="34276" y1="27890" x2="33226" y2="35247"/>
                        <a14:backgroundMark x1="33226" y1="35247" x2="34088" y2="37429"/>
                        <a14:backgroundMark x1="51873" y1="29547" x2="52978" y2="35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92937" y="1946482"/>
            <a:ext cx="7366902" cy="4910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3E1A74E-3282-4361-90E9-987469965C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DA16CF-1930-480B-97E3-9E0269A4A6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6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531D101-7C94-49CE-9B4F-130E7976D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462D4A-EDB3-4086-82C5-D168025E7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268" y="1279872"/>
            <a:ext cx="1828959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E8FC6D-0133-44F2-B1C9-1049E49F9D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94" y="1895030"/>
            <a:ext cx="3060457" cy="2005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BE610E-4172-4713-A1AC-F72E9C2467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279" y="861165"/>
            <a:ext cx="3298222" cy="2383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39054A-A864-4445-B0CF-39DC703759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095" y="4401974"/>
            <a:ext cx="3127519" cy="20057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7827151-E1C2-4665-BCC5-0C7AEFB531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1639" y="3881821"/>
            <a:ext cx="3011685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A60D30-4DEE-46B6-B3DB-016746FE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32" y="2175690"/>
            <a:ext cx="9510584" cy="43529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F459AE-150C-4C95-BB11-BCA0359FAA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8549724" y="711679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F Catalog" pitchFamily="50" charset="0"/>
              </a:rPr>
              <a:t>Replies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8A40847-5E8E-4661-B4B6-D9F6ACAF7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423833A-BAC5-4B64-8906-4C9ABA44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6EAC41-4641-43E6-8232-5FCF5EC95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717" y="1295321"/>
            <a:ext cx="10888400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3DAB2A-8F53-48E0-A6A1-EB05C83916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7813" y="2152647"/>
            <a:ext cx="6785436" cy="64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B491CB-CE37-4AC8-BA5B-2BB673151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7532" y="2727144"/>
            <a:ext cx="4206605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7EF6FE-2401-4353-8913-F153717244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2824" y="2697850"/>
            <a:ext cx="3749365" cy="1012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BD0938-280E-406A-8344-4D8050DCC5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540" y="3605950"/>
            <a:ext cx="5133277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628B560-A3E5-47EE-850B-05D7C6E6D4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7714" y="3616095"/>
            <a:ext cx="4419983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891FE29-5BE5-4132-BB9F-8C5D3AABC4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7532" y="4109121"/>
            <a:ext cx="3877392" cy="24751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114ACD-3E36-4D2B-88E4-C66C3B051B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2824" y="4081623"/>
            <a:ext cx="4054191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0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3B2DEE-9796-4249-95C9-0A9D60628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B89BA8-A525-45E4-B5EC-B66DE89272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46273AB-F252-4A5B-9B3D-94CAA62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6A124C-EDD9-4517-90F1-592AC58F6D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58" y="1381427"/>
            <a:ext cx="6813107" cy="454700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81ACA4-6FC8-473B-993E-09DA53045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3395" y="6041065"/>
            <a:ext cx="240203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1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EE7F527-5E17-4784-9BF5-FC3C88667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35" l="5958" r="100000">
                        <a14:foregroundMark x1="10981" y1="82411" x2="10631" y2="99835"/>
                        <a14:foregroundMark x1="11098" y1="82411" x2="24883" y2="55987"/>
                        <a14:foregroundMark x1="24883" y1="55987" x2="55374" y2="37242"/>
                        <a14:foregroundMark x1="55374" y1="37242" x2="65070" y2="20149"/>
                        <a14:foregroundMark x1="65070" y1="20149" x2="66355" y2="11396"/>
                        <a14:foregroundMark x1="66355" y1="11396" x2="77687" y2="9166"/>
                        <a14:foregroundMark x1="77687" y1="9166" x2="86916" y2="14451"/>
                        <a14:foregroundMark x1="86916" y1="14451" x2="85047" y2="23617"/>
                        <a14:foregroundMark x1="85047" y1="23617" x2="79907" y2="31792"/>
                        <a14:foregroundMark x1="79907" y1="31792" x2="70794" y2="38398"/>
                        <a14:foregroundMark x1="70794" y1="38398" x2="67991" y2="56400"/>
                        <a14:foregroundMark x1="67991" y1="56400" x2="75701" y2="82824"/>
                        <a14:foregroundMark x1="75584" y1="82824" x2="73832" y2="99835"/>
                        <a14:foregroundMark x1="19860" y1="57803" x2="6776" y2="90999"/>
                        <a14:foregroundMark x1="6776" y1="90999" x2="12266" y2="98101"/>
                        <a14:foregroundMark x1="12266" y1="98101" x2="28505" y2="96036"/>
                        <a14:foregroundMark x1="28505" y1="96036" x2="52687" y2="81833"/>
                        <a14:foregroundMark x1="52687" y1="81833" x2="55491" y2="77044"/>
                        <a14:foregroundMark x1="78972" y1="7927" x2="89486" y2="10487"/>
                        <a14:foregroundMark x1="89486" y1="10487" x2="93341" y2="16185"/>
                        <a14:foregroundMark x1="84112" y1="7349" x2="93107" y2="12717"/>
                        <a14:foregroundMark x1="93107" y1="12717" x2="94042" y2="15937"/>
                        <a14:foregroundMark x1="51986" y1="36003" x2="43808" y2="40710"/>
                        <a14:foregroundMark x1="71145" y1="6028" x2="66589" y2="8175"/>
                        <a14:foregroundMark x1="92640" y1="12221" x2="94042" y2="15524"/>
                        <a14:foregroundMark x1="9229" y1="81998" x2="5958" y2="89430"/>
                        <a14:foregroundMark x1="5958" y1="89430" x2="8061" y2="99835"/>
                        <a14:backgroundMark x1="59463" y1="7102" x2="53738" y2="15442"/>
                        <a14:backgroundMark x1="53738" y1="15442" x2="54556" y2="24112"/>
                        <a14:backgroundMark x1="54556" y1="24112" x2="51519" y2="32865"/>
                        <a14:backgroundMark x1="51519" y1="32865" x2="29673" y2="40875"/>
                        <a14:backgroundMark x1="96963" y1="19818" x2="89252" y2="34847"/>
                        <a14:backgroundMark x1="89252" y1="34847" x2="83411" y2="41536"/>
                        <a14:backgroundMark x1="83411" y1="41536" x2="81893" y2="57391"/>
                        <a14:backgroundMark x1="81893" y1="57391" x2="87500" y2="84393"/>
                        <a14:backgroundMark x1="99883" y1="79108" x2="87500" y2="84310"/>
                        <a14:backgroundMark x1="73949" y1="38646" x2="76168" y2="37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56102" y="1828800"/>
            <a:ext cx="3556557" cy="5027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354728-E265-46CC-A225-D631F499B4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3524DA-2B8F-44E8-A1A4-059798CD68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ED3617EB-0C0E-405F-82B6-C15216B9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EC0BEA0-60A7-420D-9C0B-BAA1F2976E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22" l="0" r="87965">
                        <a14:foregroundMark x1="29404" y1="5258" x2="18983" y2="11408"/>
                        <a14:foregroundMark x1="18983" y1="11408" x2="18238" y2="29501"/>
                        <a14:foregroundMark x1="18238" y1="29501" x2="27419" y2="35740"/>
                        <a14:foregroundMark x1="27419" y1="35740" x2="28040" y2="35740"/>
                        <a14:foregroundMark x1="60546" y1="32977" x2="62655" y2="36631"/>
                        <a14:foregroundMark x1="48387" y1="10784" x2="60050" y2="31907"/>
                        <a14:foregroundMark x1="62655" y1="36631" x2="60546" y2="41266"/>
                        <a14:foregroundMark x1="60794" y1="54367" x2="73697" y2="57308"/>
                        <a14:foregroundMark x1="73697" y1="57308" x2="81390" y2="65152"/>
                        <a14:foregroundMark x1="81390" y1="65152" x2="82754" y2="74153"/>
                        <a14:foregroundMark x1="82754" y1="74153" x2="87221" y2="74866"/>
                        <a14:foregroundMark x1="62035" y1="59180" x2="74442" y2="61586"/>
                        <a14:foregroundMark x1="74442" y1="61586" x2="81390" y2="69162"/>
                        <a14:foregroundMark x1="81390" y1="69162" x2="84367" y2="87790"/>
                        <a14:foregroundMark x1="84367" y1="87790" x2="82010" y2="97148"/>
                        <a14:foregroundMark x1="82010" y1="97148" x2="52481" y2="99733"/>
                        <a14:foregroundMark x1="18114" y1="12299" x2="22208" y2="7843"/>
                        <a14:foregroundMark x1="18486" y1="10784" x2="22457" y2="7041"/>
                        <a14:backgroundMark x1="30521" y1="2406" x2="17618" y2="5437"/>
                        <a14:backgroundMark x1="17618" y1="5437" x2="13275" y2="14706"/>
                        <a14:backgroundMark x1="13275" y1="14706" x2="12159" y2="53832"/>
                        <a14:backgroundMark x1="0" y1="54724" x2="12035" y2="53832"/>
                        <a14:backgroundMark x1="52978" y1="14706" x2="61911" y2="31551"/>
                        <a14:backgroundMark x1="61911" y1="31551" x2="63275" y2="32709"/>
                        <a14:backgroundMark x1="65385" y1="37879" x2="65757" y2="41622"/>
                        <a14:backgroundMark x1="55955" y1="22282" x2="60794" y2="31729"/>
                        <a14:backgroundMark x1="25062" y1="4724" x2="30893" y2="4367"/>
                        <a14:backgroundMark x1="25186" y1="37879" x2="26799" y2="37879"/>
                        <a14:backgroundMark x1="26427" y1="38592" x2="27543" y2="38592"/>
                        <a14:backgroundMark x1="17866" y1="64795" x2="14392" y2="74955"/>
                        <a14:backgroundMark x1="14392" y1="74955" x2="14516" y2="84314"/>
                        <a14:backgroundMark x1="14392" y1="84314" x2="8189" y2="99822"/>
                        <a14:backgroundMark x1="15881" y1="75758" x2="15385" y2="87879"/>
                        <a14:backgroundMark x1="62035" y1="51961" x2="69479" y2="54011"/>
                        <a14:backgroundMark x1="63896" y1="51693" x2="67990" y2="54367"/>
                        <a14:backgroundMark x1="62407" y1="52585" x2="69479" y2="54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5485" y="2216233"/>
            <a:ext cx="3350715" cy="4664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289456-EC4F-4967-95C2-C62B42333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288" y="1306013"/>
            <a:ext cx="1828959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FFF36E-06BA-4684-A669-5401D2A00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0412" y="3660804"/>
            <a:ext cx="4249280" cy="298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890DF1-431C-42E7-97CF-3E2A4E19A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7351" y="1159953"/>
            <a:ext cx="470042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DDBD51-C305-4BCC-996F-8344201744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94A98FD-B216-4B8B-A998-60A1536C94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2CEB264-1709-4ECE-937D-1CFC5E1D2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BA474C-A618-478C-AA34-B803F7E77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26" y="1515365"/>
            <a:ext cx="10888400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DE2A79-A9FA-4C58-82C4-6D9089819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98" y="2574716"/>
            <a:ext cx="2152075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2A4D23-068B-4659-AD6A-C0006027E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6596" y="2563048"/>
            <a:ext cx="7285351" cy="688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44C057-85AA-4E7C-9614-5196233800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297" y="3408036"/>
            <a:ext cx="2152075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B6D633-EB43-4900-ABD9-82A26C04A9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6596" y="3391256"/>
            <a:ext cx="7065876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FE632C-A6BC-41A7-B9B0-6E3D46C6B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297" y="4209661"/>
            <a:ext cx="2152075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74B0AB-1CA1-412D-AABC-BE05B44485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6596" y="4219415"/>
            <a:ext cx="8382727" cy="695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42BF45-3D47-41E7-B5BA-9EDD5D315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297" y="5101842"/>
            <a:ext cx="2152075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A56D57-BD5B-44BD-93E2-8109DCC874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6596" y="5101842"/>
            <a:ext cx="883387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F6236BF-18EC-4B49-95E7-60FF92E19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cxnSp>
        <p:nvCxnSpPr>
          <p:cNvPr id="5" name="ตัวเชื่อมต่อตรง 4"/>
          <p:cNvCxnSpPr>
            <a:cxnSpLocks/>
          </p:cNvCxnSpPr>
          <p:nvPr/>
        </p:nvCxnSpPr>
        <p:spPr>
          <a:xfrm>
            <a:off x="5847527" y="2992491"/>
            <a:ext cx="9900" cy="7183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3460549" y="3399347"/>
            <a:ext cx="47739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3467597" y="3393791"/>
            <a:ext cx="0" cy="323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8241553" y="3390219"/>
            <a:ext cx="0" cy="323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 flipV="1">
            <a:off x="1695070" y="3915121"/>
            <a:ext cx="115673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>
            <a:off x="1695070" y="3915124"/>
            <a:ext cx="0" cy="7474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10248328" y="3915122"/>
            <a:ext cx="0" cy="7474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 flipV="1">
            <a:off x="9091591" y="3915121"/>
            <a:ext cx="115673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>
            <a:off x="5847527" y="4153488"/>
            <a:ext cx="0" cy="509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2A27003-4B2D-48D0-9919-2B22AB769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4338F05-0857-4EEA-A380-45594673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35F7FE-B5E6-4540-A0F7-FE985A5B6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1614867"/>
            <a:ext cx="807790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D54DA5-DA97-4DDA-9635-A19D0B7D2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645" y="2370837"/>
            <a:ext cx="4279763" cy="786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1EE31E-B78D-45D5-8E14-02D31F8F11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958" y="3675726"/>
            <a:ext cx="1335140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1B3879-A7DC-47F3-ACA6-299034116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5350" y="3676124"/>
            <a:ext cx="1664352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4497A0-EE60-43F5-9892-C5F6A7F624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3033" y="3675726"/>
            <a:ext cx="2054530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BD4CB0-0C0C-4643-B839-A79E078377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03" y="4616307"/>
            <a:ext cx="2749534" cy="1012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3F905-6638-499D-B429-5A03EEE774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1670" y="4616307"/>
            <a:ext cx="3218967" cy="1012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C800A9-59C8-4429-A1A5-7BA0CAFE24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72374" y="4616307"/>
            <a:ext cx="315190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B61213-DE9B-41EA-92AA-3E68C2212E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179E47-A5E4-4443-AAF2-EAC9BD04B6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531DA5-5C71-4C63-8E0E-557D8C42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71583A-9175-4F33-B73F-6F0251E5E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12" y="1219200"/>
            <a:ext cx="8077900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17FC6D-E0B5-4E78-A7A5-580888C3B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825" y="1920390"/>
            <a:ext cx="6895174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37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F53371-6294-4970-AD1D-19226845ED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999283-FAEC-471D-92EE-FA6690A450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2D511E6-F1CC-4831-A45F-429508B9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79E244-8F8F-493A-AA8C-AFC9B59BAD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31" y="1388814"/>
            <a:ext cx="7059360" cy="460995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1E1872-2674-4D75-BE5E-19409BBB3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184" y="6090002"/>
            <a:ext cx="394445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9F7EB2-5778-4E8C-8CD9-2D100F927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8D0846-82FE-42B5-AFED-77EFE53B20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D1F53A3-9724-4692-86DA-CB11C216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EBB08E-6312-45CF-894C-79406E8656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770" y="1447800"/>
            <a:ext cx="8191284" cy="4487076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C1E1B8-4C6B-4415-B72F-A4307663D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8044" y="6029342"/>
            <a:ext cx="2572735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64</Words>
  <Application>Microsoft Office PowerPoint</Application>
  <PresentationFormat>กำหนดเอง</PresentationFormat>
  <Paragraphs>64</Paragraphs>
  <Slides>74</Slides>
  <Notes>63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74</vt:i4>
      </vt:variant>
    </vt:vector>
  </HeadingPairs>
  <TitlesOfParts>
    <vt:vector size="81" baseType="lpstr">
      <vt:lpstr>Arial</vt:lpstr>
      <vt:lpstr>Angsana New</vt:lpstr>
      <vt:lpstr>Cordia New</vt:lpstr>
      <vt:lpstr>Calibri</vt:lpstr>
      <vt:lpstr>TH Sarabun New</vt:lpstr>
      <vt:lpstr>PF Catalog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Poranee Tatsanasaengsoon</dc:creator>
  <cp:lastModifiedBy>M2-COM</cp:lastModifiedBy>
  <cp:revision>284</cp:revision>
  <dcterms:created xsi:type="dcterms:W3CDTF">2023-04-09T13:26:51Z</dcterms:created>
  <dcterms:modified xsi:type="dcterms:W3CDTF">2024-10-31T08:52:45Z</dcterms:modified>
</cp:coreProperties>
</file>